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8" r:id="rId2"/>
  </p:sldMasterIdLst>
  <p:notesMasterIdLst>
    <p:notesMasterId r:id="rId15"/>
  </p:notesMasterIdLst>
  <p:handoutMasterIdLst>
    <p:handoutMasterId r:id="rId16"/>
  </p:handoutMasterIdLst>
  <p:sldIdLst>
    <p:sldId id="454" r:id="rId3"/>
    <p:sldId id="458" r:id="rId4"/>
    <p:sldId id="463" r:id="rId5"/>
    <p:sldId id="459" r:id="rId6"/>
    <p:sldId id="470" r:id="rId7"/>
    <p:sldId id="466" r:id="rId8"/>
    <p:sldId id="452" r:id="rId9"/>
    <p:sldId id="469" r:id="rId10"/>
    <p:sldId id="450" r:id="rId11"/>
    <p:sldId id="467" r:id="rId12"/>
    <p:sldId id="448" r:id="rId13"/>
    <p:sldId id="468" r:id="rId14"/>
  </p:sldIdLst>
  <p:sldSz cx="11887200" cy="7315200"/>
  <p:notesSz cx="7102475" cy="9369425"/>
  <p:custDataLst>
    <p:tags r:id="rId17"/>
  </p:custDataLst>
  <p:defaultText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p15:clr>
            <a:srgbClr val="A4A3A4"/>
          </p15:clr>
        </p15:guide>
        <p15:guide id="2" pos="3744">
          <p15:clr>
            <a:srgbClr val="A4A3A4"/>
          </p15:clr>
        </p15:guide>
        <p15:guide id="3" pos="200">
          <p15:clr>
            <a:srgbClr val="A4A3A4"/>
          </p15:clr>
        </p15:guide>
        <p15:guide id="4" orient="horz" pos="4399">
          <p15:clr>
            <a:srgbClr val="A4A3A4"/>
          </p15:clr>
        </p15:guide>
        <p15:guide id="5" orient="horz" pos="565">
          <p15:clr>
            <a:srgbClr val="A4A3A4"/>
          </p15:clr>
        </p15:guide>
        <p15:guide id="6" orient="horz" pos="863">
          <p15:clr>
            <a:srgbClr val="A4A3A4"/>
          </p15:clr>
        </p15:guide>
        <p15:guide id="7" pos="171">
          <p15:clr>
            <a:srgbClr val="A4A3A4"/>
          </p15:clr>
        </p15:guide>
        <p15:guide id="8" pos="73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51">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vazos" initials="cg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CD9EE"/>
    <a:srgbClr val="00B0F0"/>
    <a:srgbClr val="1582C5"/>
    <a:srgbClr val="008000"/>
    <a:srgbClr val="17426B"/>
    <a:srgbClr val="87C874"/>
    <a:srgbClr val="C3E4BA"/>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FF150-C988-4E3D-A61C-C7FB4AD47670}" v="6" dt="2022-10-29T13:15:23.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6619" autoAdjust="0"/>
  </p:normalViewPr>
  <p:slideViewPr>
    <p:cSldViewPr snapToGrid="0">
      <p:cViewPr varScale="1">
        <p:scale>
          <a:sx n="64" d="100"/>
          <a:sy n="64" d="100"/>
        </p:scale>
        <p:origin x="1200" y="54"/>
      </p:cViewPr>
      <p:guideLst>
        <p:guide orient="horz" pos="2316"/>
        <p:guide pos="3744"/>
        <p:guide pos="200"/>
        <p:guide orient="horz" pos="4399"/>
        <p:guide orient="horz" pos="565"/>
        <p:guide orient="horz" pos="863"/>
        <p:guide pos="171"/>
        <p:guide pos="7315"/>
      </p:guideLst>
    </p:cSldViewPr>
  </p:slideViewPr>
  <p:notesTextViewPr>
    <p:cViewPr>
      <p:scale>
        <a:sx n="1" d="1"/>
        <a:sy n="1" d="1"/>
      </p:scale>
      <p:origin x="0" y="0"/>
    </p:cViewPr>
  </p:notesTextViewPr>
  <p:sorterViewPr>
    <p:cViewPr>
      <p:scale>
        <a:sx n="55" d="100"/>
        <a:sy n="55" d="100"/>
      </p:scale>
      <p:origin x="0" y="0"/>
    </p:cViewPr>
  </p:sorterViewPr>
  <p:notesViewPr>
    <p:cSldViewPr snapToGrid="0">
      <p:cViewPr varScale="1">
        <p:scale>
          <a:sx n="83" d="100"/>
          <a:sy n="83" d="100"/>
        </p:scale>
        <p:origin x="-3816" y="-78"/>
      </p:cViewPr>
      <p:guideLst>
        <p:guide orient="horz" pos="2928"/>
        <p:guide pos="2208"/>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orv Anand" userId="a3ae0d09-afa7-452b-af68-fec15c725c05" providerId="ADAL" clId="{6128E1F0-0CF4-4DC3-BA8F-D7AEBE89578D}"/>
    <pc:docChg chg="modSld">
      <pc:chgData name="Apoorv Anand" userId="a3ae0d09-afa7-452b-af68-fec15c725c05" providerId="ADAL" clId="{6128E1F0-0CF4-4DC3-BA8F-D7AEBE89578D}" dt="2022-09-30T11:00:32.097" v="5" actId="20577"/>
      <pc:docMkLst>
        <pc:docMk/>
      </pc:docMkLst>
      <pc:sldChg chg="modSp mod">
        <pc:chgData name="Apoorv Anand" userId="a3ae0d09-afa7-452b-af68-fec15c725c05" providerId="ADAL" clId="{6128E1F0-0CF4-4DC3-BA8F-D7AEBE89578D}" dt="2022-09-30T11:00:32.097" v="5" actId="20577"/>
        <pc:sldMkLst>
          <pc:docMk/>
          <pc:sldMk cId="760672186" sldId="441"/>
        </pc:sldMkLst>
        <pc:graphicFrameChg chg="modGraphic">
          <ac:chgData name="Apoorv Anand" userId="a3ae0d09-afa7-452b-af68-fec15c725c05" providerId="ADAL" clId="{6128E1F0-0CF4-4DC3-BA8F-D7AEBE89578D}" dt="2022-09-30T11:00:32.097" v="5" actId="20577"/>
          <ac:graphicFrameMkLst>
            <pc:docMk/>
            <pc:sldMk cId="760672186" sldId="441"/>
            <ac:graphicFrameMk id="3" creationId="{00000000-0000-0000-0000-000000000000}"/>
          </ac:graphicFrameMkLst>
        </pc:graphicFrameChg>
      </pc:sldChg>
    </pc:docChg>
  </pc:docChgLst>
  <pc:docChgLst>
    <pc:chgData name="Apoorv Anand" userId="a3ae0d09-afa7-452b-af68-fec15c725c05" providerId="ADAL" clId="{343FF150-C988-4E3D-A61C-C7FB4AD47670}"/>
    <pc:docChg chg="undo custSel addSld delSld modSld">
      <pc:chgData name="Apoorv Anand" userId="a3ae0d09-afa7-452b-af68-fec15c725c05" providerId="ADAL" clId="{343FF150-C988-4E3D-A61C-C7FB4AD47670}" dt="2022-11-24T14:11:52.659" v="362" actId="20577"/>
      <pc:docMkLst>
        <pc:docMk/>
      </pc:docMkLst>
      <pc:sldChg chg="del">
        <pc:chgData name="Apoorv Anand" userId="a3ae0d09-afa7-452b-af68-fec15c725c05" providerId="ADAL" clId="{343FF150-C988-4E3D-A61C-C7FB4AD47670}" dt="2022-10-29T13:08:14.511" v="42" actId="47"/>
        <pc:sldMkLst>
          <pc:docMk/>
          <pc:sldMk cId="1818962136" sldId="428"/>
        </pc:sldMkLst>
      </pc:sldChg>
      <pc:sldChg chg="modSp del mod">
        <pc:chgData name="Apoorv Anand" userId="a3ae0d09-afa7-452b-af68-fec15c725c05" providerId="ADAL" clId="{343FF150-C988-4E3D-A61C-C7FB4AD47670}" dt="2022-10-29T13:08:59.346" v="77" actId="47"/>
        <pc:sldMkLst>
          <pc:docMk/>
          <pc:sldMk cId="760672186" sldId="441"/>
        </pc:sldMkLst>
        <pc:spChg chg="mod">
          <ac:chgData name="Apoorv Anand" userId="a3ae0d09-afa7-452b-af68-fec15c725c05" providerId="ADAL" clId="{343FF150-C988-4E3D-A61C-C7FB4AD47670}" dt="2022-10-29T11:30:02.094" v="38" actId="20577"/>
          <ac:spMkLst>
            <pc:docMk/>
            <pc:sldMk cId="760672186" sldId="441"/>
            <ac:spMk id="2" creationId="{00000000-0000-0000-0000-000000000000}"/>
          </ac:spMkLst>
        </pc:spChg>
        <pc:graphicFrameChg chg="modGraphic">
          <ac:chgData name="Apoorv Anand" userId="a3ae0d09-afa7-452b-af68-fec15c725c05" providerId="ADAL" clId="{343FF150-C988-4E3D-A61C-C7FB4AD47670}" dt="2022-10-28T13:00:12.347" v="37" actId="6549"/>
          <ac:graphicFrameMkLst>
            <pc:docMk/>
            <pc:sldMk cId="760672186" sldId="441"/>
            <ac:graphicFrameMk id="3" creationId="{00000000-0000-0000-0000-000000000000}"/>
          </ac:graphicFrameMkLst>
        </pc:graphicFrameChg>
      </pc:sldChg>
      <pc:sldChg chg="del">
        <pc:chgData name="Apoorv Anand" userId="a3ae0d09-afa7-452b-af68-fec15c725c05" providerId="ADAL" clId="{343FF150-C988-4E3D-A61C-C7FB4AD47670}" dt="2022-10-29T13:17:33.897" v="282" actId="47"/>
        <pc:sldMkLst>
          <pc:docMk/>
          <pc:sldMk cId="332077926" sldId="447"/>
        </pc:sldMkLst>
      </pc:sldChg>
      <pc:sldChg chg="modSp mod">
        <pc:chgData name="Apoorv Anand" userId="a3ae0d09-afa7-452b-af68-fec15c725c05" providerId="ADAL" clId="{343FF150-C988-4E3D-A61C-C7FB4AD47670}" dt="2022-11-09T07:16:49.713" v="360" actId="20577"/>
        <pc:sldMkLst>
          <pc:docMk/>
          <pc:sldMk cId="2978873277" sldId="452"/>
        </pc:sldMkLst>
        <pc:graphicFrameChg chg="modGraphic">
          <ac:chgData name="Apoorv Anand" userId="a3ae0d09-afa7-452b-af68-fec15c725c05" providerId="ADAL" clId="{343FF150-C988-4E3D-A61C-C7FB4AD47670}" dt="2022-11-09T07:16:49.713" v="360" actId="20577"/>
          <ac:graphicFrameMkLst>
            <pc:docMk/>
            <pc:sldMk cId="2978873277" sldId="452"/>
            <ac:graphicFrameMk id="6" creationId="{00000000-0000-0000-0000-000000000000}"/>
          </ac:graphicFrameMkLst>
        </pc:graphicFrameChg>
        <pc:graphicFrameChg chg="modGraphic">
          <ac:chgData name="Apoorv Anand" userId="a3ae0d09-afa7-452b-af68-fec15c725c05" providerId="ADAL" clId="{343FF150-C988-4E3D-A61C-C7FB4AD47670}" dt="2022-10-29T13:22:25.356" v="319" actId="20577"/>
          <ac:graphicFrameMkLst>
            <pc:docMk/>
            <pc:sldMk cId="2978873277" sldId="452"/>
            <ac:graphicFrameMk id="7" creationId="{00000000-0000-0000-0000-000000000000}"/>
          </ac:graphicFrameMkLst>
        </pc:graphicFrameChg>
      </pc:sldChg>
      <pc:sldChg chg="delSp modSp mod">
        <pc:chgData name="Apoorv Anand" userId="a3ae0d09-afa7-452b-af68-fec15c725c05" providerId="ADAL" clId="{343FF150-C988-4E3D-A61C-C7FB4AD47670}" dt="2022-10-29T13:08:47.184" v="76" actId="478"/>
        <pc:sldMkLst>
          <pc:docMk/>
          <pc:sldMk cId="172643982" sldId="454"/>
        </pc:sldMkLst>
        <pc:spChg chg="mod">
          <ac:chgData name="Apoorv Anand" userId="a3ae0d09-afa7-452b-af68-fec15c725c05" providerId="ADAL" clId="{343FF150-C988-4E3D-A61C-C7FB4AD47670}" dt="2022-10-29T13:08:44.874" v="75" actId="14100"/>
          <ac:spMkLst>
            <pc:docMk/>
            <pc:sldMk cId="172643982" sldId="454"/>
            <ac:spMk id="11" creationId="{00000000-0000-0000-0000-000000000000}"/>
          </ac:spMkLst>
        </pc:spChg>
        <pc:spChg chg="del">
          <ac:chgData name="Apoorv Anand" userId="a3ae0d09-afa7-452b-af68-fec15c725c05" providerId="ADAL" clId="{343FF150-C988-4E3D-A61C-C7FB4AD47670}" dt="2022-10-29T13:08:47.184" v="76" actId="478"/>
          <ac:spMkLst>
            <pc:docMk/>
            <pc:sldMk cId="172643982" sldId="454"/>
            <ac:spMk id="13" creationId="{1E3AC34F-6635-4B2E-E269-53F2D619F64A}"/>
          </ac:spMkLst>
        </pc:spChg>
        <pc:spChg chg="mod">
          <ac:chgData name="Apoorv Anand" userId="a3ae0d09-afa7-452b-af68-fec15c725c05" providerId="ADAL" clId="{343FF150-C988-4E3D-A61C-C7FB4AD47670}" dt="2022-10-29T13:08:42.374" v="74" actId="20577"/>
          <ac:spMkLst>
            <pc:docMk/>
            <pc:sldMk cId="172643982" sldId="454"/>
            <ac:spMk id="18" creationId="{00000000-0000-0000-0000-000000000000}"/>
          </ac:spMkLst>
        </pc:spChg>
        <pc:picChg chg="del">
          <ac:chgData name="Apoorv Anand" userId="a3ae0d09-afa7-452b-af68-fec15c725c05" providerId="ADAL" clId="{343FF150-C988-4E3D-A61C-C7FB4AD47670}" dt="2022-10-29T13:08:47.184" v="76" actId="478"/>
          <ac:picMkLst>
            <pc:docMk/>
            <pc:sldMk cId="172643982" sldId="454"/>
            <ac:picMk id="12" creationId="{CB5B18C8-72EF-D450-D955-4FF857D0FAD9}"/>
          </ac:picMkLst>
        </pc:picChg>
      </pc:sldChg>
      <pc:sldChg chg="add del">
        <pc:chgData name="Apoorv Anand" userId="a3ae0d09-afa7-452b-af68-fec15c725c05" providerId="ADAL" clId="{343FF150-C988-4E3D-A61C-C7FB4AD47670}" dt="2022-10-29T13:08:20.281" v="49" actId="47"/>
        <pc:sldMkLst>
          <pc:docMk/>
          <pc:sldMk cId="3106998455" sldId="458"/>
        </pc:sldMkLst>
      </pc:sldChg>
      <pc:sldChg chg="modSp add mod">
        <pc:chgData name="Apoorv Anand" userId="a3ae0d09-afa7-452b-af68-fec15c725c05" providerId="ADAL" clId="{343FF150-C988-4E3D-A61C-C7FB4AD47670}" dt="2022-11-24T14:11:52.659" v="362" actId="20577"/>
        <pc:sldMkLst>
          <pc:docMk/>
          <pc:sldMk cId="3422931040" sldId="463"/>
        </pc:sldMkLst>
        <pc:spChg chg="mod">
          <ac:chgData name="Apoorv Anand" userId="a3ae0d09-afa7-452b-af68-fec15c725c05" providerId="ADAL" clId="{343FF150-C988-4E3D-A61C-C7FB4AD47670}" dt="2022-11-24T14:11:52.659" v="362" actId="20577"/>
          <ac:spMkLst>
            <pc:docMk/>
            <pc:sldMk cId="3422931040" sldId="463"/>
            <ac:spMk id="5" creationId="{C37E5054-74CE-D36D-B4AD-2C536ECAD501}"/>
          </ac:spMkLst>
        </pc:spChg>
        <pc:graphicFrameChg chg="mod modGraphic">
          <ac:chgData name="Apoorv Anand" userId="a3ae0d09-afa7-452b-af68-fec15c725c05" providerId="ADAL" clId="{343FF150-C988-4E3D-A61C-C7FB4AD47670}" dt="2022-10-29T13:13:51.421" v="245" actId="798"/>
          <ac:graphicFrameMkLst>
            <pc:docMk/>
            <pc:sldMk cId="3422931040" sldId="463"/>
            <ac:graphicFrameMk id="3" creationId="{F28253A0-D0EB-E514-8AA7-F41485BA9F54}"/>
          </ac:graphicFrameMkLst>
        </pc:graphicFrameChg>
      </pc:sldChg>
      <pc:sldChg chg="modSp add mod">
        <pc:chgData name="Apoorv Anand" userId="a3ae0d09-afa7-452b-af68-fec15c725c05" providerId="ADAL" clId="{343FF150-C988-4E3D-A61C-C7FB4AD47670}" dt="2022-10-29T13:16:36.535" v="281" actId="20577"/>
        <pc:sldMkLst>
          <pc:docMk/>
          <pc:sldMk cId="593935995" sldId="470"/>
        </pc:sldMkLst>
        <pc:spChg chg="mod">
          <ac:chgData name="Apoorv Anand" userId="a3ae0d09-afa7-452b-af68-fec15c725c05" providerId="ADAL" clId="{343FF150-C988-4E3D-A61C-C7FB4AD47670}" dt="2022-10-29T13:16:36.535" v="281" actId="20577"/>
          <ac:spMkLst>
            <pc:docMk/>
            <pc:sldMk cId="593935995" sldId="470"/>
            <ac:spMk id="3" creationId="{00000000-0000-0000-0000-000000000000}"/>
          </ac:spMkLst>
        </pc:spChg>
      </pc:sldChg>
      <pc:sldChg chg="del">
        <pc:chgData name="Apoorv Anand" userId="a3ae0d09-afa7-452b-af68-fec15c725c05" providerId="ADAL" clId="{343FF150-C988-4E3D-A61C-C7FB4AD47670}" dt="2022-10-29T13:08:17.579" v="47" actId="47"/>
        <pc:sldMkLst>
          <pc:docMk/>
          <pc:sldMk cId="609021418" sldId="472"/>
        </pc:sldMkLst>
      </pc:sldChg>
      <pc:sldChg chg="del">
        <pc:chgData name="Apoorv Anand" userId="a3ae0d09-afa7-452b-af68-fec15c725c05" providerId="ADAL" clId="{343FF150-C988-4E3D-A61C-C7FB4AD47670}" dt="2022-10-29T13:08:15.090" v="43" actId="47"/>
        <pc:sldMkLst>
          <pc:docMk/>
          <pc:sldMk cId="2131271316" sldId="473"/>
        </pc:sldMkLst>
      </pc:sldChg>
      <pc:sldChg chg="del">
        <pc:chgData name="Apoorv Anand" userId="a3ae0d09-afa7-452b-af68-fec15c725c05" providerId="ADAL" clId="{343FF150-C988-4E3D-A61C-C7FB4AD47670}" dt="2022-10-29T13:08:16.678" v="45" actId="47"/>
        <pc:sldMkLst>
          <pc:docMk/>
          <pc:sldMk cId="2355058137" sldId="476"/>
        </pc:sldMkLst>
      </pc:sldChg>
      <pc:sldChg chg="del">
        <pc:chgData name="Apoorv Anand" userId="a3ae0d09-afa7-452b-af68-fec15c725c05" providerId="ADAL" clId="{343FF150-C988-4E3D-A61C-C7FB4AD47670}" dt="2022-10-29T13:08:15.860" v="44" actId="47"/>
        <pc:sldMkLst>
          <pc:docMk/>
          <pc:sldMk cId="1006391970" sldId="477"/>
        </pc:sldMkLst>
      </pc:sldChg>
      <pc:sldChg chg="del">
        <pc:chgData name="Apoorv Anand" userId="a3ae0d09-afa7-452b-af68-fec15c725c05" providerId="ADAL" clId="{343FF150-C988-4E3D-A61C-C7FB4AD47670}" dt="2022-10-29T13:08:17.147" v="46" actId="47"/>
        <pc:sldMkLst>
          <pc:docMk/>
          <pc:sldMk cId="2581702574" sldId="478"/>
        </pc:sldMkLst>
      </pc:sldChg>
      <pc:sldChg chg="del">
        <pc:chgData name="Apoorv Anand" userId="a3ae0d09-afa7-452b-af68-fec15c725c05" providerId="ADAL" clId="{343FF150-C988-4E3D-A61C-C7FB4AD47670}" dt="2022-10-29T13:08:11.535" v="39" actId="47"/>
        <pc:sldMkLst>
          <pc:docMk/>
          <pc:sldMk cId="1078075389" sldId="480"/>
        </pc:sldMkLst>
      </pc:sldChg>
      <pc:sldChg chg="del">
        <pc:chgData name="Apoorv Anand" userId="a3ae0d09-afa7-452b-af68-fec15c725c05" providerId="ADAL" clId="{343FF150-C988-4E3D-A61C-C7FB4AD47670}" dt="2022-10-29T13:08:12.336" v="40" actId="47"/>
        <pc:sldMkLst>
          <pc:docMk/>
          <pc:sldMk cId="610908467" sldId="481"/>
        </pc:sldMkLst>
      </pc:sldChg>
      <pc:sldChg chg="del">
        <pc:chgData name="Apoorv Anand" userId="a3ae0d09-afa7-452b-af68-fec15c725c05" providerId="ADAL" clId="{343FF150-C988-4E3D-A61C-C7FB4AD47670}" dt="2022-10-29T13:08:13.107" v="41" actId="47"/>
        <pc:sldMkLst>
          <pc:docMk/>
          <pc:sldMk cId="166312025" sldId="492"/>
        </pc:sldMkLst>
      </pc:sldChg>
      <pc:sldChg chg="modSp del mod">
        <pc:chgData name="Apoorv Anand" userId="a3ae0d09-afa7-452b-af68-fec15c725c05" providerId="ADAL" clId="{343FF150-C988-4E3D-A61C-C7FB4AD47670}" dt="2022-10-29T13:15:03.618" v="271" actId="47"/>
        <pc:sldMkLst>
          <pc:docMk/>
          <pc:sldMk cId="841379848" sldId="493"/>
        </pc:sldMkLst>
        <pc:graphicFrameChg chg="modGraphic">
          <ac:chgData name="Apoorv Anand" userId="a3ae0d09-afa7-452b-af68-fec15c725c05" providerId="ADAL" clId="{343FF150-C988-4E3D-A61C-C7FB4AD47670}" dt="2022-10-21T07:04:10.765" v="27" actId="20577"/>
          <ac:graphicFrameMkLst>
            <pc:docMk/>
            <pc:sldMk cId="841379848" sldId="493"/>
            <ac:graphicFrameMk id="3" creationId="{00000000-0000-0000-0000-000000000000}"/>
          </ac:graphicFrameMkLst>
        </pc:graphicFrameChg>
      </pc:sldChg>
      <pc:sldMasterChg chg="delSldLayout">
        <pc:chgData name="Apoorv Anand" userId="a3ae0d09-afa7-452b-af68-fec15c725c05" providerId="ADAL" clId="{343FF150-C988-4E3D-A61C-C7FB4AD47670}" dt="2022-10-29T13:08:17.579" v="47" actId="47"/>
        <pc:sldMasterMkLst>
          <pc:docMk/>
          <pc:sldMasterMk cId="1074605042" sldId="2147483648"/>
        </pc:sldMasterMkLst>
        <pc:sldLayoutChg chg="del">
          <pc:chgData name="Apoorv Anand" userId="a3ae0d09-afa7-452b-af68-fec15c725c05" providerId="ADAL" clId="{343FF150-C988-4E3D-A61C-C7FB4AD47670}" dt="2022-10-29T13:08:16.678" v="45" actId="47"/>
          <pc:sldLayoutMkLst>
            <pc:docMk/>
            <pc:sldMasterMk cId="1074605042" sldId="2147483648"/>
            <pc:sldLayoutMk cId="1434416808" sldId="2147483740"/>
          </pc:sldLayoutMkLst>
        </pc:sldLayoutChg>
        <pc:sldLayoutChg chg="del">
          <pc:chgData name="Apoorv Anand" userId="a3ae0d09-afa7-452b-af68-fec15c725c05" providerId="ADAL" clId="{343FF150-C988-4E3D-A61C-C7FB4AD47670}" dt="2022-10-29T13:08:17.579" v="47" actId="47"/>
          <pc:sldLayoutMkLst>
            <pc:docMk/>
            <pc:sldMasterMk cId="1074605042" sldId="2147483648"/>
            <pc:sldLayoutMk cId="492831914" sldId="2147483761"/>
          </pc:sldLayoutMkLst>
        </pc:sldLayoutChg>
      </pc:sldMasterChg>
    </pc:docChg>
  </pc:docChgLst>
  <pc:docChgLst>
    <pc:chgData name="Apoorv Anand" userId="a3ae0d09-afa7-452b-af68-fec15c725c05" providerId="ADAL" clId="{4ABE7863-C4EA-4535-B62B-D743F7306D1B}"/>
    <pc:docChg chg="undo custSel addSld modSld">
      <pc:chgData name="Apoorv Anand" userId="a3ae0d09-afa7-452b-af68-fec15c725c05" providerId="ADAL" clId="{4ABE7863-C4EA-4535-B62B-D743F7306D1B}" dt="2022-09-30T11:14:42.926" v="130" actId="20577"/>
      <pc:docMkLst>
        <pc:docMk/>
      </pc:docMkLst>
      <pc:sldChg chg="modSp mod">
        <pc:chgData name="Apoorv Anand" userId="a3ae0d09-afa7-452b-af68-fec15c725c05" providerId="ADAL" clId="{4ABE7863-C4EA-4535-B62B-D743F7306D1B}" dt="2022-09-30T11:08:26.826" v="41" actId="6549"/>
        <pc:sldMkLst>
          <pc:docMk/>
          <pc:sldMk cId="760672186" sldId="441"/>
        </pc:sldMkLst>
        <pc:graphicFrameChg chg="modGraphic">
          <ac:chgData name="Apoorv Anand" userId="a3ae0d09-afa7-452b-af68-fec15c725c05" providerId="ADAL" clId="{4ABE7863-C4EA-4535-B62B-D743F7306D1B}" dt="2022-09-30T11:08:26.826" v="41" actId="6549"/>
          <ac:graphicFrameMkLst>
            <pc:docMk/>
            <pc:sldMk cId="760672186" sldId="441"/>
            <ac:graphicFrameMk id="3" creationId="{00000000-0000-0000-0000-000000000000}"/>
          </ac:graphicFrameMkLst>
        </pc:graphicFrameChg>
      </pc:sldChg>
      <pc:sldChg chg="modSp mod">
        <pc:chgData name="Apoorv Anand" userId="a3ae0d09-afa7-452b-af68-fec15c725c05" providerId="ADAL" clId="{4ABE7863-C4EA-4535-B62B-D743F7306D1B}" dt="2022-09-30T11:14:42.926" v="130" actId="20577"/>
        <pc:sldMkLst>
          <pc:docMk/>
          <pc:sldMk cId="332077926" sldId="447"/>
        </pc:sldMkLst>
        <pc:spChg chg="mod">
          <ac:chgData name="Apoorv Anand" userId="a3ae0d09-afa7-452b-af68-fec15c725c05" providerId="ADAL" clId="{4ABE7863-C4EA-4535-B62B-D743F7306D1B}" dt="2022-09-30T11:14:42.926" v="130" actId="20577"/>
          <ac:spMkLst>
            <pc:docMk/>
            <pc:sldMk cId="332077926" sldId="447"/>
            <ac:spMk id="3" creationId="{00000000-0000-0000-0000-000000000000}"/>
          </ac:spMkLst>
        </pc:spChg>
      </pc:sldChg>
      <pc:sldChg chg="modSp add mod">
        <pc:chgData name="Apoorv Anand" userId="a3ae0d09-afa7-452b-af68-fec15c725c05" providerId="ADAL" clId="{4ABE7863-C4EA-4535-B62B-D743F7306D1B}" dt="2022-09-30T11:13:56.335" v="119" actId="21"/>
        <pc:sldMkLst>
          <pc:docMk/>
          <pc:sldMk cId="841379848" sldId="493"/>
        </pc:sldMkLst>
        <pc:spChg chg="mod">
          <ac:chgData name="Apoorv Anand" userId="a3ae0d09-afa7-452b-af68-fec15c725c05" providerId="ADAL" clId="{4ABE7863-C4EA-4535-B62B-D743F7306D1B}" dt="2022-09-30T11:11:25.376" v="87" actId="20577"/>
          <ac:spMkLst>
            <pc:docMk/>
            <pc:sldMk cId="841379848" sldId="493"/>
            <ac:spMk id="2" creationId="{00000000-0000-0000-0000-000000000000}"/>
          </ac:spMkLst>
        </pc:spChg>
        <pc:graphicFrameChg chg="modGraphic">
          <ac:chgData name="Apoorv Anand" userId="a3ae0d09-afa7-452b-af68-fec15c725c05" providerId="ADAL" clId="{4ABE7863-C4EA-4535-B62B-D743F7306D1B}" dt="2022-09-30T11:13:56.335" v="119" actId="21"/>
          <ac:graphicFrameMkLst>
            <pc:docMk/>
            <pc:sldMk cId="841379848" sldId="493"/>
            <ac:graphicFrameMk id="3" creationId="{00000000-0000-0000-0000-000000000000}"/>
          </ac:graphicFrameMkLst>
        </pc:graphicFrameChg>
      </pc:sldChg>
    </pc:docChg>
  </pc:docChgLst>
  <pc:docChgLst>
    <pc:chgData name="Apoorv Anand" userId="a3ae0d09-afa7-452b-af68-fec15c725c05" providerId="ADAL" clId="{6BFF1E55-8EC0-44F2-B5AB-85BD90BCE5D6}"/>
    <pc:docChg chg="undo custSel modSld">
      <pc:chgData name="Apoorv Anand" userId="a3ae0d09-afa7-452b-af68-fec15c725c05" providerId="ADAL" clId="{6BFF1E55-8EC0-44F2-B5AB-85BD90BCE5D6}" dt="2022-09-30T10:58:41.291" v="42" actId="6549"/>
      <pc:docMkLst>
        <pc:docMk/>
      </pc:docMkLst>
      <pc:sldChg chg="modSp mod">
        <pc:chgData name="Apoorv Anand" userId="a3ae0d09-afa7-452b-af68-fec15c725c05" providerId="ADAL" clId="{6BFF1E55-8EC0-44F2-B5AB-85BD90BCE5D6}" dt="2022-09-30T10:58:41.291" v="42" actId="6549"/>
        <pc:sldMkLst>
          <pc:docMk/>
          <pc:sldMk cId="760672186" sldId="441"/>
        </pc:sldMkLst>
        <pc:graphicFrameChg chg="modGraphic">
          <ac:chgData name="Apoorv Anand" userId="a3ae0d09-afa7-452b-af68-fec15c725c05" providerId="ADAL" clId="{6BFF1E55-8EC0-44F2-B5AB-85BD90BCE5D6}" dt="2022-09-30T10:58:41.291" v="42" actId="6549"/>
          <ac:graphicFrameMkLst>
            <pc:docMk/>
            <pc:sldMk cId="760672186" sldId="441"/>
            <ac:graphicFrameMk id="3" creationId="{00000000-0000-0000-0000-000000000000}"/>
          </ac:graphicFrameMkLst>
        </pc:graphicFrameChg>
      </pc:sldChg>
    </pc:docChg>
  </pc:docChgLst>
  <pc:docChgLst>
    <pc:chgData name="Apoorv Anand" userId="a3ae0d09-afa7-452b-af68-fec15c725c05" providerId="ADAL" clId="{0B50DAA2-A133-43E6-B31E-AD631C633C91}"/>
    <pc:docChg chg="undo redo custSel addSld delSld modSld sldOrd">
      <pc:chgData name="Apoorv Anand" userId="a3ae0d09-afa7-452b-af68-fec15c725c05" providerId="ADAL" clId="{0B50DAA2-A133-43E6-B31E-AD631C633C91}" dt="2022-08-03T07:38:22.060" v="149"/>
      <pc:docMkLst>
        <pc:docMk/>
      </pc:docMkLst>
      <pc:sldChg chg="del">
        <pc:chgData name="Apoorv Anand" userId="a3ae0d09-afa7-452b-af68-fec15c725c05" providerId="ADAL" clId="{0B50DAA2-A133-43E6-B31E-AD631C633C91}" dt="2022-07-25T15:17:24.975" v="65" actId="47"/>
        <pc:sldMkLst>
          <pc:docMk/>
          <pc:sldMk cId="1702139779" sldId="434"/>
        </pc:sldMkLst>
      </pc:sldChg>
      <pc:sldChg chg="addSp delSp modSp mod">
        <pc:chgData name="Apoorv Anand" userId="a3ae0d09-afa7-452b-af68-fec15c725c05" providerId="ADAL" clId="{0B50DAA2-A133-43E6-B31E-AD631C633C91}" dt="2022-07-25T15:18:37.348" v="69" actId="255"/>
        <pc:sldMkLst>
          <pc:docMk/>
          <pc:sldMk cId="172643982" sldId="454"/>
        </pc:sldMkLst>
        <pc:spChg chg="add del mod">
          <ac:chgData name="Apoorv Anand" userId="a3ae0d09-afa7-452b-af68-fec15c725c05" providerId="ADAL" clId="{0B50DAA2-A133-43E6-B31E-AD631C633C91}" dt="2022-07-25T05:27:58.629" v="18" actId="478"/>
          <ac:spMkLst>
            <pc:docMk/>
            <pc:sldMk cId="172643982" sldId="454"/>
            <ac:spMk id="8" creationId="{4C5C518F-52EA-5BF7-7ED8-77ECFCD30E01}"/>
          </ac:spMkLst>
        </pc:spChg>
        <pc:spChg chg="add del mod">
          <ac:chgData name="Apoorv Anand" userId="a3ae0d09-afa7-452b-af68-fec15c725c05" providerId="ADAL" clId="{0B50DAA2-A133-43E6-B31E-AD631C633C91}" dt="2022-07-25T15:15:20.331" v="21" actId="478"/>
          <ac:spMkLst>
            <pc:docMk/>
            <pc:sldMk cId="172643982" sldId="454"/>
            <ac:spMk id="8" creationId="{CAC4A679-8027-C7D4-FAAA-9D187482A0F2}"/>
          </ac:spMkLst>
        </pc:spChg>
        <pc:spChg chg="mod">
          <ac:chgData name="Apoorv Anand" userId="a3ae0d09-afa7-452b-af68-fec15c725c05" providerId="ADAL" clId="{0B50DAA2-A133-43E6-B31E-AD631C633C91}" dt="2022-07-25T05:25:40.087" v="0" actId="14100"/>
          <ac:spMkLst>
            <pc:docMk/>
            <pc:sldMk cId="172643982" sldId="454"/>
            <ac:spMk id="11" creationId="{00000000-0000-0000-0000-000000000000}"/>
          </ac:spMkLst>
        </pc:spChg>
        <pc:spChg chg="add del mod">
          <ac:chgData name="Apoorv Anand" userId="a3ae0d09-afa7-452b-af68-fec15c725c05" providerId="ADAL" clId="{0B50DAA2-A133-43E6-B31E-AD631C633C91}" dt="2022-07-25T05:27:58.629" v="18" actId="478"/>
          <ac:spMkLst>
            <pc:docMk/>
            <pc:sldMk cId="172643982" sldId="454"/>
            <ac:spMk id="12" creationId="{0E9C78CF-1C3D-FE37-592B-59CF42B70C07}"/>
          </ac:spMkLst>
        </pc:spChg>
        <pc:spChg chg="add mod">
          <ac:chgData name="Apoorv Anand" userId="a3ae0d09-afa7-452b-af68-fec15c725c05" providerId="ADAL" clId="{0B50DAA2-A133-43E6-B31E-AD631C633C91}" dt="2022-07-25T15:18:37.348" v="69" actId="255"/>
          <ac:spMkLst>
            <pc:docMk/>
            <pc:sldMk cId="172643982" sldId="454"/>
            <ac:spMk id="13" creationId="{1E3AC34F-6635-4B2E-E269-53F2D619F64A}"/>
          </ac:spMkLst>
        </pc:spChg>
        <pc:picChg chg="add mod">
          <ac:chgData name="Apoorv Anand" userId="a3ae0d09-afa7-452b-af68-fec15c725c05" providerId="ADAL" clId="{0B50DAA2-A133-43E6-B31E-AD631C633C91}" dt="2022-07-25T15:15:52.436" v="23" actId="1076"/>
          <ac:picMkLst>
            <pc:docMk/>
            <pc:sldMk cId="172643982" sldId="454"/>
            <ac:picMk id="12" creationId="{CB5B18C8-72EF-D450-D955-4FF857D0FAD9}"/>
          </ac:picMkLst>
        </pc:picChg>
        <pc:picChg chg="add del mod">
          <ac:chgData name="Apoorv Anand" userId="a3ae0d09-afa7-452b-af68-fec15c725c05" providerId="ADAL" clId="{0B50DAA2-A133-43E6-B31E-AD631C633C91}" dt="2022-07-25T05:27:58.629" v="18" actId="478"/>
          <ac:picMkLst>
            <pc:docMk/>
            <pc:sldMk cId="172643982" sldId="454"/>
            <ac:picMk id="13" creationId="{2391326F-9C4B-2E38-19C1-E2FD63C99A05}"/>
          </ac:picMkLst>
        </pc:picChg>
      </pc:sldChg>
      <pc:sldChg chg="addSp delSp modSp add mod">
        <pc:chgData name="Apoorv Anand" userId="a3ae0d09-afa7-452b-af68-fec15c725c05" providerId="ADAL" clId="{0B50DAA2-A133-43E6-B31E-AD631C633C91}" dt="2022-08-03T07:37:42.426" v="146"/>
        <pc:sldMkLst>
          <pc:docMk/>
          <pc:sldMk cId="1078075389" sldId="480"/>
        </pc:sldMkLst>
        <pc:spChg chg="mod">
          <ac:chgData name="Apoorv Anand" userId="a3ae0d09-afa7-452b-af68-fec15c725c05" providerId="ADAL" clId="{0B50DAA2-A133-43E6-B31E-AD631C633C91}" dt="2022-08-03T07:37:42.426" v="146"/>
          <ac:spMkLst>
            <pc:docMk/>
            <pc:sldMk cId="1078075389" sldId="480"/>
            <ac:spMk id="48" creationId="{08453BA9-8AE2-5FFE-72C3-9ABDB5146EF2}"/>
          </ac:spMkLst>
        </pc:spChg>
        <pc:spChg chg="mod">
          <ac:chgData name="Apoorv Anand" userId="a3ae0d09-afa7-452b-af68-fec15c725c05" providerId="ADAL" clId="{0B50DAA2-A133-43E6-B31E-AD631C633C91}" dt="2022-08-03T07:37:29.580" v="143" actId="20577"/>
          <ac:spMkLst>
            <pc:docMk/>
            <pc:sldMk cId="1078075389" sldId="480"/>
            <ac:spMk id="53" creationId="{75CE8F0A-FB7D-3EA2-CFD4-69F8781F191D}"/>
          </ac:spMkLst>
        </pc:spChg>
        <pc:spChg chg="mod">
          <ac:chgData name="Apoorv Anand" userId="a3ae0d09-afa7-452b-af68-fec15c725c05" providerId="ADAL" clId="{0B50DAA2-A133-43E6-B31E-AD631C633C91}" dt="2022-08-03T07:37:17.875" v="140" actId="20577"/>
          <ac:spMkLst>
            <pc:docMk/>
            <pc:sldMk cId="1078075389" sldId="480"/>
            <ac:spMk id="54" creationId="{85CD0F12-608E-7A04-8B66-79B5456C54C0}"/>
          </ac:spMkLst>
        </pc:spChg>
        <pc:spChg chg="mod">
          <ac:chgData name="Apoorv Anand" userId="a3ae0d09-afa7-452b-af68-fec15c725c05" providerId="ADAL" clId="{0B50DAA2-A133-43E6-B31E-AD631C633C91}" dt="2022-08-03T07:37:07.399" v="130"/>
          <ac:spMkLst>
            <pc:docMk/>
            <pc:sldMk cId="1078075389" sldId="480"/>
            <ac:spMk id="55" creationId="{13216EEE-4ED7-CEF0-D653-A4A781E384C3}"/>
          </ac:spMkLst>
        </pc:spChg>
        <pc:grpChg chg="add del">
          <ac:chgData name="Apoorv Anand" userId="a3ae0d09-afa7-452b-af68-fec15c725c05" providerId="ADAL" clId="{0B50DAA2-A133-43E6-B31E-AD631C633C91}" dt="2022-08-03T07:36:47.312" v="129" actId="478"/>
          <ac:grpSpMkLst>
            <pc:docMk/>
            <pc:sldMk cId="1078075389" sldId="480"/>
            <ac:grpSpMk id="9" creationId="{2546A155-6C2A-20B2-07A7-EECEBA444EB5}"/>
          </ac:grpSpMkLst>
        </pc:grpChg>
        <pc:picChg chg="mod">
          <ac:chgData name="Apoorv Anand" userId="a3ae0d09-afa7-452b-af68-fec15c725c05" providerId="ADAL" clId="{0B50DAA2-A133-43E6-B31E-AD631C633C91}" dt="2022-07-25T15:18:18.583" v="68" actId="14100"/>
          <ac:picMkLst>
            <pc:docMk/>
            <pc:sldMk cId="1078075389" sldId="480"/>
            <ac:picMk id="4" creationId="{7F7A56E0-EDA3-B003-7CE2-810DA27CC5E4}"/>
          </ac:picMkLst>
        </pc:picChg>
      </pc:sldChg>
      <pc:sldChg chg="modSp add mod ord">
        <pc:chgData name="Apoorv Anand" userId="a3ae0d09-afa7-452b-af68-fec15c725c05" providerId="ADAL" clId="{0B50DAA2-A133-43E6-B31E-AD631C633C91}" dt="2022-08-03T07:38:22.060" v="149"/>
        <pc:sldMkLst>
          <pc:docMk/>
          <pc:sldMk cId="610908467" sldId="481"/>
        </pc:sldMkLst>
        <pc:spChg chg="mod">
          <ac:chgData name="Apoorv Anand" userId="a3ae0d09-afa7-452b-af68-fec15c725c05" providerId="ADAL" clId="{0B50DAA2-A133-43E6-B31E-AD631C633C91}" dt="2022-07-25T16:00:55.787" v="124"/>
          <ac:spMkLst>
            <pc:docMk/>
            <pc:sldMk cId="610908467" sldId="481"/>
            <ac:spMk id="13" creationId="{0A1B9280-2852-4CD2-8BA7-B85BD92D17D7}"/>
          </ac:spMkLst>
        </pc:spChg>
      </pc:sldChg>
      <pc:sldChg chg="modSp add mod ord">
        <pc:chgData name="Apoorv Anand" userId="a3ae0d09-afa7-452b-af68-fec15c725c05" providerId="ADAL" clId="{0B50DAA2-A133-43E6-B31E-AD631C633C91}" dt="2022-08-03T07:38:22.060" v="149"/>
        <pc:sldMkLst>
          <pc:docMk/>
          <pc:sldMk cId="166312025" sldId="492"/>
        </pc:sldMkLst>
        <pc:spChg chg="mod">
          <ac:chgData name="Apoorv Anand" userId="a3ae0d09-afa7-452b-af68-fec15c725c05" providerId="ADAL" clId="{0B50DAA2-A133-43E6-B31E-AD631C633C91}" dt="2022-07-25T15:21:19.047" v="87" actId="20577"/>
          <ac:spMkLst>
            <pc:docMk/>
            <pc:sldMk cId="166312025" sldId="492"/>
            <ac:spMk id="8" creationId="{349A79AF-8B1D-412F-C89F-5D8CCD4E2D00}"/>
          </ac:spMkLst>
        </pc:spChg>
      </pc:sldChg>
      <pc:sldChg chg="modSp add del mod">
        <pc:chgData name="Apoorv Anand" userId="a3ae0d09-afa7-452b-af68-fec15c725c05" providerId="ADAL" clId="{0B50DAA2-A133-43E6-B31E-AD631C633C91}" dt="2022-08-03T07:37:56.277" v="147" actId="47"/>
        <pc:sldMkLst>
          <pc:docMk/>
          <pc:sldMk cId="3417825346" sldId="493"/>
        </pc:sldMkLst>
        <pc:grpChg chg="mod">
          <ac:chgData name="Apoorv Anand" userId="a3ae0d09-afa7-452b-af68-fec15c725c05" providerId="ADAL" clId="{0B50DAA2-A133-43E6-B31E-AD631C633C91}" dt="2022-08-03T07:37:34.591" v="145" actId="1076"/>
          <ac:grpSpMkLst>
            <pc:docMk/>
            <pc:sldMk cId="3417825346" sldId="493"/>
            <ac:grpSpMk id="9" creationId="{2546A155-6C2A-20B2-07A7-EECEBA444EB5}"/>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8472"/>
          </a:xfrm>
          <a:prstGeom prst="rect">
            <a:avLst/>
          </a:prstGeom>
        </p:spPr>
        <p:txBody>
          <a:bodyPr vert="horz" lIns="94102" tIns="47052" rIns="94102" bIns="47052" rtlCol="0"/>
          <a:lstStyle>
            <a:lvl1pPr algn="r">
              <a:defRPr sz="1200"/>
            </a:lvl1pPr>
          </a:lstStyle>
          <a:p>
            <a:fld id="{365919EF-91CB-4B4C-8954-74D142EE042D}" type="datetimeFigureOut">
              <a:rPr lang="en-US" smtClean="0"/>
              <a:t>11/24/2022</a:t>
            </a:fld>
            <a:endParaRPr lang="en-US"/>
          </a:p>
        </p:txBody>
      </p:sp>
      <p:sp>
        <p:nvSpPr>
          <p:cNvPr id="4" name="Footer Placeholder 3"/>
          <p:cNvSpPr>
            <a:spLocks noGrp="1"/>
          </p:cNvSpPr>
          <p:nvPr>
            <p:ph type="ftr" sz="quarter" idx="2"/>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7"/>
            <a:ext cx="3077740" cy="468472"/>
          </a:xfrm>
          <a:prstGeom prst="rect">
            <a:avLst/>
          </a:prstGeom>
        </p:spPr>
        <p:txBody>
          <a:bodyPr vert="horz" lIns="94102" tIns="47052" rIns="94102" bIns="47052" rtlCol="0" anchor="b"/>
          <a:lstStyle>
            <a:lvl1pPr algn="r">
              <a:defRPr sz="1200"/>
            </a:lvl1pPr>
          </a:lstStyle>
          <a:p>
            <a:fld id="{0615696F-75C7-4BD5-85AE-8745CB247490}" type="slidenum">
              <a:rPr lang="en-US" smtClean="0"/>
              <a:t>‹#›</a:t>
            </a:fld>
            <a:endParaRPr lang="en-US"/>
          </a:p>
        </p:txBody>
      </p:sp>
    </p:spTree>
    <p:extLst>
      <p:ext uri="{BB962C8B-B14F-4D97-AF65-F5344CB8AC3E}">
        <p14:creationId xmlns:p14="http://schemas.microsoft.com/office/powerpoint/2010/main" val="36229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idx="1"/>
          </p:nvPr>
        </p:nvSpPr>
        <p:spPr>
          <a:xfrm>
            <a:off x="4023093" y="0"/>
            <a:ext cx="3077740" cy="468472"/>
          </a:xfrm>
          <a:prstGeom prst="rect">
            <a:avLst/>
          </a:prstGeom>
        </p:spPr>
        <p:txBody>
          <a:bodyPr vert="horz" lIns="94102" tIns="47052" rIns="94102" bIns="47052" rtlCol="0"/>
          <a:lstStyle>
            <a:lvl1pPr algn="r">
              <a:defRPr sz="1200"/>
            </a:lvl1pPr>
          </a:lstStyle>
          <a:p>
            <a:fld id="{7744B823-EA88-4B36-9ADF-5A5DB8443E77}" type="datetimeFigureOut">
              <a:rPr lang="en-US" smtClean="0"/>
              <a:t>11/24/2022</a:t>
            </a:fld>
            <a:endParaRPr lang="en-US"/>
          </a:p>
        </p:txBody>
      </p:sp>
      <p:sp>
        <p:nvSpPr>
          <p:cNvPr id="4" name="Slide Image Placeholder 3"/>
          <p:cNvSpPr>
            <a:spLocks noGrp="1" noRot="1" noChangeAspect="1"/>
          </p:cNvSpPr>
          <p:nvPr>
            <p:ph type="sldImg" idx="2"/>
          </p:nvPr>
        </p:nvSpPr>
        <p:spPr>
          <a:xfrm>
            <a:off x="695325" y="701675"/>
            <a:ext cx="5711825" cy="3514725"/>
          </a:xfrm>
          <a:prstGeom prst="rect">
            <a:avLst/>
          </a:prstGeom>
          <a:noFill/>
          <a:ln w="12700">
            <a:solidFill>
              <a:prstClr val="black"/>
            </a:solidFill>
          </a:ln>
        </p:spPr>
        <p:txBody>
          <a:bodyPr vert="horz" lIns="94102" tIns="47052" rIns="94102" bIns="47052" rtlCol="0" anchor="ctr"/>
          <a:lstStyle/>
          <a:p>
            <a:endParaRPr lang="en-US"/>
          </a:p>
        </p:txBody>
      </p:sp>
      <p:sp>
        <p:nvSpPr>
          <p:cNvPr id="5" name="Notes Placeholder 4"/>
          <p:cNvSpPr>
            <a:spLocks noGrp="1"/>
          </p:cNvSpPr>
          <p:nvPr>
            <p:ph type="body" sz="quarter" idx="3"/>
          </p:nvPr>
        </p:nvSpPr>
        <p:spPr>
          <a:xfrm>
            <a:off x="710248" y="4450477"/>
            <a:ext cx="5681980" cy="4216242"/>
          </a:xfrm>
          <a:prstGeom prst="rect">
            <a:avLst/>
          </a:prstGeom>
        </p:spPr>
        <p:txBody>
          <a:bodyPr vert="horz" lIns="94102" tIns="47052" rIns="94102" bIns="47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7"/>
            <a:ext cx="3077740" cy="468472"/>
          </a:xfrm>
          <a:prstGeom prst="rect">
            <a:avLst/>
          </a:prstGeom>
        </p:spPr>
        <p:txBody>
          <a:bodyPr vert="horz" lIns="94102" tIns="47052" rIns="94102" bIns="47052" rtlCol="0" anchor="b"/>
          <a:lstStyle>
            <a:lvl1pPr algn="r">
              <a:defRPr sz="1200"/>
            </a:lvl1pPr>
          </a:lstStyle>
          <a:p>
            <a:fld id="{982BA8D8-63D8-4BAA-9661-CDE7B8F3246A}" type="slidenum">
              <a:rPr lang="en-US" smtClean="0"/>
              <a:t>‹#›</a:t>
            </a:fld>
            <a:endParaRPr lang="en-US"/>
          </a:p>
        </p:txBody>
      </p:sp>
    </p:spTree>
    <p:extLst>
      <p:ext uri="{BB962C8B-B14F-4D97-AF65-F5344CB8AC3E}">
        <p14:creationId xmlns:p14="http://schemas.microsoft.com/office/powerpoint/2010/main" val="3091224206"/>
      </p:ext>
    </p:extLst>
  </p:cSld>
  <p:clrMap bg1="lt1" tx1="dk1" bg2="lt2" tx2="dk2" accent1="accent1" accent2="accent2" accent3="accent3" accent4="accent4" accent5="accent5" accent6="accent6" hlink="hlink" folHlink="folHlink"/>
  <p:notesStyle>
    <a:lvl1pPr marL="0" algn="l" defTabSz="914292" rtl="0" eaLnBrk="1" latinLnBrk="0" hangingPunct="1">
      <a:defRPr sz="1200" kern="1200">
        <a:solidFill>
          <a:schemeClr val="tx1"/>
        </a:solidFill>
        <a:latin typeface="+mn-lt"/>
        <a:ea typeface="+mn-ea"/>
        <a:cs typeface="+mn-cs"/>
      </a:defRPr>
    </a:lvl1pPr>
    <a:lvl2pPr marL="457146" algn="l" defTabSz="914292" rtl="0" eaLnBrk="1" latinLnBrk="0" hangingPunct="1">
      <a:defRPr sz="1200" kern="1200">
        <a:solidFill>
          <a:schemeClr val="tx1"/>
        </a:solidFill>
        <a:latin typeface="+mn-lt"/>
        <a:ea typeface="+mn-ea"/>
        <a:cs typeface="+mn-cs"/>
      </a:defRPr>
    </a:lvl2pPr>
    <a:lvl3pPr marL="914292" algn="l" defTabSz="914292" rtl="0" eaLnBrk="1" latinLnBrk="0" hangingPunct="1">
      <a:defRPr sz="1200" kern="1200">
        <a:solidFill>
          <a:schemeClr val="tx1"/>
        </a:solidFill>
        <a:latin typeface="+mn-lt"/>
        <a:ea typeface="+mn-ea"/>
        <a:cs typeface="+mn-cs"/>
      </a:defRPr>
    </a:lvl3pPr>
    <a:lvl4pPr marL="1371438" algn="l" defTabSz="914292" rtl="0" eaLnBrk="1" latinLnBrk="0" hangingPunct="1">
      <a:defRPr sz="1200" kern="1200">
        <a:solidFill>
          <a:schemeClr val="tx1"/>
        </a:solidFill>
        <a:latin typeface="+mn-lt"/>
        <a:ea typeface="+mn-ea"/>
        <a:cs typeface="+mn-cs"/>
      </a:defRPr>
    </a:lvl4pPr>
    <a:lvl5pPr marL="1828584" algn="l" defTabSz="914292" rtl="0" eaLnBrk="1" latinLnBrk="0" hangingPunct="1">
      <a:defRPr sz="1200" kern="1200">
        <a:solidFill>
          <a:schemeClr val="tx1"/>
        </a:solidFill>
        <a:latin typeface="+mn-lt"/>
        <a:ea typeface="+mn-ea"/>
        <a:cs typeface="+mn-cs"/>
      </a:defRPr>
    </a:lvl5pPr>
    <a:lvl6pPr marL="2285730" algn="l" defTabSz="914292" rtl="0" eaLnBrk="1" latinLnBrk="0" hangingPunct="1">
      <a:defRPr sz="1200" kern="1200">
        <a:solidFill>
          <a:schemeClr val="tx1"/>
        </a:solidFill>
        <a:latin typeface="+mn-lt"/>
        <a:ea typeface="+mn-ea"/>
        <a:cs typeface="+mn-cs"/>
      </a:defRPr>
    </a:lvl6pPr>
    <a:lvl7pPr marL="2742876" algn="l" defTabSz="914292" rtl="0" eaLnBrk="1" latinLnBrk="0" hangingPunct="1">
      <a:defRPr sz="1200" kern="1200">
        <a:solidFill>
          <a:schemeClr val="tx1"/>
        </a:solidFill>
        <a:latin typeface="+mn-lt"/>
        <a:ea typeface="+mn-ea"/>
        <a:cs typeface="+mn-cs"/>
      </a:defRPr>
    </a:lvl7pPr>
    <a:lvl8pPr marL="3200021" algn="l" defTabSz="914292" rtl="0" eaLnBrk="1" latinLnBrk="0" hangingPunct="1">
      <a:defRPr sz="1200" kern="1200">
        <a:solidFill>
          <a:schemeClr val="tx1"/>
        </a:solidFill>
        <a:latin typeface="+mn-lt"/>
        <a:ea typeface="+mn-ea"/>
        <a:cs typeface="+mn-cs"/>
      </a:defRPr>
    </a:lvl8pPr>
    <a:lvl9pPr marL="3657168" algn="l" defTabSz="91429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18872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4" name="Group 3"/>
          <p:cNvGrpSpPr/>
          <p:nvPr userDrawn="1"/>
        </p:nvGrpSpPr>
        <p:grpSpPr>
          <a:xfrm>
            <a:off x="3" y="228601"/>
            <a:ext cx="11875939" cy="0"/>
            <a:chOff x="0" y="7010400"/>
            <a:chExt cx="11875939" cy="0"/>
          </a:xfrm>
        </p:grpSpPr>
        <p:cxnSp>
          <p:nvCxnSpPr>
            <p:cNvPr id="5" name="Straight Connector 4"/>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9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3725" y="-112712"/>
            <a:ext cx="10699750" cy="1219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089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p;S Title Slide">
    <p:spTree>
      <p:nvGrpSpPr>
        <p:cNvPr id="1" name=""/>
        <p:cNvGrpSpPr/>
        <p:nvPr/>
      </p:nvGrpSpPr>
      <p:grpSpPr>
        <a:xfrm>
          <a:off x="0" y="0"/>
          <a:ext cx="0" cy="0"/>
          <a:chOff x="0" y="0"/>
          <a:chExt cx="0" cy="0"/>
        </a:xfrm>
      </p:grpSpPr>
      <p:grpSp>
        <p:nvGrpSpPr>
          <p:cNvPr id="4" name="Group 3"/>
          <p:cNvGrpSpPr/>
          <p:nvPr userDrawn="1"/>
        </p:nvGrpSpPr>
        <p:grpSpPr>
          <a:xfrm>
            <a:off x="0" y="0"/>
            <a:ext cx="11897106" cy="7315200"/>
            <a:chOff x="0" y="0"/>
            <a:chExt cx="9151620" cy="5143500"/>
          </a:xfrm>
        </p:grpSpPr>
        <p:pic>
          <p:nvPicPr>
            <p:cNvPr id="7" name="Picture 6" descr="FS cover imag14.jpg"/>
            <p:cNvPicPr>
              <a:picLocks noChangeAspect="1"/>
            </p:cNvPicPr>
            <p:nvPr userDrawn="1"/>
          </p:nvPicPr>
          <p:blipFill>
            <a:blip r:embed="rId2" cstate="print"/>
            <a:stretch>
              <a:fillRect/>
            </a:stretch>
          </p:blipFill>
          <p:spPr bwMode="auto">
            <a:xfrm>
              <a:off x="1190828" y="0"/>
              <a:ext cx="6762345" cy="5143500"/>
            </a:xfrm>
            <a:prstGeom prst="rect">
              <a:avLst/>
            </a:prstGeom>
            <a:noFill/>
            <a:ln>
              <a:noFill/>
            </a:ln>
          </p:spPr>
        </p:pic>
        <p:pic>
          <p:nvPicPr>
            <p:cNvPr id="9" name="Picture 8" descr="FS cover imag14.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0" y="0"/>
              <a:ext cx="1257299" cy="5143500"/>
            </a:xfrm>
            <a:prstGeom prst="rect">
              <a:avLst/>
            </a:prstGeom>
            <a:noFill/>
            <a:ln>
              <a:noFill/>
            </a:ln>
          </p:spPr>
        </p:pic>
        <p:pic>
          <p:nvPicPr>
            <p:cNvPr id="10" name="Picture 9" descr="FS cover imag14.jpg"/>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886700" y="0"/>
              <a:ext cx="1264920" cy="5143500"/>
            </a:xfrm>
            <a:prstGeom prst="rect">
              <a:avLst/>
            </a:prstGeom>
            <a:noFill/>
            <a:ln>
              <a:noFill/>
            </a:ln>
          </p:spPr>
        </p:pic>
      </p:grpSp>
      <p:cxnSp>
        <p:nvCxnSpPr>
          <p:cNvPr id="8" name="Straight Connector 7"/>
          <p:cNvCxnSpPr/>
          <p:nvPr userDrawn="1"/>
        </p:nvCxnSpPr>
        <p:spPr bwMode="white">
          <a:xfrm>
            <a:off x="594360" y="6421120"/>
            <a:ext cx="1069848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userDrawn="1">
            <p:ph type="ctrTitle" hasCustomPrompt="1"/>
          </p:nvPr>
        </p:nvSpPr>
        <p:spPr>
          <a:xfrm>
            <a:off x="891540" y="975362"/>
            <a:ext cx="10104120" cy="1578598"/>
          </a:xfrm>
        </p:spPr>
        <p:txBody>
          <a:bodyPr anchor="ctr">
            <a:noAutofit/>
          </a:bodyPr>
          <a:lstStyle>
            <a:lvl1pPr algn="ctr">
              <a:defRPr sz="4800" b="1" baseline="0">
                <a:solidFill>
                  <a:schemeClr val="bg1"/>
                </a:solidFill>
                <a:latin typeface="+mj-lt"/>
                <a:cs typeface="Calibri" pitchFamily="34" charset="0"/>
              </a:defRPr>
            </a:lvl1pPr>
          </a:lstStyle>
          <a:p>
            <a:r>
              <a:rPr lang="en-US" dirty="0"/>
              <a:t>Document Title: Calibri; Font 36; Center Aligned and Middle Anchored text</a:t>
            </a:r>
          </a:p>
        </p:txBody>
      </p:sp>
      <p:sp>
        <p:nvSpPr>
          <p:cNvPr id="3" name="Subtitle 2"/>
          <p:cNvSpPr>
            <a:spLocks noGrp="1"/>
          </p:cNvSpPr>
          <p:nvPr userDrawn="1">
            <p:ph type="subTitle" idx="1" hasCustomPrompt="1"/>
          </p:nvPr>
        </p:nvSpPr>
        <p:spPr>
          <a:xfrm>
            <a:off x="1783080" y="2865122"/>
            <a:ext cx="8321040" cy="1402081"/>
          </a:xfrm>
          <a:prstGeom prst="rect">
            <a:avLst/>
          </a:prstGeom>
        </p:spPr>
        <p:txBody>
          <a:bodyPr lIns="122887" tIns="61444" rIns="122887" bIns="61444" anchor="ctr">
            <a:noAutofit/>
          </a:bodyPr>
          <a:lstStyle>
            <a:lvl1pPr marL="0" indent="0" algn="ctr">
              <a:buNone/>
              <a:defRPr sz="3800" b="1" baseline="0">
                <a:solidFill>
                  <a:schemeClr val="bg1"/>
                </a:solidFill>
                <a:latin typeface="+mj-lt"/>
                <a:cs typeface="Calibri" pitchFamily="34" charset="0"/>
              </a:defRPr>
            </a:lvl1pPr>
            <a:lvl2pPr marL="614438" indent="0" algn="ctr">
              <a:buNone/>
              <a:defRPr>
                <a:solidFill>
                  <a:schemeClr val="tx1">
                    <a:tint val="75000"/>
                  </a:schemeClr>
                </a:solidFill>
              </a:defRPr>
            </a:lvl2pPr>
            <a:lvl3pPr marL="1228876" indent="0" algn="ctr">
              <a:buNone/>
              <a:defRPr>
                <a:solidFill>
                  <a:schemeClr val="tx1">
                    <a:tint val="75000"/>
                  </a:schemeClr>
                </a:solidFill>
              </a:defRPr>
            </a:lvl3pPr>
            <a:lvl4pPr marL="1843312" indent="0" algn="ctr">
              <a:buNone/>
              <a:defRPr>
                <a:solidFill>
                  <a:schemeClr val="tx1">
                    <a:tint val="75000"/>
                  </a:schemeClr>
                </a:solidFill>
              </a:defRPr>
            </a:lvl4pPr>
            <a:lvl5pPr marL="2457750" indent="0" algn="ctr">
              <a:buNone/>
              <a:defRPr>
                <a:solidFill>
                  <a:schemeClr val="tx1">
                    <a:tint val="75000"/>
                  </a:schemeClr>
                </a:solidFill>
              </a:defRPr>
            </a:lvl5pPr>
            <a:lvl6pPr marL="3072188" indent="0" algn="ctr">
              <a:buNone/>
              <a:defRPr>
                <a:solidFill>
                  <a:schemeClr val="tx1">
                    <a:tint val="75000"/>
                  </a:schemeClr>
                </a:solidFill>
              </a:defRPr>
            </a:lvl6pPr>
            <a:lvl7pPr marL="3686626" indent="0" algn="ctr">
              <a:buNone/>
              <a:defRPr>
                <a:solidFill>
                  <a:schemeClr val="tx1">
                    <a:tint val="75000"/>
                  </a:schemeClr>
                </a:solidFill>
              </a:defRPr>
            </a:lvl7pPr>
            <a:lvl8pPr marL="4301062" indent="0" algn="ctr">
              <a:buNone/>
              <a:defRPr>
                <a:solidFill>
                  <a:schemeClr val="tx1">
                    <a:tint val="75000"/>
                  </a:schemeClr>
                </a:solidFill>
              </a:defRPr>
            </a:lvl8pPr>
            <a:lvl9pPr marL="4915500" indent="0" algn="ctr">
              <a:buNone/>
              <a:defRPr>
                <a:solidFill>
                  <a:schemeClr val="tx1">
                    <a:tint val="75000"/>
                  </a:schemeClr>
                </a:solidFill>
              </a:defRPr>
            </a:lvl9pPr>
          </a:lstStyle>
          <a:p>
            <a:r>
              <a:rPr lang="en-US" dirty="0"/>
              <a:t>Document Subtitle: Calibri; Font 28; Center Aligned and Middle Anchored text</a:t>
            </a:r>
          </a:p>
        </p:txBody>
      </p:sp>
      <p:sp>
        <p:nvSpPr>
          <p:cNvPr id="5" name="Text Placeholder 4"/>
          <p:cNvSpPr>
            <a:spLocks noGrp="1"/>
          </p:cNvSpPr>
          <p:nvPr userDrawn="1">
            <p:ph type="body" sz="quarter" idx="10" hasCustomPrompt="1"/>
          </p:nvPr>
        </p:nvSpPr>
        <p:spPr>
          <a:xfrm>
            <a:off x="4767264" y="5715003"/>
            <a:ext cx="2352675" cy="328296"/>
          </a:xfrm>
          <a:prstGeom prst="rect">
            <a:avLst/>
          </a:prstGeom>
        </p:spPr>
        <p:txBody>
          <a:bodyPr lIns="122887" tIns="61444" rIns="122887" bIns="61444" anchor="ctr"/>
          <a:lstStyle>
            <a:lvl1pPr marL="0" indent="0" algn="ctr">
              <a:buFontTx/>
              <a:buNone/>
              <a:defRPr sz="2700" b="1">
                <a:solidFill>
                  <a:schemeClr val="bg1"/>
                </a:solidFill>
                <a:latin typeface="+mj-lt"/>
                <a:cs typeface="Calibri" pitchFamily="34" charset="0"/>
              </a:defRPr>
            </a:lvl1pPr>
            <a:lvl2pPr marL="614438" indent="0">
              <a:buFontTx/>
              <a:buNone/>
              <a:defRPr>
                <a:solidFill>
                  <a:schemeClr val="bg1"/>
                </a:solidFill>
              </a:defRPr>
            </a:lvl2pPr>
            <a:lvl3pPr marL="1228876" indent="0">
              <a:buFontTx/>
              <a:buNone/>
              <a:defRPr>
                <a:solidFill>
                  <a:schemeClr val="bg1"/>
                </a:solidFill>
              </a:defRPr>
            </a:lvl3pPr>
            <a:lvl4pPr marL="1843312" indent="0">
              <a:buFontTx/>
              <a:buNone/>
              <a:defRPr>
                <a:solidFill>
                  <a:schemeClr val="bg1"/>
                </a:solidFill>
              </a:defRPr>
            </a:lvl4pPr>
            <a:lvl5pPr marL="2457750" indent="0">
              <a:buFontTx/>
              <a:buNone/>
              <a:defRPr>
                <a:solidFill>
                  <a:schemeClr val="bg1"/>
                </a:solidFill>
              </a:defRPr>
            </a:lvl5pPr>
          </a:lstStyle>
          <a:p>
            <a:pPr lvl="0"/>
            <a:r>
              <a:rPr lang="en-US" dirty="0"/>
              <a:t>Date</a:t>
            </a:r>
            <a:endParaRPr lang="en-IN" dirty="0"/>
          </a:p>
        </p:txBody>
      </p:sp>
      <p:pic>
        <p:nvPicPr>
          <p:cNvPr id="11" name="Picture 39" descr="fs_clear_blue"/>
          <p:cNvPicPr>
            <a:picLocks noChangeAspect="1" noChangeArrowheads="1"/>
          </p:cNvPicPr>
          <p:nvPr userDrawn="1"/>
        </p:nvPicPr>
        <p:blipFill rotWithShape="1">
          <a:blip r:embed="rId5"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t="13214" b="13214"/>
          <a:stretch/>
        </p:blipFill>
        <p:spPr bwMode="auto">
          <a:xfrm>
            <a:off x="2436880" y="6474485"/>
            <a:ext cx="7013445" cy="7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919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p;S - Divid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auto">
          <a:xfrm>
            <a:off x="495300" y="2098880"/>
            <a:ext cx="10896600" cy="1735290"/>
          </a:xfrm>
          <a:prstGeom prst="roundRect">
            <a:avLst>
              <a:gd name="adj" fmla="val 50000"/>
            </a:avLst>
          </a:prstGeom>
          <a:noFill/>
          <a:ln w="57150">
            <a:solidFill>
              <a:schemeClr val="accent3"/>
            </a:solidFill>
            <a:miter lim="800000"/>
            <a:headEnd/>
            <a:tailEnd/>
          </a:ln>
        </p:spPr>
        <p:txBody>
          <a:bodyPr vert="horz" wrap="square" lIns="122887" tIns="61444" rIns="122887" bIns="61444" numCol="1" anchor="ctr" anchorCtr="0" compatLnSpc="1">
            <a:prstTxWarp prst="textNoShape">
              <a:avLst/>
            </a:prstTxWarp>
            <a:noAutofit/>
          </a:bodyPr>
          <a:lstStyle>
            <a:lvl1pPr algn="ctr">
              <a:defRPr sz="4800" b="1" baseline="0">
                <a:latin typeface="+mj-lt"/>
              </a:defRPr>
            </a:lvl1pPr>
          </a:lstStyle>
          <a:p>
            <a:pPr lvl="0"/>
            <a:r>
              <a:rPr lang="en-US" dirty="0"/>
              <a:t>Divider slide: Calibri; Font 36; Center aligned and Middle Anchored text</a:t>
            </a:r>
          </a:p>
        </p:txBody>
      </p:sp>
      <p:sp>
        <p:nvSpPr>
          <p:cNvPr id="9" name="Slide Number Placeholder 4"/>
          <p:cNvSpPr>
            <a:spLocks noGrp="1"/>
          </p:cNvSpPr>
          <p:nvPr>
            <p:ph type="sldNum" sz="quarter" idx="4"/>
          </p:nvPr>
        </p:nvSpPr>
        <p:spPr>
          <a:xfrm>
            <a:off x="10936845" y="6755883"/>
            <a:ext cx="544830" cy="200055"/>
          </a:xfrm>
          <a:prstGeom prst="rect">
            <a:avLst/>
          </a:prstGeom>
        </p:spPr>
        <p:txBody>
          <a:bodyPr wrap="square" lIns="0" tIns="0" rIns="0" bIns="0" anchor="ctr" anchorCtr="0">
            <a:spAutoFit/>
          </a:bodyPr>
          <a:lstStyle>
            <a:lvl1pPr algn="r">
              <a:defRPr lang="en-US" sz="1300" smtClean="0">
                <a:solidFill>
                  <a:schemeClr val="bg1">
                    <a:lumMod val="50000"/>
                  </a:schemeClr>
                </a:solidFill>
                <a:latin typeface="+mn-lt"/>
                <a:cs typeface="Calibri" pitchFamily="34" charset="0"/>
              </a:defRPr>
            </a:lvl1p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 name="Rectangle 1"/>
          <p:cNvSpPr/>
          <p:nvPr userDrawn="1"/>
        </p:nvSpPr>
        <p:spPr bwMode="gray">
          <a:xfrm>
            <a:off x="405530" y="899162"/>
            <a:ext cx="11076147" cy="33528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2887" tIns="61444" rIns="122887" bIns="61444" rtlCol="0" anchor="ctr"/>
          <a:lstStyle/>
          <a:p>
            <a:pPr algn="ctr" defTabSz="914400" fontAlgn="base">
              <a:spcBef>
                <a:spcPct val="0"/>
              </a:spcBef>
              <a:spcAft>
                <a:spcPct val="0"/>
              </a:spcAft>
            </a:pPr>
            <a:endParaRPr lang="en-IN" dirty="0">
              <a:solidFill>
                <a:srgbClr val="FFFFFF"/>
              </a:solidFill>
              <a:cs typeface="Calibri" pitchFamily="34" charset="0"/>
            </a:endParaRPr>
          </a:p>
        </p:txBody>
      </p:sp>
    </p:spTree>
    <p:extLst>
      <p:ext uri="{BB962C8B-B14F-4D97-AF65-F5344CB8AC3E}">
        <p14:creationId xmlns:p14="http://schemas.microsoft.com/office/powerpoint/2010/main" val="174022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36235536"/>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362475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2061"/>
          <p:cNvSpPr txBox="1">
            <a:spLocks/>
          </p:cNvSpPr>
          <p:nvPr userDrawn="1"/>
        </p:nvSpPr>
        <p:spPr>
          <a:xfrm>
            <a:off x="10772775" y="6973433"/>
            <a:ext cx="544830" cy="153888"/>
          </a:xfrm>
          <a:prstGeom prst="rect">
            <a:avLst/>
          </a:prstGeom>
        </p:spPr>
        <p:txBody>
          <a:bodyPr wrap="square" lIns="0" tIns="0" rIns="0" bIns="0" anchor="ctr" anchorCtr="0">
            <a:spAutoFit/>
          </a:bodyPr>
          <a:lstStyle>
            <a:defPPr>
              <a:defRPr lang="en-US"/>
            </a:defPPr>
            <a:lvl1pPr algn="r" rtl="0" fontAlgn="base">
              <a:spcBef>
                <a:spcPct val="0"/>
              </a:spcBef>
              <a:spcAft>
                <a:spcPct val="0"/>
              </a:spcAft>
              <a:defRPr lang="en-US" sz="1000" kern="1200" smtClean="0">
                <a:solidFill>
                  <a:schemeClr val="bg1">
                    <a:lumMod val="50000"/>
                  </a:schemeClr>
                </a:solidFill>
                <a:latin typeface="+mn-lt"/>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914400"/>
            <a:fld id="{AD174EB5-F72E-4F02-B2AD-D449B7440B77}" type="slidenum">
              <a:rPr lang="en-GB">
                <a:solidFill>
                  <a:srgbClr val="FFFFFF">
                    <a:lumMod val="50000"/>
                  </a:srgbClr>
                </a:solidFill>
              </a:rPr>
              <a:pPr defTabSz="914400"/>
              <a:t>‹#›</a:t>
            </a:fld>
            <a:endParaRPr lang="en-GB" dirty="0">
              <a:solidFill>
                <a:srgbClr val="FFFFFF">
                  <a:lumMod val="50000"/>
                </a:srgbClr>
              </a:solidFill>
            </a:endParaRPr>
          </a:p>
        </p:txBody>
      </p:sp>
    </p:spTree>
    <p:extLst>
      <p:ext uri="{BB962C8B-B14F-4D97-AF65-F5344CB8AC3E}">
        <p14:creationId xmlns:p14="http://schemas.microsoft.com/office/powerpoint/2010/main" val="366847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2061"/>
          <p:cNvSpPr>
            <a:spLocks noGrp="1"/>
          </p:cNvSpPr>
          <p:nvPr>
            <p:ph type="sldNum" sz="quarter" idx="10"/>
          </p:nvPr>
        </p:nvSpPr>
        <p:spPr>
          <a:xfrm>
            <a:off x="10847070" y="6952468"/>
            <a:ext cx="544830" cy="200055"/>
          </a:xfrm>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30167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05198982"/>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219231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86477505"/>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262306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85656409"/>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723960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28143010"/>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163380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412859935"/>
              </p:ext>
            </p:extLst>
          </p:nvPr>
        </p:nvGraphicFramePr>
        <p:xfrm>
          <a:off x="2065" y="1695"/>
          <a:ext cx="2064" cy="1694"/>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5"/>
                        <a:ext cx="2064" cy="1694"/>
                      </a:xfrm>
                      <a:prstGeom prst="rect">
                        <a:avLst/>
                      </a:prstGeom>
                    </p:spPr>
                  </p:pic>
                </p:oleObj>
              </mc:Fallback>
            </mc:AlternateContent>
          </a:graphicData>
        </a:graphic>
      </p:graphicFrame>
      <p:sp>
        <p:nvSpPr>
          <p:cNvPr id="4" name="Rectangle 3" hidden="1"/>
          <p:cNvSpPr/>
          <p:nvPr userDrawn="1">
            <p:custDataLst>
              <p:tags r:id="rId2"/>
            </p:custDataLst>
          </p:nvPr>
        </p:nvSpPr>
        <p:spPr>
          <a:xfrm>
            <a:off x="1" y="2"/>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tx1"/>
              </a:solidFill>
              <a:latin typeface="Arial"/>
              <a:ea typeface="+mj-ea"/>
              <a:cs typeface="Arial"/>
              <a:sym typeface="Arial"/>
            </a:endParaRPr>
          </a:p>
        </p:txBody>
      </p:sp>
      <p:sp>
        <p:nvSpPr>
          <p:cNvPr id="2" name="Title 1"/>
          <p:cNvSpPr>
            <a:spLocks noGrp="1"/>
          </p:cNvSpPr>
          <p:nvPr>
            <p:ph type="title"/>
          </p:nvPr>
        </p:nvSpPr>
        <p:spPr>
          <a:xfrm>
            <a:off x="271465" y="415238"/>
            <a:ext cx="11341099" cy="646944"/>
          </a:xfrm>
        </p:spPr>
        <p:txBody>
          <a:bodyPr wrap="square" lIns="0" tIns="0" rIns="0" bIns="0" anchor="t">
            <a:noAutofit/>
          </a:bodyPr>
          <a:lstStyle>
            <a:lvl1pPr>
              <a:defRPr sz="2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392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15"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01</a:t>
            </a:r>
          </a:p>
        </p:txBody>
      </p:sp>
    </p:spTree>
    <p:extLst>
      <p:ext uri="{BB962C8B-B14F-4D97-AF65-F5344CB8AC3E}">
        <p14:creationId xmlns:p14="http://schemas.microsoft.com/office/powerpoint/2010/main" val="13817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3_">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solidFill>
                  <a:schemeClr val="bg1"/>
                </a:solidFill>
                <a:latin typeface="Times New Roman" pitchFamily="18" charset="0"/>
                <a:cs typeface="Times New Roman" pitchFamily="18" charset="0"/>
              </a:rPr>
              <a:t>03</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3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5">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05</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0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6"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5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1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1" y="586689"/>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5"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8"/>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6"/>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04</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3"/>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5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4121012578"/>
              </p:ext>
            </p:extLst>
          </p:nvPr>
        </p:nvGraphicFramePr>
        <p:xfrm>
          <a:off x="1591" y="1590"/>
          <a:ext cx="1589" cy="1589"/>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91" y="1590"/>
                        <a:ext cx="1589" cy="1589"/>
                      </a:xfrm>
                      <a:prstGeom prst="rect">
                        <a:avLst/>
                      </a:prstGeom>
                    </p:spPr>
                  </p:pic>
                </p:oleObj>
              </mc:Fallback>
            </mc:AlternateContent>
          </a:graphicData>
        </a:graphic>
      </p:graphicFrame>
      <p:sp>
        <p:nvSpPr>
          <p:cNvPr id="8" name="Rectangle 7" hidden="1"/>
          <p:cNvSpPr/>
          <p:nvPr userDrawn="1">
            <p:custDataLst>
              <p:tags r:id="rId2"/>
            </p:custDataLst>
          </p:nvPr>
        </p:nvSpPr>
        <p:spPr>
          <a:xfrm>
            <a:off x="8"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1" i="0" baseline="0" dirty="0">
              <a:latin typeface="Calibri"/>
              <a:ea typeface="+mj-ea"/>
              <a:cs typeface="+mj-cs"/>
              <a:sym typeface="Calibri"/>
            </a:endParaRPr>
          </a:p>
        </p:txBody>
      </p:sp>
      <p:grpSp>
        <p:nvGrpSpPr>
          <p:cNvPr id="11" name="Group 10"/>
          <p:cNvGrpSpPr/>
          <p:nvPr userDrawn="1"/>
        </p:nvGrpSpPr>
        <p:grpSpPr>
          <a:xfrm>
            <a:off x="6" y="228599"/>
            <a:ext cx="11875939"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itle Placeholder 1"/>
          <p:cNvSpPr>
            <a:spLocks noGrp="1"/>
          </p:cNvSpPr>
          <p:nvPr>
            <p:ph type="title"/>
          </p:nvPr>
        </p:nvSpPr>
        <p:spPr>
          <a:xfrm>
            <a:off x="320839" y="330208"/>
            <a:ext cx="11245545" cy="430887"/>
          </a:xfrm>
          <a:prstGeom prst="rect">
            <a:avLst/>
          </a:prstGeom>
        </p:spPr>
        <p:txBody>
          <a:bodyPr vert="horz" lIns="0" tIns="0" rIns="0" bIns="0" rtlCol="0" anchor="t">
            <a:sp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146895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8.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2"/>
            </p:custDataLst>
            <p:extLst>
              <p:ext uri="{D42A27DB-BD31-4B8C-83A1-F6EECF244321}">
                <p14:modId xmlns:p14="http://schemas.microsoft.com/office/powerpoint/2010/main" val="1018455269"/>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name="think-cell Slide" r:id="rId14" imgW="347" imgH="346" progId="TCLayout.ActiveDocument.1">
                  <p:embed/>
                </p:oleObj>
              </mc:Choice>
              <mc:Fallback>
                <p:oleObj name="think-cell Slide" r:id="rId14" imgW="347" imgH="346" progId="TCLayout.ActiveDocument.1">
                  <p:embed/>
                  <p:pic>
                    <p:nvPicPr>
                      <p:cNvPr id="12" name="Object 11" hidden="1"/>
                      <p:cNvPicPr/>
                      <p:nvPr/>
                    </p:nvPicPr>
                    <p:blipFill>
                      <a:blip r:embed="rId15"/>
                      <a:stretch>
                        <a:fillRect/>
                      </a:stretch>
                    </p:blipFill>
                    <p:spPr>
                      <a:xfrm>
                        <a:off x="1588" y="1590"/>
                        <a:ext cx="1588" cy="1588"/>
                      </a:xfrm>
                      <a:prstGeom prst="rect">
                        <a:avLst/>
                      </a:prstGeom>
                    </p:spPr>
                  </p:pic>
                </p:oleObj>
              </mc:Fallback>
            </mc:AlternateContent>
          </a:graphicData>
        </a:graphic>
      </p:graphicFrame>
      <p:sp>
        <p:nvSpPr>
          <p:cNvPr id="11" name="Rectangle 10" hidden="1"/>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000" b="1" i="0" baseline="0" dirty="0">
              <a:latin typeface="Calibri"/>
              <a:ea typeface="+mj-ea"/>
              <a:cs typeface="+mj-cs"/>
              <a:sym typeface="Calibri"/>
            </a:endParaRPr>
          </a:p>
        </p:txBody>
      </p:sp>
      <p:sp>
        <p:nvSpPr>
          <p:cNvPr id="3" name="Text Placeholder 2"/>
          <p:cNvSpPr>
            <a:spLocks noGrp="1"/>
          </p:cNvSpPr>
          <p:nvPr>
            <p:ph type="body" idx="1"/>
          </p:nvPr>
        </p:nvSpPr>
        <p:spPr>
          <a:xfrm>
            <a:off x="594360" y="1554480"/>
            <a:ext cx="10698480" cy="48276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0" y="7086602"/>
            <a:ext cx="11887200" cy="228601"/>
          </a:xfrm>
          <a:prstGeom prst="rect">
            <a:avLst/>
          </a:prstGeom>
        </p:spPr>
      </p:pic>
      <p:pic>
        <p:nvPicPr>
          <p:cNvPr id="10" name="Picture 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26149" y="7084324"/>
            <a:ext cx="2953589" cy="251554"/>
          </a:xfrm>
          <a:prstGeom prst="rect">
            <a:avLst/>
          </a:prstGeom>
        </p:spPr>
      </p:pic>
      <p:grpSp>
        <p:nvGrpSpPr>
          <p:cNvPr id="13" name="Group 12"/>
          <p:cNvGrpSpPr/>
          <p:nvPr/>
        </p:nvGrpSpPr>
        <p:grpSpPr>
          <a:xfrm>
            <a:off x="3" y="228601"/>
            <a:ext cx="11875939"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468100" y="7124699"/>
            <a:ext cx="150682" cy="153888"/>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a:solidFill>
                  <a:schemeClr val="tx2"/>
                </a:solidFill>
              </a:rPr>
              <a:pPr lvl="0"/>
              <a:t>‹#›</a:t>
            </a:fld>
            <a:endParaRPr lang="en-GB" dirty="0">
              <a:solidFill>
                <a:schemeClr val="tx2"/>
              </a:solidFill>
            </a:endParaRPr>
          </a:p>
        </p:txBody>
      </p:sp>
      <p:sp>
        <p:nvSpPr>
          <p:cNvPr id="22" name="Title Placeholder 1"/>
          <p:cNvSpPr>
            <a:spLocks noGrp="1"/>
          </p:cNvSpPr>
          <p:nvPr>
            <p:ph type="title"/>
          </p:nvPr>
        </p:nvSpPr>
        <p:spPr>
          <a:xfrm>
            <a:off x="593725" y="-112711"/>
            <a:ext cx="10699750" cy="1219200"/>
          </a:xfrm>
          <a:prstGeom prst="rect">
            <a:avLst/>
          </a:prstGeom>
        </p:spPr>
        <p:txBody>
          <a:bodyPr vert="horz" lIns="91429" tIns="45715" rIns="91429" bIns="45715" rtlCol="0" anchor="ctr">
            <a:normAutofit/>
          </a:bodyPr>
          <a:lstStyle/>
          <a:p>
            <a:r>
              <a:rPr lang="en-US" dirty="0"/>
              <a:t>Click to edit Master title style</a:t>
            </a:r>
          </a:p>
        </p:txBody>
      </p:sp>
    </p:spTree>
    <p:extLst>
      <p:ext uri="{BB962C8B-B14F-4D97-AF65-F5344CB8AC3E}">
        <p14:creationId xmlns:p14="http://schemas.microsoft.com/office/powerpoint/2010/main" val="1074605042"/>
      </p:ext>
    </p:extLst>
  </p:cSld>
  <p:clrMap bg1="lt1" tx1="dk1" bg2="lt2" tx2="dk2" accent1="accent1" accent2="accent2" accent3="accent3" accent4="accent4" accent5="accent5" accent6="accent6" hlink="hlink" folHlink="folHlink"/>
  <p:sldLayoutIdLst>
    <p:sldLayoutId id="2147483665" r:id="rId1"/>
    <p:sldLayoutId id="2147483728" r:id="rId2"/>
    <p:sldLayoutId id="2147483731" r:id="rId3"/>
    <p:sldLayoutId id="2147483733" r:id="rId4"/>
    <p:sldLayoutId id="2147483735" r:id="rId5"/>
    <p:sldLayoutId id="2147483736" r:id="rId6"/>
    <p:sldLayoutId id="2147483737" r:id="rId7"/>
    <p:sldLayoutId id="2147483738" r:id="rId8"/>
    <p:sldLayoutId id="2147483759" r:id="rId9"/>
    <p:sldLayoutId id="2147483760" r:id="rId10"/>
  </p:sldLayoutIdLst>
  <p:txStyles>
    <p:titleStyle>
      <a:lvl1pPr algn="l" defTabSz="1097151" rtl="0" eaLnBrk="1" latinLnBrk="0" hangingPunct="1">
        <a:spcBef>
          <a:spcPct val="0"/>
        </a:spcBef>
        <a:buNone/>
        <a:defRPr sz="3200" b="1" kern="1200" cap="all" baseline="0">
          <a:solidFill>
            <a:srgbClr val="17426B"/>
          </a:solidFill>
          <a:latin typeface="+mj-lt"/>
          <a:ea typeface="+mj-ea"/>
          <a:cs typeface="+mj-cs"/>
        </a:defRPr>
      </a:lvl1pPr>
    </p:titleStyle>
    <p:bodyStyle>
      <a:lvl1pPr marL="411432" indent="-411432" algn="l" defTabSz="1097151"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91435" indent="-342859"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371438" indent="-274287" algn="l" defTabSz="1097151"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920013" indent="-274287" algn="l" defTabSz="1097151"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468588" indent="-274287" algn="l" defTabSz="109715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017163"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3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14"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88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268552612"/>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12" imgW="216" imgH="216" progId="TCLayout.ActiveDocument.1">
                  <p:embed/>
                </p:oleObj>
              </mc:Choice>
              <mc:Fallback>
                <p:oleObj name="think-cell Slide" r:id="rId12" imgW="216" imgH="216" progId="TCLayout.ActiveDocument.1">
                  <p:embed/>
                  <p:pic>
                    <p:nvPicPr>
                      <p:cNvPr id="3" name="Object 2" hidden="1"/>
                      <p:cNvPicPr/>
                      <p:nvPr/>
                    </p:nvPicPr>
                    <p:blipFill>
                      <a:blip r:embed="rId13"/>
                      <a:stretch>
                        <a:fillRect/>
                      </a:stretch>
                    </p:blipFill>
                    <p:spPr>
                      <a:xfrm>
                        <a:off x="2066" y="2261"/>
                        <a:ext cx="2063" cy="2257"/>
                      </a:xfrm>
                      <a:prstGeom prst="rect">
                        <a:avLst/>
                      </a:prstGeom>
                    </p:spPr>
                  </p:pic>
                </p:oleObj>
              </mc:Fallback>
            </mc:AlternateContent>
          </a:graphicData>
        </a:graphic>
      </p:graphicFrame>
      <p:sp>
        <p:nvSpPr>
          <p:cNvPr id="2" name="Title Placeholder 1"/>
          <p:cNvSpPr>
            <a:spLocks noGrp="1"/>
          </p:cNvSpPr>
          <p:nvPr>
            <p:ph type="title"/>
          </p:nvPr>
        </p:nvSpPr>
        <p:spPr>
          <a:xfrm>
            <a:off x="495300" y="522005"/>
            <a:ext cx="10896600" cy="461665"/>
          </a:xfrm>
          <a:prstGeom prst="rect">
            <a:avLst/>
          </a:prstGeom>
        </p:spPr>
        <p:txBody>
          <a:bodyPr vert="horz" wrap="square" lIns="0" tIns="0" rIns="0" bIns="0" rtlCol="0" anchor="b" anchorCtr="0">
            <a:spAutoFit/>
          </a:bodyPr>
          <a:lstStyle/>
          <a:p>
            <a:pPr lvl="0" algn="l"/>
            <a:r>
              <a:rPr lang="en-US" dirty="0"/>
              <a:t>Click to edit Master title style</a:t>
            </a:r>
          </a:p>
        </p:txBody>
      </p:sp>
      <p:sp>
        <p:nvSpPr>
          <p:cNvPr id="6" name="Slide Number Placeholder 4"/>
          <p:cNvSpPr>
            <a:spLocks noGrp="1"/>
          </p:cNvSpPr>
          <p:nvPr>
            <p:ph type="sldNum" sz="quarter" idx="4"/>
          </p:nvPr>
        </p:nvSpPr>
        <p:spPr>
          <a:xfrm>
            <a:off x="10955001" y="6729148"/>
            <a:ext cx="544830" cy="200055"/>
          </a:xfrm>
          <a:prstGeom prst="rect">
            <a:avLst/>
          </a:prstGeom>
        </p:spPr>
        <p:txBody>
          <a:bodyPr wrap="square" lIns="0" tIns="0" rIns="0" bIns="0" anchor="ctr" anchorCtr="0">
            <a:spAutoFit/>
          </a:bodyPr>
          <a:lstStyle>
            <a:lvl1pPr algn="r">
              <a:defRPr lang="en-US" sz="1300" smtClean="0">
                <a:solidFill>
                  <a:schemeClr val="bg1">
                    <a:lumMod val="50000"/>
                  </a:schemeClr>
                </a:solidFill>
                <a:latin typeface="+mn-lt"/>
                <a:cs typeface="Calibri" pitchFamily="34" charset="0"/>
              </a:defRPr>
            </a:lvl1pPr>
          </a:lstStyle>
          <a:p>
            <a:pPr defTabSz="914400" fontAlgn="base">
              <a:spcBef>
                <a:spcPct val="0"/>
              </a:spcBef>
              <a:spcAft>
                <a:spcPct val="0"/>
              </a:spcAft>
            </a:pPr>
            <a:fld id="{AD174EB5-F72E-4F02-B2AD-D449B7440B77}" type="slidenum">
              <a:rPr lang="en-GB">
                <a:solidFill>
                  <a:srgbClr val="FFFFFF">
                    <a:lumMod val="50000"/>
                  </a:srgbClr>
                </a:solidFill>
              </a:rPr>
              <a:pPr defTabSz="914400" fontAlgn="base">
                <a:spcBef>
                  <a:spcPct val="0"/>
                </a:spcBef>
                <a:spcAft>
                  <a:spcPct val="0"/>
                </a:spcAft>
              </a:pPr>
              <a:t>‹#›</a:t>
            </a:fld>
            <a:endParaRPr lang="en-GB" dirty="0">
              <a:solidFill>
                <a:srgbClr val="FFFFFF">
                  <a:lumMod val="50000"/>
                </a:srgbClr>
              </a:solidFill>
            </a:endParaRPr>
          </a:p>
        </p:txBody>
      </p:sp>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82189" y="380797"/>
            <a:ext cx="1609713" cy="40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96236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hf hdr="0" dt="0"/>
  <p:txStyles>
    <p:titleStyle>
      <a:lvl1pPr algn="l" defTabSz="1228876" rtl="0" eaLnBrk="1" latinLnBrk="0" hangingPunct="1">
        <a:spcBef>
          <a:spcPct val="0"/>
        </a:spcBef>
        <a:buNone/>
        <a:defRPr lang="en-US" sz="3000" b="1" kern="1200">
          <a:solidFill>
            <a:schemeClr val="tx2"/>
          </a:solidFill>
          <a:latin typeface="+mj-lt"/>
          <a:ea typeface="+mj-ea"/>
          <a:cs typeface="Calibri" pitchFamily="34" charset="0"/>
        </a:defRPr>
      </a:lvl1pPr>
    </p:titleStyle>
    <p:bodyStyle>
      <a:lvl1pPr marL="460828" indent="-46082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1pPr>
      <a:lvl2pPr marL="998462" indent="-384024"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2pPr>
      <a:lvl3pPr marL="1536094" indent="-30721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3pPr>
      <a:lvl4pPr marL="2150532" indent="-30721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4pPr>
      <a:lvl5pPr marL="2764970" indent="-307218" algn="l" defTabSz="1228876" rtl="0" eaLnBrk="1" latinLnBrk="0" hangingPunct="1">
        <a:spcBef>
          <a:spcPct val="20000"/>
        </a:spcBef>
        <a:buFont typeface="Arial" panose="020B0604020202020204" pitchFamily="34" charset="0"/>
        <a:buChar char="»"/>
        <a:defRPr lang="en-US" sz="2200" kern="1200">
          <a:solidFill>
            <a:schemeClr val="tx1"/>
          </a:solidFill>
          <a:latin typeface="Arial" panose="020B0604020202020204" pitchFamily="34" charset="0"/>
          <a:ea typeface="+mn-ea"/>
          <a:cs typeface="Arial" panose="020B0604020202020204" pitchFamily="34" charset="0"/>
        </a:defRPr>
      </a:lvl5pPr>
      <a:lvl6pPr marL="3379406"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3844"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8282"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22718"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876" rtl="0" eaLnBrk="1" latinLnBrk="0" hangingPunct="1">
        <a:defRPr sz="2400" kern="1200">
          <a:solidFill>
            <a:schemeClr val="tx1"/>
          </a:solidFill>
          <a:latin typeface="+mn-lt"/>
          <a:ea typeface="+mn-ea"/>
          <a:cs typeface="+mn-cs"/>
        </a:defRPr>
      </a:lvl1pPr>
      <a:lvl2pPr marL="614438" algn="l" defTabSz="1228876" rtl="0" eaLnBrk="1" latinLnBrk="0" hangingPunct="1">
        <a:defRPr sz="2400" kern="1200">
          <a:solidFill>
            <a:schemeClr val="tx1"/>
          </a:solidFill>
          <a:latin typeface="+mn-lt"/>
          <a:ea typeface="+mn-ea"/>
          <a:cs typeface="+mn-cs"/>
        </a:defRPr>
      </a:lvl2pPr>
      <a:lvl3pPr marL="1228876" algn="l" defTabSz="1228876" rtl="0" eaLnBrk="1" latinLnBrk="0" hangingPunct="1">
        <a:defRPr sz="2400" kern="1200">
          <a:solidFill>
            <a:schemeClr val="tx1"/>
          </a:solidFill>
          <a:latin typeface="+mn-lt"/>
          <a:ea typeface="+mn-ea"/>
          <a:cs typeface="+mn-cs"/>
        </a:defRPr>
      </a:lvl3pPr>
      <a:lvl4pPr marL="1843312" algn="l" defTabSz="1228876" rtl="0" eaLnBrk="1" latinLnBrk="0" hangingPunct="1">
        <a:defRPr sz="2400" kern="1200">
          <a:solidFill>
            <a:schemeClr val="tx1"/>
          </a:solidFill>
          <a:latin typeface="+mn-lt"/>
          <a:ea typeface="+mn-ea"/>
          <a:cs typeface="+mn-cs"/>
        </a:defRPr>
      </a:lvl4pPr>
      <a:lvl5pPr marL="2457750" algn="l" defTabSz="1228876" rtl="0" eaLnBrk="1" latinLnBrk="0" hangingPunct="1">
        <a:defRPr sz="2400" kern="1200">
          <a:solidFill>
            <a:schemeClr val="tx1"/>
          </a:solidFill>
          <a:latin typeface="+mn-lt"/>
          <a:ea typeface="+mn-ea"/>
          <a:cs typeface="+mn-cs"/>
        </a:defRPr>
      </a:lvl5pPr>
      <a:lvl6pPr marL="3072188" algn="l" defTabSz="1228876" rtl="0" eaLnBrk="1" latinLnBrk="0" hangingPunct="1">
        <a:defRPr sz="2400" kern="1200">
          <a:solidFill>
            <a:schemeClr val="tx1"/>
          </a:solidFill>
          <a:latin typeface="+mn-lt"/>
          <a:ea typeface="+mn-ea"/>
          <a:cs typeface="+mn-cs"/>
        </a:defRPr>
      </a:lvl6pPr>
      <a:lvl7pPr marL="3686626" algn="l" defTabSz="1228876" rtl="0" eaLnBrk="1" latinLnBrk="0" hangingPunct="1">
        <a:defRPr sz="2400" kern="1200">
          <a:solidFill>
            <a:schemeClr val="tx1"/>
          </a:solidFill>
          <a:latin typeface="+mn-lt"/>
          <a:ea typeface="+mn-ea"/>
          <a:cs typeface="+mn-cs"/>
        </a:defRPr>
      </a:lvl7pPr>
      <a:lvl8pPr marL="4301062" algn="l" defTabSz="1228876" rtl="0" eaLnBrk="1" latinLnBrk="0" hangingPunct="1">
        <a:defRPr sz="2400" kern="1200">
          <a:solidFill>
            <a:schemeClr val="tx1"/>
          </a:solidFill>
          <a:latin typeface="+mn-lt"/>
          <a:ea typeface="+mn-ea"/>
          <a:cs typeface="+mn-cs"/>
        </a:defRPr>
      </a:lvl8pPr>
      <a:lvl9pPr marL="4915500" algn="l" defTabSz="122887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hyperlink" Target="mailto:Rahul.sharma@frost.com" TargetMode="External"/><Relationship Id="rId5" Type="http://schemas.openxmlformats.org/officeDocument/2006/relationships/image" Target="../media/image15.jpe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8326" r="8326"/>
          <a:stretch/>
        </p:blipFill>
        <p:spPr>
          <a:xfrm>
            <a:off x="-5385" y="-63064"/>
            <a:ext cx="11892585" cy="7126014"/>
          </a:xfrm>
          <a:prstGeom prst="rect">
            <a:avLst/>
          </a:prstGeom>
        </p:spPr>
      </p:pic>
      <p:sp>
        <p:nvSpPr>
          <p:cNvPr id="11" name="Rectangle 10"/>
          <p:cNvSpPr>
            <a:spLocks/>
          </p:cNvSpPr>
          <p:nvPr/>
        </p:nvSpPr>
        <p:spPr>
          <a:xfrm>
            <a:off x="6400800" y="1"/>
            <a:ext cx="4800600" cy="4068334"/>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SG" dirty="0"/>
          </a:p>
        </p:txBody>
      </p:sp>
      <p:sp>
        <p:nvSpPr>
          <p:cNvPr id="16" name="TextBox 15">
            <a:extLst>
              <a:ext uri="{FF2B5EF4-FFF2-40B4-BE49-F238E27FC236}">
                <a16:creationId xmlns:a16="http://schemas.microsoft.com/office/drawing/2014/main" id="{7378EFB9-BA2F-4262-A843-FAEB391FE605}"/>
              </a:ext>
            </a:extLst>
          </p:cNvPr>
          <p:cNvSpPr txBox="1"/>
          <p:nvPr/>
        </p:nvSpPr>
        <p:spPr>
          <a:xfrm>
            <a:off x="0" y="6432379"/>
            <a:ext cx="11887200" cy="646331"/>
          </a:xfrm>
          <a:prstGeom prst="rect">
            <a:avLst/>
          </a:prstGeom>
          <a:noFill/>
        </p:spPr>
        <p:txBody>
          <a:bodyPr wrap="square" rtlCol="0">
            <a:spAutoFit/>
          </a:bodyPr>
          <a:lstStyle>
            <a:defPPr>
              <a:defRPr lang="en-US"/>
            </a:defPPr>
            <a:lvl1pPr algn="ctr">
              <a:defRPr sz="1800" b="1" i="1">
                <a:solidFill>
                  <a:schemeClr val="bg1"/>
                </a:solidFill>
              </a:defRPr>
            </a:lvl1pPr>
          </a:lstStyle>
          <a:p>
            <a:r>
              <a:rPr lang="en-US" dirty="0"/>
              <a:t>The Growth Pipeline™ Company</a:t>
            </a:r>
          </a:p>
          <a:p>
            <a:r>
              <a:rPr lang="en-US" dirty="0"/>
              <a:t>Powering clients to a future shaped by growth</a:t>
            </a:r>
          </a:p>
        </p:txBody>
      </p:sp>
      <p:sp>
        <p:nvSpPr>
          <p:cNvPr id="18" name="TextBox 17"/>
          <p:cNvSpPr txBox="1"/>
          <p:nvPr/>
        </p:nvSpPr>
        <p:spPr>
          <a:xfrm>
            <a:off x="6400800" y="282682"/>
            <a:ext cx="4800600" cy="3785652"/>
          </a:xfrm>
          <a:prstGeom prst="rect">
            <a:avLst/>
          </a:prstGeom>
          <a:noFill/>
        </p:spPr>
        <p:txBody>
          <a:bodyPr wrap="square" rtlCol="0">
            <a:spAutoFit/>
          </a:bodyPr>
          <a:lstStyle>
            <a:defPPr>
              <a:defRPr lang="en-US"/>
            </a:defPPr>
            <a:lvl1pPr>
              <a:defRPr sz="3600" b="1" kern="1500" spc="200">
                <a:solidFill>
                  <a:schemeClr val="bg1"/>
                </a:solidFill>
              </a:defRPr>
            </a:lvl1pPr>
          </a:lstStyle>
          <a:p>
            <a:r>
              <a:rPr lang="en-US" sz="3000" dirty="0"/>
              <a:t>Proposal</a:t>
            </a:r>
          </a:p>
          <a:p>
            <a:r>
              <a:rPr lang="en-US" sz="3000" dirty="0"/>
              <a:t>For</a:t>
            </a:r>
          </a:p>
          <a:p>
            <a:endParaRPr lang="en-US" sz="3000" dirty="0"/>
          </a:p>
          <a:p>
            <a:endParaRPr lang="en-US" sz="3000" dirty="0"/>
          </a:p>
          <a:p>
            <a:endParaRPr lang="en-US" sz="3000" dirty="0"/>
          </a:p>
          <a:p>
            <a:r>
              <a:rPr lang="en-US" sz="3000" dirty="0"/>
              <a:t>2023</a:t>
            </a:r>
          </a:p>
          <a:p>
            <a:endParaRPr lang="en-US" sz="3000" dirty="0"/>
          </a:p>
          <a:p>
            <a:r>
              <a:rPr lang="en-US" sz="3000" dirty="0"/>
              <a:t>Nomination Details</a:t>
            </a:r>
          </a:p>
        </p:txBody>
      </p:sp>
      <p:pic>
        <p:nvPicPr>
          <p:cNvPr id="10" name="Picture 39" descr="fs_clear_blue"/>
          <p:cNvPicPr>
            <a:picLocks noChangeAspect="1" noChangeArrowheads="1"/>
          </p:cNvPicPr>
          <p:nvPr/>
        </p:nvPicPr>
        <p:blipFill>
          <a:blip r:embed="rId3" cstate="print">
            <a:clrChange>
              <a:clrFrom>
                <a:srgbClr val="FDFDFD"/>
              </a:clrFrom>
              <a:clrTo>
                <a:srgbClr val="FDFDFD">
                  <a:alpha val="0"/>
                </a:srgbClr>
              </a:clrTo>
            </a:clrChange>
            <a:lum bright="100000"/>
          </a:blip>
          <a:srcRect/>
          <a:stretch>
            <a:fillRect/>
          </a:stretch>
        </p:blipFill>
        <p:spPr bwMode="auto">
          <a:xfrm>
            <a:off x="65725" y="98319"/>
            <a:ext cx="3782802" cy="568705"/>
          </a:xfrm>
          <a:prstGeom prst="rect">
            <a:avLst/>
          </a:prstGeom>
          <a:noFill/>
          <a:ln w="9525">
            <a:noFill/>
            <a:miter lim="800000"/>
            <a:headEnd/>
            <a:tailEnd/>
          </a:ln>
        </p:spPr>
      </p:pic>
      <p:pic>
        <p:nvPicPr>
          <p:cNvPr id="138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323" y="1465207"/>
            <a:ext cx="4324833" cy="9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4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pPr algn="ctr"/>
            <a:r>
              <a:rPr lang="en-GB" dirty="0">
                <a:solidFill>
                  <a:srgbClr val="FFFFFF"/>
                </a:solidFill>
                <a:latin typeface="Calibri" panose="020F0502020204030204" pitchFamily="34" charset="0"/>
                <a:cs typeface="Calibri" panose="020F0502020204030204" pitchFamily="34" charset="0"/>
              </a:rPr>
              <a:t>AGREEMENT &amp; DECLARATION</a:t>
            </a:r>
          </a:p>
        </p:txBody>
      </p:sp>
    </p:spTree>
    <p:extLst>
      <p:ext uri="{BB962C8B-B14F-4D97-AF65-F5344CB8AC3E}">
        <p14:creationId xmlns:p14="http://schemas.microsoft.com/office/powerpoint/2010/main" val="420873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Declaration </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p:nvPr/>
        </p:nvSpPr>
        <p:spPr>
          <a:xfrm>
            <a:off x="173418" y="858492"/>
            <a:ext cx="11272348" cy="1938992"/>
          </a:xfrm>
          <a:prstGeom prst="rect">
            <a:avLst/>
          </a:prstGeom>
        </p:spPr>
        <p:txBody>
          <a:bodyPr wrap="square">
            <a:spAutoFit/>
          </a:bodyPr>
          <a:lstStyle/>
          <a:p>
            <a:r>
              <a:rPr lang="en-GB" sz="2000" dirty="0"/>
              <a:t>I state that this application represents the organization’s irreversible decision to participate in the complete awards process of IMEA. We also understand that in case of being short-listed for the subsequent stages of the process, we shall have to pay the relevant site visit fees and abide by the terms and conditions as mentioned and arrange the site visit for the assessment team. By sharing the logo, you provide your consent to Frost &amp; Sullivan to use the logo for current and future marketing/promotion purpose to showcase your esteemed company as a winner of IMEA.</a:t>
            </a:r>
          </a:p>
        </p:txBody>
      </p:sp>
      <p:sp>
        <p:nvSpPr>
          <p:cNvPr id="60" name="Text Box 273"/>
          <p:cNvSpPr txBox="1">
            <a:spLocks noChangeArrowheads="1"/>
          </p:cNvSpPr>
          <p:nvPr/>
        </p:nvSpPr>
        <p:spPr bwMode="auto">
          <a:xfrm>
            <a:off x="173418" y="4091439"/>
            <a:ext cx="11161990" cy="45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000" dirty="0">
                <a:effectLst/>
                <a:latin typeface="Calibri"/>
                <a:ea typeface="Gill Sans"/>
                <a:cs typeface="Gill Sans"/>
              </a:rPr>
              <a:t>SIGNATURE</a:t>
            </a:r>
            <a:r>
              <a:rPr lang="en-US" sz="2000" dirty="0">
                <a:solidFill>
                  <a:srgbClr val="548DD4"/>
                </a:solidFill>
                <a:effectLst/>
                <a:latin typeface="Calibri"/>
                <a:ea typeface="Gill Sans"/>
                <a:cs typeface="Gill Sans"/>
              </a:rPr>
              <a:t> </a:t>
            </a:r>
            <a:r>
              <a:rPr lang="en-US" sz="2000" dirty="0">
                <a:effectLst/>
                <a:latin typeface="Calibri"/>
                <a:ea typeface="Gill Sans"/>
                <a:cs typeface="Gill Sans"/>
              </a:rPr>
              <a:t>OF AUTHORIZING OFFICIAL WITH SEAL:		DATE:</a:t>
            </a:r>
            <a:endParaRPr lang="en-IN" sz="2000" dirty="0">
              <a:effectLst/>
              <a:latin typeface="Gill Sans"/>
              <a:ea typeface="Gill Sans"/>
              <a:cs typeface="Gill Sans"/>
            </a:endParaRPr>
          </a:p>
        </p:txBody>
      </p:sp>
    </p:spTree>
    <p:extLst>
      <p:ext uri="{BB962C8B-B14F-4D97-AF65-F5344CB8AC3E}">
        <p14:creationId xmlns:p14="http://schemas.microsoft.com/office/powerpoint/2010/main" val="315927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86030181"/>
              </p:ext>
            </p:extLst>
          </p:nvPr>
        </p:nvGraphicFramePr>
        <p:xfrm>
          <a:off x="1589" y="1588"/>
          <a:ext cx="1589" cy="1589"/>
        </p:xfrm>
        <a:graphic>
          <a:graphicData uri="http://schemas.openxmlformats.org/presentationml/2006/ole">
            <mc:AlternateContent xmlns:mc="http://schemas.openxmlformats.org/markup-compatibility/2006">
              <mc:Choice xmlns:v="urn:schemas-microsoft-com:vml" Requires="v">
                <p:oleObj name="think-cell Slide" r:id="rId3" imgW="378" imgH="379" progId="TCLayout.ActiveDocument.1">
                  <p:embed/>
                </p:oleObj>
              </mc:Choice>
              <mc:Fallback>
                <p:oleObj name="think-cell Slide" r:id="rId3" imgW="378" imgH="379" progId="TCLayout.ActiveDocument.1">
                  <p:embed/>
                  <p:pic>
                    <p:nvPicPr>
                      <p:cNvPr id="2" name="Object 1" hidden="1"/>
                      <p:cNvPicPr/>
                      <p:nvPr/>
                    </p:nvPicPr>
                    <p:blipFill>
                      <a:blip r:embed="rId4"/>
                      <a:stretch>
                        <a:fillRect/>
                      </a:stretch>
                    </p:blipFill>
                    <p:spPr>
                      <a:xfrm>
                        <a:off x="1589" y="1588"/>
                        <a:ext cx="1589" cy="1589"/>
                      </a:xfrm>
                      <a:prstGeom prst="rect">
                        <a:avLst/>
                      </a:prstGeom>
                    </p:spPr>
                  </p:pic>
                </p:oleObj>
              </mc:Fallback>
            </mc:AlternateContent>
          </a:graphicData>
        </a:graphic>
      </p:graphicFrame>
      <p:pic>
        <p:nvPicPr>
          <p:cNvPr id="22" name="Picture 227"/>
          <p:cNvPicPr>
            <a:picLocks noChangeAspect="1" noChangeArrowheads="1"/>
          </p:cNvPicPr>
          <p:nvPr/>
        </p:nvPicPr>
        <p:blipFill rotWithShape="1">
          <a:blip r:embed="rId5">
            <a:extLst>
              <a:ext uri="{28A0092B-C50C-407E-A947-70E740481C1C}">
                <a14:useLocalDpi xmlns:a14="http://schemas.microsoft.com/office/drawing/2010/main" val="0"/>
              </a:ext>
            </a:extLst>
          </a:blip>
          <a:srcRect l="2309" r="816"/>
          <a:stretch/>
        </p:blipFill>
        <p:spPr bwMode="auto">
          <a:xfrm>
            <a:off x="0" y="0"/>
            <a:ext cx="118872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69613" y="2"/>
            <a:ext cx="4327301" cy="4862285"/>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11" name="TextBox 10"/>
          <p:cNvSpPr txBox="1"/>
          <p:nvPr/>
        </p:nvSpPr>
        <p:spPr>
          <a:xfrm>
            <a:off x="7396081" y="884659"/>
            <a:ext cx="4074365" cy="2985429"/>
          </a:xfrm>
          <a:prstGeom prst="rect">
            <a:avLst/>
          </a:prstGeom>
          <a:noFill/>
        </p:spPr>
        <p:txBody>
          <a:bodyPr wrap="square" lIns="91434" tIns="45718" rIns="91434" bIns="45718" rtlCol="0">
            <a:spAutoFit/>
          </a:bodyPr>
          <a:lstStyle/>
          <a:p>
            <a:r>
              <a:rPr lang="en-US" sz="5000" b="1" kern="1500" spc="200" dirty="0">
                <a:solidFill>
                  <a:schemeClr val="bg1"/>
                </a:solidFill>
              </a:rPr>
              <a:t>THANK YOU</a:t>
            </a:r>
          </a:p>
          <a:p>
            <a:endParaRPr lang="en-US" sz="5000" b="1" kern="1500" spc="200" dirty="0">
              <a:solidFill>
                <a:schemeClr val="bg1"/>
              </a:solidFill>
            </a:endParaRPr>
          </a:p>
          <a:p>
            <a:r>
              <a:rPr lang="en-US" sz="4000" b="1" kern="1500" spc="200" dirty="0" err="1">
                <a:solidFill>
                  <a:schemeClr val="bg1"/>
                </a:solidFill>
              </a:rPr>
              <a:t>Apoorv</a:t>
            </a:r>
            <a:r>
              <a:rPr lang="en-US" sz="4000" b="1" kern="1500" spc="200" dirty="0">
                <a:solidFill>
                  <a:schemeClr val="bg1"/>
                </a:solidFill>
              </a:rPr>
              <a:t> </a:t>
            </a:r>
            <a:r>
              <a:rPr lang="en-US" sz="4000" b="1" kern="1500" spc="200" dirty="0" err="1">
                <a:solidFill>
                  <a:schemeClr val="bg1"/>
                </a:solidFill>
              </a:rPr>
              <a:t>Anand</a:t>
            </a:r>
            <a:endParaRPr lang="en-US" sz="4000" b="1" kern="1500" spc="200" dirty="0">
              <a:solidFill>
                <a:schemeClr val="bg1"/>
              </a:solidFill>
            </a:endParaRPr>
          </a:p>
          <a:p>
            <a:r>
              <a:rPr lang="en-US" sz="2400" b="1" kern="1500" spc="200" dirty="0">
                <a:solidFill>
                  <a:schemeClr val="bg1"/>
                </a:solidFill>
              </a:rPr>
              <a:t>Apoorv.anand@frost.com</a:t>
            </a:r>
            <a:endParaRPr lang="en-US" sz="2400" b="1" kern="1500" spc="200" dirty="0">
              <a:solidFill>
                <a:schemeClr val="bg1"/>
              </a:solidFill>
              <a:hlinkClick r:id="rId6"/>
            </a:endParaRPr>
          </a:p>
          <a:p>
            <a:r>
              <a:rPr lang="en-US" sz="2400" b="1" kern="1500" spc="200" dirty="0">
                <a:solidFill>
                  <a:schemeClr val="bg1"/>
                </a:solidFill>
              </a:rPr>
              <a:t>Mobile: +91 9028889558</a:t>
            </a:r>
          </a:p>
        </p:txBody>
      </p:sp>
      <p:sp>
        <p:nvSpPr>
          <p:cNvPr id="27" name="TextBox 26">
            <a:extLst>
              <a:ext uri="{FF2B5EF4-FFF2-40B4-BE49-F238E27FC236}">
                <a16:creationId xmlns:a16="http://schemas.microsoft.com/office/drawing/2014/main" id="{7378EFB9-BA2F-4262-A843-FAEB391FE605}"/>
              </a:ext>
            </a:extLst>
          </p:cNvPr>
          <p:cNvSpPr txBox="1"/>
          <p:nvPr/>
        </p:nvSpPr>
        <p:spPr>
          <a:xfrm>
            <a:off x="3345543" y="6553202"/>
            <a:ext cx="5196114" cy="615549"/>
          </a:xfrm>
          <a:prstGeom prst="rect">
            <a:avLst/>
          </a:prstGeom>
          <a:noFill/>
        </p:spPr>
        <p:txBody>
          <a:bodyPr wrap="square" lIns="91434" tIns="45718" rIns="91434" bIns="45718" rtlCol="0">
            <a:spAutoFit/>
          </a:bodyPr>
          <a:lstStyle/>
          <a:p>
            <a:pPr algn="ctr"/>
            <a:r>
              <a:rPr lang="en-US" sz="1700" i="1" dirty="0">
                <a:solidFill>
                  <a:schemeClr val="bg1"/>
                </a:solidFill>
              </a:rPr>
              <a:t>The Growth Pipeline™ Company</a:t>
            </a:r>
          </a:p>
          <a:p>
            <a:pPr algn="ctr"/>
            <a:r>
              <a:rPr lang="en-US" sz="1700" i="1" dirty="0">
                <a:solidFill>
                  <a:schemeClr val="bg1"/>
                </a:solidFill>
              </a:rPr>
              <a:t>Powering clients to a future shaped by growth</a:t>
            </a:r>
          </a:p>
        </p:txBody>
      </p:sp>
      <p:grpSp>
        <p:nvGrpSpPr>
          <p:cNvPr id="28" name="Group 27"/>
          <p:cNvGrpSpPr/>
          <p:nvPr/>
        </p:nvGrpSpPr>
        <p:grpSpPr>
          <a:xfrm>
            <a:off x="661249" y="135345"/>
            <a:ext cx="4425633" cy="234916"/>
            <a:chOff x="5898353" y="6426427"/>
            <a:chExt cx="2881733" cy="152964"/>
          </a:xfrm>
          <a:solidFill>
            <a:schemeClr val="tx2"/>
          </a:solidFill>
        </p:grpSpPr>
        <p:sp>
          <p:nvSpPr>
            <p:cNvPr id="29" name="Freeform 7"/>
            <p:cNvSpPr>
              <a:spLocks/>
            </p:cNvSpPr>
            <p:nvPr/>
          </p:nvSpPr>
          <p:spPr bwMode="auto">
            <a:xfrm>
              <a:off x="5898353" y="6465351"/>
              <a:ext cx="75116" cy="101749"/>
            </a:xfrm>
            <a:custGeom>
              <a:avLst/>
              <a:gdLst>
                <a:gd name="T0" fmla="*/ 43 w 110"/>
                <a:gd name="T1" fmla="*/ 76 h 149"/>
                <a:gd name="T2" fmla="*/ 70 w 110"/>
                <a:gd name="T3" fmla="*/ 76 h 149"/>
                <a:gd name="T4" fmla="*/ 82 w 110"/>
                <a:gd name="T5" fmla="*/ 77 h 149"/>
                <a:gd name="T6" fmla="*/ 88 w 110"/>
                <a:gd name="T7" fmla="*/ 81 h 149"/>
                <a:gd name="T8" fmla="*/ 91 w 110"/>
                <a:gd name="T9" fmla="*/ 86 h 149"/>
                <a:gd name="T10" fmla="*/ 93 w 110"/>
                <a:gd name="T11" fmla="*/ 95 h 149"/>
                <a:gd name="T12" fmla="*/ 97 w 110"/>
                <a:gd name="T13" fmla="*/ 95 h 149"/>
                <a:gd name="T14" fmla="*/ 97 w 110"/>
                <a:gd name="T15" fmla="*/ 85 h 149"/>
                <a:gd name="T16" fmla="*/ 96 w 110"/>
                <a:gd name="T17" fmla="*/ 73 h 149"/>
                <a:gd name="T18" fmla="*/ 97 w 110"/>
                <a:gd name="T19" fmla="*/ 64 h 149"/>
                <a:gd name="T20" fmla="*/ 97 w 110"/>
                <a:gd name="T21" fmla="*/ 56 h 149"/>
                <a:gd name="T22" fmla="*/ 97 w 110"/>
                <a:gd name="T23" fmla="*/ 50 h 149"/>
                <a:gd name="T24" fmla="*/ 92 w 110"/>
                <a:gd name="T25" fmla="*/ 50 h 149"/>
                <a:gd name="T26" fmla="*/ 90 w 110"/>
                <a:gd name="T27" fmla="*/ 59 h 149"/>
                <a:gd name="T28" fmla="*/ 87 w 110"/>
                <a:gd name="T29" fmla="*/ 64 h 149"/>
                <a:gd name="T30" fmla="*/ 81 w 110"/>
                <a:gd name="T31" fmla="*/ 67 h 149"/>
                <a:gd name="T32" fmla="*/ 69 w 110"/>
                <a:gd name="T33" fmla="*/ 68 h 149"/>
                <a:gd name="T34" fmla="*/ 43 w 110"/>
                <a:gd name="T35" fmla="*/ 68 h 149"/>
                <a:gd name="T36" fmla="*/ 43 w 110"/>
                <a:gd name="T37" fmla="*/ 8 h 149"/>
                <a:gd name="T38" fmla="*/ 69 w 110"/>
                <a:gd name="T39" fmla="*/ 8 h 149"/>
                <a:gd name="T40" fmla="*/ 86 w 110"/>
                <a:gd name="T41" fmla="*/ 9 h 149"/>
                <a:gd name="T42" fmla="*/ 96 w 110"/>
                <a:gd name="T43" fmla="*/ 13 h 149"/>
                <a:gd name="T44" fmla="*/ 102 w 110"/>
                <a:gd name="T45" fmla="*/ 20 h 149"/>
                <a:gd name="T46" fmla="*/ 105 w 110"/>
                <a:gd name="T47" fmla="*/ 31 h 149"/>
                <a:gd name="T48" fmla="*/ 110 w 110"/>
                <a:gd name="T49" fmla="*/ 31 h 149"/>
                <a:gd name="T50" fmla="*/ 109 w 110"/>
                <a:gd name="T51" fmla="*/ 0 h 149"/>
                <a:gd name="T52" fmla="*/ 49 w 110"/>
                <a:gd name="T53" fmla="*/ 1 h 149"/>
                <a:gd name="T54" fmla="*/ 0 w 110"/>
                <a:gd name="T55" fmla="*/ 0 h 149"/>
                <a:gd name="T56" fmla="*/ 0 w 110"/>
                <a:gd name="T57" fmla="*/ 6 h 149"/>
                <a:gd name="T58" fmla="*/ 12 w 110"/>
                <a:gd name="T59" fmla="*/ 6 h 149"/>
                <a:gd name="T60" fmla="*/ 18 w 110"/>
                <a:gd name="T61" fmla="*/ 9 h 149"/>
                <a:gd name="T62" fmla="*/ 20 w 110"/>
                <a:gd name="T63" fmla="*/ 14 h 149"/>
                <a:gd name="T64" fmla="*/ 22 w 110"/>
                <a:gd name="T65" fmla="*/ 24 h 149"/>
                <a:gd name="T66" fmla="*/ 22 w 110"/>
                <a:gd name="T67" fmla="*/ 119 h 149"/>
                <a:gd name="T68" fmla="*/ 20 w 110"/>
                <a:gd name="T69" fmla="*/ 131 h 149"/>
                <a:gd name="T70" fmla="*/ 18 w 110"/>
                <a:gd name="T71" fmla="*/ 139 h 149"/>
                <a:gd name="T72" fmla="*/ 12 w 110"/>
                <a:gd name="T73" fmla="*/ 143 h 149"/>
                <a:gd name="T74" fmla="*/ 0 w 110"/>
                <a:gd name="T75" fmla="*/ 143 h 149"/>
                <a:gd name="T76" fmla="*/ 0 w 110"/>
                <a:gd name="T77" fmla="*/ 149 h 149"/>
                <a:gd name="T78" fmla="*/ 32 w 110"/>
                <a:gd name="T79" fmla="*/ 148 h 149"/>
                <a:gd name="T80" fmla="*/ 64 w 110"/>
                <a:gd name="T81" fmla="*/ 149 h 149"/>
                <a:gd name="T82" fmla="*/ 64 w 110"/>
                <a:gd name="T83" fmla="*/ 143 h 149"/>
                <a:gd name="T84" fmla="*/ 59 w 110"/>
                <a:gd name="T85" fmla="*/ 143 h 149"/>
                <a:gd name="T86" fmla="*/ 55 w 110"/>
                <a:gd name="T87" fmla="*/ 143 h 149"/>
                <a:gd name="T88" fmla="*/ 52 w 110"/>
                <a:gd name="T89" fmla="*/ 143 h 149"/>
                <a:gd name="T90" fmla="*/ 49 w 110"/>
                <a:gd name="T91" fmla="*/ 141 h 149"/>
                <a:gd name="T92" fmla="*/ 46 w 110"/>
                <a:gd name="T93" fmla="*/ 139 h 149"/>
                <a:gd name="T94" fmla="*/ 45 w 110"/>
                <a:gd name="T95" fmla="*/ 136 h 149"/>
                <a:gd name="T96" fmla="*/ 43 w 110"/>
                <a:gd name="T97" fmla="*/ 132 h 149"/>
                <a:gd name="T98" fmla="*/ 43 w 110"/>
                <a:gd name="T99" fmla="*/ 127 h 149"/>
                <a:gd name="T100" fmla="*/ 43 w 110"/>
                <a:gd name="T101"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9">
                  <a:moveTo>
                    <a:pt x="43" y="76"/>
                  </a:moveTo>
                  <a:lnTo>
                    <a:pt x="70" y="76"/>
                  </a:lnTo>
                  <a:lnTo>
                    <a:pt x="82" y="77"/>
                  </a:lnTo>
                  <a:lnTo>
                    <a:pt x="88" y="81"/>
                  </a:lnTo>
                  <a:lnTo>
                    <a:pt x="91" y="86"/>
                  </a:lnTo>
                  <a:lnTo>
                    <a:pt x="93" y="95"/>
                  </a:lnTo>
                  <a:lnTo>
                    <a:pt x="97" y="95"/>
                  </a:lnTo>
                  <a:lnTo>
                    <a:pt x="97" y="85"/>
                  </a:lnTo>
                  <a:lnTo>
                    <a:pt x="96" y="73"/>
                  </a:lnTo>
                  <a:lnTo>
                    <a:pt x="97" y="64"/>
                  </a:lnTo>
                  <a:lnTo>
                    <a:pt x="97" y="56"/>
                  </a:lnTo>
                  <a:lnTo>
                    <a:pt x="97" y="50"/>
                  </a:lnTo>
                  <a:lnTo>
                    <a:pt x="92" y="50"/>
                  </a:lnTo>
                  <a:lnTo>
                    <a:pt x="90" y="59"/>
                  </a:lnTo>
                  <a:lnTo>
                    <a:pt x="87" y="64"/>
                  </a:lnTo>
                  <a:lnTo>
                    <a:pt x="81" y="67"/>
                  </a:lnTo>
                  <a:lnTo>
                    <a:pt x="69" y="68"/>
                  </a:lnTo>
                  <a:lnTo>
                    <a:pt x="43" y="68"/>
                  </a:lnTo>
                  <a:lnTo>
                    <a:pt x="43" y="8"/>
                  </a:lnTo>
                  <a:lnTo>
                    <a:pt x="69" y="8"/>
                  </a:lnTo>
                  <a:lnTo>
                    <a:pt x="86" y="9"/>
                  </a:lnTo>
                  <a:lnTo>
                    <a:pt x="96" y="13"/>
                  </a:lnTo>
                  <a:lnTo>
                    <a:pt x="102" y="20"/>
                  </a:lnTo>
                  <a:lnTo>
                    <a:pt x="105" y="31"/>
                  </a:lnTo>
                  <a:lnTo>
                    <a:pt x="110" y="31"/>
                  </a:lnTo>
                  <a:lnTo>
                    <a:pt x="109" y="0"/>
                  </a:lnTo>
                  <a:lnTo>
                    <a:pt x="49" y="1"/>
                  </a:lnTo>
                  <a:lnTo>
                    <a:pt x="0" y="0"/>
                  </a:lnTo>
                  <a:lnTo>
                    <a:pt x="0" y="6"/>
                  </a:lnTo>
                  <a:lnTo>
                    <a:pt x="12" y="6"/>
                  </a:lnTo>
                  <a:lnTo>
                    <a:pt x="18" y="9"/>
                  </a:lnTo>
                  <a:lnTo>
                    <a:pt x="20" y="14"/>
                  </a:lnTo>
                  <a:lnTo>
                    <a:pt x="22" y="24"/>
                  </a:lnTo>
                  <a:lnTo>
                    <a:pt x="22" y="119"/>
                  </a:lnTo>
                  <a:lnTo>
                    <a:pt x="20" y="131"/>
                  </a:lnTo>
                  <a:lnTo>
                    <a:pt x="18" y="139"/>
                  </a:lnTo>
                  <a:lnTo>
                    <a:pt x="12" y="143"/>
                  </a:lnTo>
                  <a:lnTo>
                    <a:pt x="0" y="143"/>
                  </a:lnTo>
                  <a:lnTo>
                    <a:pt x="0" y="149"/>
                  </a:lnTo>
                  <a:lnTo>
                    <a:pt x="32" y="148"/>
                  </a:lnTo>
                  <a:lnTo>
                    <a:pt x="64" y="149"/>
                  </a:lnTo>
                  <a:lnTo>
                    <a:pt x="64" y="143"/>
                  </a:lnTo>
                  <a:lnTo>
                    <a:pt x="59" y="143"/>
                  </a:lnTo>
                  <a:lnTo>
                    <a:pt x="55" y="143"/>
                  </a:lnTo>
                  <a:lnTo>
                    <a:pt x="52" y="143"/>
                  </a:lnTo>
                  <a:lnTo>
                    <a:pt x="49" y="141"/>
                  </a:lnTo>
                  <a:lnTo>
                    <a:pt x="46" y="139"/>
                  </a:lnTo>
                  <a:lnTo>
                    <a:pt x="45" y="136"/>
                  </a:lnTo>
                  <a:lnTo>
                    <a:pt x="43" y="132"/>
                  </a:lnTo>
                  <a:lnTo>
                    <a:pt x="43" y="127"/>
                  </a:lnTo>
                  <a:lnTo>
                    <a:pt x="4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0" name="Freeform 8"/>
            <p:cNvSpPr>
              <a:spLocks noEditPoints="1"/>
            </p:cNvSpPr>
            <p:nvPr/>
          </p:nvSpPr>
          <p:spPr bwMode="auto">
            <a:xfrm>
              <a:off x="6082729" y="6465351"/>
              <a:ext cx="101066" cy="101749"/>
            </a:xfrm>
            <a:custGeom>
              <a:avLst/>
              <a:gdLst>
                <a:gd name="T0" fmla="*/ 47 w 148"/>
                <a:gd name="T1" fmla="*/ 72 h 149"/>
                <a:gd name="T2" fmla="*/ 42 w 148"/>
                <a:gd name="T3" fmla="*/ 9 h 149"/>
                <a:gd name="T4" fmla="*/ 50 w 148"/>
                <a:gd name="T5" fmla="*/ 8 h 149"/>
                <a:gd name="T6" fmla="*/ 69 w 148"/>
                <a:gd name="T7" fmla="*/ 9 h 149"/>
                <a:gd name="T8" fmla="*/ 87 w 148"/>
                <a:gd name="T9" fmla="*/ 20 h 149"/>
                <a:gd name="T10" fmla="*/ 92 w 148"/>
                <a:gd name="T11" fmla="*/ 40 h 149"/>
                <a:gd name="T12" fmla="*/ 86 w 148"/>
                <a:gd name="T13" fmla="*/ 58 h 149"/>
                <a:gd name="T14" fmla="*/ 68 w 148"/>
                <a:gd name="T15" fmla="*/ 69 h 149"/>
                <a:gd name="T16" fmla="*/ 148 w 148"/>
                <a:gd name="T17" fmla="*/ 143 h 149"/>
                <a:gd name="T18" fmla="*/ 130 w 148"/>
                <a:gd name="T19" fmla="*/ 136 h 149"/>
                <a:gd name="T20" fmla="*/ 116 w 148"/>
                <a:gd name="T21" fmla="*/ 121 h 149"/>
                <a:gd name="T22" fmla="*/ 97 w 148"/>
                <a:gd name="T23" fmla="*/ 94 h 149"/>
                <a:gd name="T24" fmla="*/ 96 w 148"/>
                <a:gd name="T25" fmla="*/ 69 h 149"/>
                <a:gd name="T26" fmla="*/ 112 w 148"/>
                <a:gd name="T27" fmla="*/ 50 h 149"/>
                <a:gd name="T28" fmla="*/ 114 w 148"/>
                <a:gd name="T29" fmla="*/ 29 h 149"/>
                <a:gd name="T30" fmla="*/ 105 w 148"/>
                <a:gd name="T31" fmla="*/ 14 h 149"/>
                <a:gd name="T32" fmla="*/ 82 w 148"/>
                <a:gd name="T33" fmla="*/ 2 h 149"/>
                <a:gd name="T34" fmla="*/ 51 w 148"/>
                <a:gd name="T35" fmla="*/ 1 h 149"/>
                <a:gd name="T36" fmla="*/ 33 w 148"/>
                <a:gd name="T37" fmla="*/ 1 h 149"/>
                <a:gd name="T38" fmla="*/ 0 w 148"/>
                <a:gd name="T39" fmla="*/ 6 h 149"/>
                <a:gd name="T40" fmla="*/ 8 w 148"/>
                <a:gd name="T41" fmla="*/ 6 h 149"/>
                <a:gd name="T42" fmla="*/ 14 w 148"/>
                <a:gd name="T43" fmla="*/ 8 h 149"/>
                <a:gd name="T44" fmla="*/ 19 w 148"/>
                <a:gd name="T45" fmla="*/ 13 h 149"/>
                <a:gd name="T46" fmla="*/ 20 w 148"/>
                <a:gd name="T47" fmla="*/ 22 h 149"/>
                <a:gd name="T48" fmla="*/ 19 w 148"/>
                <a:gd name="T49" fmla="*/ 134 h 149"/>
                <a:gd name="T50" fmla="*/ 15 w 148"/>
                <a:gd name="T51" fmla="*/ 140 h 149"/>
                <a:gd name="T52" fmla="*/ 9 w 148"/>
                <a:gd name="T53" fmla="*/ 143 h 149"/>
                <a:gd name="T54" fmla="*/ 0 w 148"/>
                <a:gd name="T55" fmla="*/ 143 h 149"/>
                <a:gd name="T56" fmla="*/ 32 w 148"/>
                <a:gd name="T57" fmla="*/ 148 h 149"/>
                <a:gd name="T58" fmla="*/ 63 w 148"/>
                <a:gd name="T59" fmla="*/ 143 h 149"/>
                <a:gd name="T60" fmla="*/ 54 w 148"/>
                <a:gd name="T61" fmla="*/ 143 h 149"/>
                <a:gd name="T62" fmla="*/ 47 w 148"/>
                <a:gd name="T63" fmla="*/ 141 h 149"/>
                <a:gd name="T64" fmla="*/ 43 w 148"/>
                <a:gd name="T65" fmla="*/ 136 h 149"/>
                <a:gd name="T66" fmla="*/ 42 w 148"/>
                <a:gd name="T67" fmla="*/ 127 h 149"/>
                <a:gd name="T68" fmla="*/ 63 w 148"/>
                <a:gd name="T69" fmla="*/ 78 h 149"/>
                <a:gd name="T70" fmla="*/ 95 w 148"/>
                <a:gd name="T71" fmla="*/ 126 h 149"/>
                <a:gd name="T72" fmla="*/ 123 w 148"/>
                <a:gd name="T73" fmla="*/ 148 h 149"/>
                <a:gd name="T74" fmla="*/ 148 w 148"/>
                <a:gd name="T7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54" y="72"/>
                  </a:moveTo>
                  <a:lnTo>
                    <a:pt x="47" y="72"/>
                  </a:lnTo>
                  <a:lnTo>
                    <a:pt x="42" y="71"/>
                  </a:lnTo>
                  <a:lnTo>
                    <a:pt x="42" y="9"/>
                  </a:lnTo>
                  <a:lnTo>
                    <a:pt x="46" y="8"/>
                  </a:lnTo>
                  <a:lnTo>
                    <a:pt x="50" y="8"/>
                  </a:lnTo>
                  <a:lnTo>
                    <a:pt x="55" y="8"/>
                  </a:lnTo>
                  <a:lnTo>
                    <a:pt x="69" y="9"/>
                  </a:lnTo>
                  <a:lnTo>
                    <a:pt x="79" y="13"/>
                  </a:lnTo>
                  <a:lnTo>
                    <a:pt x="87" y="20"/>
                  </a:lnTo>
                  <a:lnTo>
                    <a:pt x="91" y="29"/>
                  </a:lnTo>
                  <a:lnTo>
                    <a:pt x="92" y="40"/>
                  </a:lnTo>
                  <a:lnTo>
                    <a:pt x="91" y="49"/>
                  </a:lnTo>
                  <a:lnTo>
                    <a:pt x="86" y="58"/>
                  </a:lnTo>
                  <a:lnTo>
                    <a:pt x="79" y="64"/>
                  </a:lnTo>
                  <a:lnTo>
                    <a:pt x="68" y="69"/>
                  </a:lnTo>
                  <a:lnTo>
                    <a:pt x="54" y="72"/>
                  </a:lnTo>
                  <a:close/>
                  <a:moveTo>
                    <a:pt x="148" y="143"/>
                  </a:moveTo>
                  <a:lnTo>
                    <a:pt x="139" y="141"/>
                  </a:lnTo>
                  <a:lnTo>
                    <a:pt x="130" y="136"/>
                  </a:lnTo>
                  <a:lnTo>
                    <a:pt x="124" y="130"/>
                  </a:lnTo>
                  <a:lnTo>
                    <a:pt x="116" y="121"/>
                  </a:lnTo>
                  <a:lnTo>
                    <a:pt x="107" y="109"/>
                  </a:lnTo>
                  <a:lnTo>
                    <a:pt x="97" y="94"/>
                  </a:lnTo>
                  <a:lnTo>
                    <a:pt x="83" y="74"/>
                  </a:lnTo>
                  <a:lnTo>
                    <a:pt x="96" y="69"/>
                  </a:lnTo>
                  <a:lnTo>
                    <a:pt x="106" y="62"/>
                  </a:lnTo>
                  <a:lnTo>
                    <a:pt x="112" y="50"/>
                  </a:lnTo>
                  <a:lnTo>
                    <a:pt x="115" y="38"/>
                  </a:lnTo>
                  <a:lnTo>
                    <a:pt x="114" y="29"/>
                  </a:lnTo>
                  <a:lnTo>
                    <a:pt x="111" y="22"/>
                  </a:lnTo>
                  <a:lnTo>
                    <a:pt x="105" y="14"/>
                  </a:lnTo>
                  <a:lnTo>
                    <a:pt x="96" y="6"/>
                  </a:lnTo>
                  <a:lnTo>
                    <a:pt x="82" y="2"/>
                  </a:lnTo>
                  <a:lnTo>
                    <a:pt x="64" y="0"/>
                  </a:lnTo>
                  <a:lnTo>
                    <a:pt x="51" y="1"/>
                  </a:lnTo>
                  <a:lnTo>
                    <a:pt x="42" y="1"/>
                  </a:lnTo>
                  <a:lnTo>
                    <a:pt x="33" y="1"/>
                  </a:lnTo>
                  <a:lnTo>
                    <a:pt x="0" y="0"/>
                  </a:lnTo>
                  <a:lnTo>
                    <a:pt x="0" y="6"/>
                  </a:lnTo>
                  <a:lnTo>
                    <a:pt x="4" y="6"/>
                  </a:lnTo>
                  <a:lnTo>
                    <a:pt x="8" y="6"/>
                  </a:lnTo>
                  <a:lnTo>
                    <a:pt x="11" y="8"/>
                  </a:lnTo>
                  <a:lnTo>
                    <a:pt x="14" y="8"/>
                  </a:lnTo>
                  <a:lnTo>
                    <a:pt x="17" y="10"/>
                  </a:lnTo>
                  <a:lnTo>
                    <a:pt x="19" y="13"/>
                  </a:lnTo>
                  <a:lnTo>
                    <a:pt x="19" y="17"/>
                  </a:lnTo>
                  <a:lnTo>
                    <a:pt x="20" y="22"/>
                  </a:lnTo>
                  <a:lnTo>
                    <a:pt x="20" y="128"/>
                  </a:lnTo>
                  <a:lnTo>
                    <a:pt x="19" y="134"/>
                  </a:lnTo>
                  <a:lnTo>
                    <a:pt x="18" y="137"/>
                  </a:lnTo>
                  <a:lnTo>
                    <a:pt x="15" y="140"/>
                  </a:lnTo>
                  <a:lnTo>
                    <a:pt x="13" y="141"/>
                  </a:lnTo>
                  <a:lnTo>
                    <a:pt x="9" y="143"/>
                  </a:lnTo>
                  <a:lnTo>
                    <a:pt x="5" y="143"/>
                  </a:lnTo>
                  <a:lnTo>
                    <a:pt x="0" y="143"/>
                  </a:lnTo>
                  <a:lnTo>
                    <a:pt x="0" y="149"/>
                  </a:lnTo>
                  <a:lnTo>
                    <a:pt x="32" y="148"/>
                  </a:lnTo>
                  <a:lnTo>
                    <a:pt x="63" y="149"/>
                  </a:lnTo>
                  <a:lnTo>
                    <a:pt x="63" y="143"/>
                  </a:lnTo>
                  <a:lnTo>
                    <a:pt x="57" y="143"/>
                  </a:lnTo>
                  <a:lnTo>
                    <a:pt x="54" y="143"/>
                  </a:lnTo>
                  <a:lnTo>
                    <a:pt x="51" y="143"/>
                  </a:lnTo>
                  <a:lnTo>
                    <a:pt x="47" y="141"/>
                  </a:lnTo>
                  <a:lnTo>
                    <a:pt x="45" y="139"/>
                  </a:lnTo>
                  <a:lnTo>
                    <a:pt x="43" y="136"/>
                  </a:lnTo>
                  <a:lnTo>
                    <a:pt x="42" y="132"/>
                  </a:lnTo>
                  <a:lnTo>
                    <a:pt x="42" y="127"/>
                  </a:lnTo>
                  <a:lnTo>
                    <a:pt x="42" y="78"/>
                  </a:lnTo>
                  <a:lnTo>
                    <a:pt x="63" y="78"/>
                  </a:lnTo>
                  <a:lnTo>
                    <a:pt x="78" y="103"/>
                  </a:lnTo>
                  <a:lnTo>
                    <a:pt x="95" y="126"/>
                  </a:lnTo>
                  <a:lnTo>
                    <a:pt x="114" y="149"/>
                  </a:lnTo>
                  <a:lnTo>
                    <a:pt x="123" y="148"/>
                  </a:lnTo>
                  <a:lnTo>
                    <a:pt x="132" y="148"/>
                  </a:lnTo>
                  <a:lnTo>
                    <a:pt x="148" y="149"/>
                  </a:lnTo>
                  <a:lnTo>
                    <a:pt x="148"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1" name="Freeform 9"/>
            <p:cNvSpPr>
              <a:spLocks noEditPoints="1"/>
            </p:cNvSpPr>
            <p:nvPr/>
          </p:nvSpPr>
          <p:spPr bwMode="auto">
            <a:xfrm>
              <a:off x="6286909" y="6463302"/>
              <a:ext cx="109260" cy="105846"/>
            </a:xfrm>
            <a:custGeom>
              <a:avLst/>
              <a:gdLst>
                <a:gd name="T0" fmla="*/ 83 w 160"/>
                <a:gd name="T1" fmla="*/ 148 h 155"/>
                <a:gd name="T2" fmla="*/ 68 w 160"/>
                <a:gd name="T3" fmla="*/ 146 h 155"/>
                <a:gd name="T4" fmla="*/ 55 w 160"/>
                <a:gd name="T5" fmla="*/ 139 h 155"/>
                <a:gd name="T6" fmla="*/ 44 w 160"/>
                <a:gd name="T7" fmla="*/ 129 h 155"/>
                <a:gd name="T8" fmla="*/ 36 w 160"/>
                <a:gd name="T9" fmla="*/ 116 h 155"/>
                <a:gd name="T10" fmla="*/ 30 w 160"/>
                <a:gd name="T11" fmla="*/ 102 h 155"/>
                <a:gd name="T12" fmla="*/ 27 w 160"/>
                <a:gd name="T13" fmla="*/ 86 h 155"/>
                <a:gd name="T14" fmla="*/ 26 w 160"/>
                <a:gd name="T15" fmla="*/ 72 h 155"/>
                <a:gd name="T16" fmla="*/ 27 w 160"/>
                <a:gd name="T17" fmla="*/ 50 h 155"/>
                <a:gd name="T18" fmla="*/ 35 w 160"/>
                <a:gd name="T19" fmla="*/ 32 h 155"/>
                <a:gd name="T20" fmla="*/ 45 w 160"/>
                <a:gd name="T21" fmla="*/ 18 h 155"/>
                <a:gd name="T22" fmla="*/ 60 w 160"/>
                <a:gd name="T23" fmla="*/ 11 h 155"/>
                <a:gd name="T24" fmla="*/ 78 w 160"/>
                <a:gd name="T25" fmla="*/ 7 h 155"/>
                <a:gd name="T26" fmla="*/ 94 w 160"/>
                <a:gd name="T27" fmla="*/ 9 h 155"/>
                <a:gd name="T28" fmla="*/ 106 w 160"/>
                <a:gd name="T29" fmla="*/ 17 h 155"/>
                <a:gd name="T30" fmla="*/ 117 w 160"/>
                <a:gd name="T31" fmla="*/ 27 h 155"/>
                <a:gd name="T32" fmla="*/ 126 w 160"/>
                <a:gd name="T33" fmla="*/ 39 h 155"/>
                <a:gd name="T34" fmla="*/ 131 w 160"/>
                <a:gd name="T35" fmla="*/ 54 h 155"/>
                <a:gd name="T36" fmla="*/ 135 w 160"/>
                <a:gd name="T37" fmla="*/ 68 h 155"/>
                <a:gd name="T38" fmla="*/ 136 w 160"/>
                <a:gd name="T39" fmla="*/ 83 h 155"/>
                <a:gd name="T40" fmla="*/ 133 w 160"/>
                <a:gd name="T41" fmla="*/ 104 h 155"/>
                <a:gd name="T42" fmla="*/ 127 w 160"/>
                <a:gd name="T43" fmla="*/ 122 h 155"/>
                <a:gd name="T44" fmla="*/ 115 w 160"/>
                <a:gd name="T45" fmla="*/ 137 h 155"/>
                <a:gd name="T46" fmla="*/ 101 w 160"/>
                <a:gd name="T47" fmla="*/ 144 h 155"/>
                <a:gd name="T48" fmla="*/ 83 w 160"/>
                <a:gd name="T49" fmla="*/ 148 h 155"/>
                <a:gd name="T50" fmla="*/ 81 w 160"/>
                <a:gd name="T51" fmla="*/ 0 h 155"/>
                <a:gd name="T52" fmla="*/ 58 w 160"/>
                <a:gd name="T53" fmla="*/ 3 h 155"/>
                <a:gd name="T54" fmla="*/ 39 w 160"/>
                <a:gd name="T55" fmla="*/ 12 h 155"/>
                <a:gd name="T56" fmla="*/ 23 w 160"/>
                <a:gd name="T57" fmla="*/ 25 h 155"/>
                <a:gd name="T58" fmla="*/ 10 w 160"/>
                <a:gd name="T59" fmla="*/ 41 h 155"/>
                <a:gd name="T60" fmla="*/ 3 w 160"/>
                <a:gd name="T61" fmla="*/ 59 h 155"/>
                <a:gd name="T62" fmla="*/ 0 w 160"/>
                <a:gd name="T63" fmla="*/ 79 h 155"/>
                <a:gd name="T64" fmla="*/ 4 w 160"/>
                <a:gd name="T65" fmla="*/ 98 h 155"/>
                <a:gd name="T66" fmla="*/ 12 w 160"/>
                <a:gd name="T67" fmla="*/ 116 h 155"/>
                <a:gd name="T68" fmla="*/ 23 w 160"/>
                <a:gd name="T69" fmla="*/ 131 h 155"/>
                <a:gd name="T70" fmla="*/ 40 w 160"/>
                <a:gd name="T71" fmla="*/ 144 h 155"/>
                <a:gd name="T72" fmla="*/ 59 w 160"/>
                <a:gd name="T73" fmla="*/ 152 h 155"/>
                <a:gd name="T74" fmla="*/ 81 w 160"/>
                <a:gd name="T75" fmla="*/ 155 h 155"/>
                <a:gd name="T76" fmla="*/ 103 w 160"/>
                <a:gd name="T77" fmla="*/ 152 h 155"/>
                <a:gd name="T78" fmla="*/ 123 w 160"/>
                <a:gd name="T79" fmla="*/ 143 h 155"/>
                <a:gd name="T80" fmla="*/ 138 w 160"/>
                <a:gd name="T81" fmla="*/ 130 h 155"/>
                <a:gd name="T82" fmla="*/ 150 w 160"/>
                <a:gd name="T83" fmla="*/ 115 h 155"/>
                <a:gd name="T84" fmla="*/ 158 w 160"/>
                <a:gd name="T85" fmla="*/ 95 h 155"/>
                <a:gd name="T86" fmla="*/ 160 w 160"/>
                <a:gd name="T87" fmla="*/ 76 h 155"/>
                <a:gd name="T88" fmla="*/ 158 w 160"/>
                <a:gd name="T89" fmla="*/ 57 h 155"/>
                <a:gd name="T90" fmla="*/ 150 w 160"/>
                <a:gd name="T91" fmla="*/ 39 h 155"/>
                <a:gd name="T92" fmla="*/ 137 w 160"/>
                <a:gd name="T93" fmla="*/ 23 h 155"/>
                <a:gd name="T94" fmla="*/ 122 w 160"/>
                <a:gd name="T95" fmla="*/ 11 h 155"/>
                <a:gd name="T96" fmla="*/ 103 w 160"/>
                <a:gd name="T97" fmla="*/ 3 h 155"/>
                <a:gd name="T98" fmla="*/ 81 w 160"/>
                <a:gd name="T9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55">
                  <a:moveTo>
                    <a:pt x="83" y="148"/>
                  </a:moveTo>
                  <a:lnTo>
                    <a:pt x="68" y="146"/>
                  </a:lnTo>
                  <a:lnTo>
                    <a:pt x="55" y="139"/>
                  </a:lnTo>
                  <a:lnTo>
                    <a:pt x="44" y="129"/>
                  </a:lnTo>
                  <a:lnTo>
                    <a:pt x="36" y="116"/>
                  </a:lnTo>
                  <a:lnTo>
                    <a:pt x="30" y="102"/>
                  </a:lnTo>
                  <a:lnTo>
                    <a:pt x="27" y="86"/>
                  </a:lnTo>
                  <a:lnTo>
                    <a:pt x="26" y="72"/>
                  </a:lnTo>
                  <a:lnTo>
                    <a:pt x="27" y="50"/>
                  </a:lnTo>
                  <a:lnTo>
                    <a:pt x="35" y="32"/>
                  </a:lnTo>
                  <a:lnTo>
                    <a:pt x="45" y="18"/>
                  </a:lnTo>
                  <a:lnTo>
                    <a:pt x="60" y="11"/>
                  </a:lnTo>
                  <a:lnTo>
                    <a:pt x="78" y="7"/>
                  </a:lnTo>
                  <a:lnTo>
                    <a:pt x="94" y="9"/>
                  </a:lnTo>
                  <a:lnTo>
                    <a:pt x="106" y="17"/>
                  </a:lnTo>
                  <a:lnTo>
                    <a:pt x="117" y="27"/>
                  </a:lnTo>
                  <a:lnTo>
                    <a:pt x="126" y="39"/>
                  </a:lnTo>
                  <a:lnTo>
                    <a:pt x="131" y="54"/>
                  </a:lnTo>
                  <a:lnTo>
                    <a:pt x="135" y="68"/>
                  </a:lnTo>
                  <a:lnTo>
                    <a:pt x="136" y="83"/>
                  </a:lnTo>
                  <a:lnTo>
                    <a:pt x="133" y="104"/>
                  </a:lnTo>
                  <a:lnTo>
                    <a:pt x="127" y="122"/>
                  </a:lnTo>
                  <a:lnTo>
                    <a:pt x="115" y="137"/>
                  </a:lnTo>
                  <a:lnTo>
                    <a:pt x="101" y="144"/>
                  </a:lnTo>
                  <a:lnTo>
                    <a:pt x="83" y="148"/>
                  </a:lnTo>
                  <a:close/>
                  <a:moveTo>
                    <a:pt x="81" y="0"/>
                  </a:moveTo>
                  <a:lnTo>
                    <a:pt x="58" y="3"/>
                  </a:lnTo>
                  <a:lnTo>
                    <a:pt x="39" y="12"/>
                  </a:lnTo>
                  <a:lnTo>
                    <a:pt x="23" y="25"/>
                  </a:lnTo>
                  <a:lnTo>
                    <a:pt x="10" y="41"/>
                  </a:lnTo>
                  <a:lnTo>
                    <a:pt x="3" y="59"/>
                  </a:lnTo>
                  <a:lnTo>
                    <a:pt x="0" y="79"/>
                  </a:lnTo>
                  <a:lnTo>
                    <a:pt x="4" y="98"/>
                  </a:lnTo>
                  <a:lnTo>
                    <a:pt x="12" y="116"/>
                  </a:lnTo>
                  <a:lnTo>
                    <a:pt x="23" y="131"/>
                  </a:lnTo>
                  <a:lnTo>
                    <a:pt x="40" y="144"/>
                  </a:lnTo>
                  <a:lnTo>
                    <a:pt x="59" y="152"/>
                  </a:lnTo>
                  <a:lnTo>
                    <a:pt x="81" y="155"/>
                  </a:lnTo>
                  <a:lnTo>
                    <a:pt x="103" y="152"/>
                  </a:lnTo>
                  <a:lnTo>
                    <a:pt x="123" y="143"/>
                  </a:lnTo>
                  <a:lnTo>
                    <a:pt x="138" y="130"/>
                  </a:lnTo>
                  <a:lnTo>
                    <a:pt x="150" y="115"/>
                  </a:lnTo>
                  <a:lnTo>
                    <a:pt x="158" y="95"/>
                  </a:lnTo>
                  <a:lnTo>
                    <a:pt x="160" y="76"/>
                  </a:lnTo>
                  <a:lnTo>
                    <a:pt x="158" y="57"/>
                  </a:lnTo>
                  <a:lnTo>
                    <a:pt x="150" y="39"/>
                  </a:lnTo>
                  <a:lnTo>
                    <a:pt x="137" y="23"/>
                  </a:lnTo>
                  <a:lnTo>
                    <a:pt x="122" y="11"/>
                  </a:lnTo>
                  <a:lnTo>
                    <a:pt x="103"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2" name="Freeform 10"/>
            <p:cNvSpPr>
              <a:spLocks/>
            </p:cNvSpPr>
            <p:nvPr/>
          </p:nvSpPr>
          <p:spPr bwMode="auto">
            <a:xfrm>
              <a:off x="6510892" y="6463302"/>
              <a:ext cx="61459" cy="105846"/>
            </a:xfrm>
            <a:custGeom>
              <a:avLst/>
              <a:gdLst>
                <a:gd name="T0" fmla="*/ 5 w 90"/>
                <a:gd name="T1" fmla="*/ 148 h 155"/>
                <a:gd name="T2" fmla="*/ 21 w 90"/>
                <a:gd name="T3" fmla="*/ 153 h 155"/>
                <a:gd name="T4" fmla="*/ 38 w 90"/>
                <a:gd name="T5" fmla="*/ 155 h 155"/>
                <a:gd name="T6" fmla="*/ 53 w 90"/>
                <a:gd name="T7" fmla="*/ 153 h 155"/>
                <a:gd name="T8" fmla="*/ 69 w 90"/>
                <a:gd name="T9" fmla="*/ 148 h 155"/>
                <a:gd name="T10" fmla="*/ 80 w 90"/>
                <a:gd name="T11" fmla="*/ 139 h 155"/>
                <a:gd name="T12" fmla="*/ 88 w 90"/>
                <a:gd name="T13" fmla="*/ 126 h 155"/>
                <a:gd name="T14" fmla="*/ 90 w 90"/>
                <a:gd name="T15" fmla="*/ 112 h 155"/>
                <a:gd name="T16" fmla="*/ 88 w 90"/>
                <a:gd name="T17" fmla="*/ 98 h 155"/>
                <a:gd name="T18" fmla="*/ 82 w 90"/>
                <a:gd name="T19" fmla="*/ 86 h 155"/>
                <a:gd name="T20" fmla="*/ 73 w 90"/>
                <a:gd name="T21" fmla="*/ 79 h 155"/>
                <a:gd name="T22" fmla="*/ 62 w 90"/>
                <a:gd name="T23" fmla="*/ 72 h 155"/>
                <a:gd name="T24" fmla="*/ 51 w 90"/>
                <a:gd name="T25" fmla="*/ 67 h 155"/>
                <a:gd name="T26" fmla="*/ 41 w 90"/>
                <a:gd name="T27" fmla="*/ 61 h 155"/>
                <a:gd name="T28" fmla="*/ 30 w 90"/>
                <a:gd name="T29" fmla="*/ 54 h 155"/>
                <a:gd name="T30" fmla="*/ 24 w 90"/>
                <a:gd name="T31" fmla="*/ 45 h 155"/>
                <a:gd name="T32" fmla="*/ 23 w 90"/>
                <a:gd name="T33" fmla="*/ 34 h 155"/>
                <a:gd name="T34" fmla="*/ 24 w 90"/>
                <a:gd name="T35" fmla="*/ 23 h 155"/>
                <a:gd name="T36" fmla="*/ 29 w 90"/>
                <a:gd name="T37" fmla="*/ 14 h 155"/>
                <a:gd name="T38" fmla="*/ 38 w 90"/>
                <a:gd name="T39" fmla="*/ 9 h 155"/>
                <a:gd name="T40" fmla="*/ 50 w 90"/>
                <a:gd name="T41" fmla="*/ 7 h 155"/>
                <a:gd name="T42" fmla="*/ 62 w 90"/>
                <a:gd name="T43" fmla="*/ 9 h 155"/>
                <a:gd name="T44" fmla="*/ 73 w 90"/>
                <a:gd name="T45" fmla="*/ 18 h 155"/>
                <a:gd name="T46" fmla="*/ 78 w 90"/>
                <a:gd name="T47" fmla="*/ 31 h 155"/>
                <a:gd name="T48" fmla="*/ 83 w 90"/>
                <a:gd name="T49" fmla="*/ 31 h 155"/>
                <a:gd name="T50" fmla="*/ 79 w 90"/>
                <a:gd name="T51" fmla="*/ 3 h 155"/>
                <a:gd name="T52" fmla="*/ 66 w 90"/>
                <a:gd name="T53" fmla="*/ 2 h 155"/>
                <a:gd name="T54" fmla="*/ 52 w 90"/>
                <a:gd name="T55" fmla="*/ 0 h 155"/>
                <a:gd name="T56" fmla="*/ 37 w 90"/>
                <a:gd name="T57" fmla="*/ 2 h 155"/>
                <a:gd name="T58" fmla="*/ 24 w 90"/>
                <a:gd name="T59" fmla="*/ 7 h 155"/>
                <a:gd name="T60" fmla="*/ 14 w 90"/>
                <a:gd name="T61" fmla="*/ 16 h 155"/>
                <a:gd name="T62" fmla="*/ 7 w 90"/>
                <a:gd name="T63" fmla="*/ 27 h 155"/>
                <a:gd name="T64" fmla="*/ 5 w 90"/>
                <a:gd name="T65" fmla="*/ 41 h 155"/>
                <a:gd name="T66" fmla="*/ 7 w 90"/>
                <a:gd name="T67" fmla="*/ 56 h 155"/>
                <a:gd name="T68" fmla="*/ 12 w 90"/>
                <a:gd name="T69" fmla="*/ 67 h 155"/>
                <a:gd name="T70" fmla="*/ 21 w 90"/>
                <a:gd name="T71" fmla="*/ 76 h 155"/>
                <a:gd name="T72" fmla="*/ 32 w 90"/>
                <a:gd name="T73" fmla="*/ 81 h 155"/>
                <a:gd name="T74" fmla="*/ 43 w 90"/>
                <a:gd name="T75" fmla="*/ 88 h 155"/>
                <a:gd name="T76" fmla="*/ 53 w 90"/>
                <a:gd name="T77" fmla="*/ 93 h 155"/>
                <a:gd name="T78" fmla="*/ 62 w 90"/>
                <a:gd name="T79" fmla="*/ 99 h 155"/>
                <a:gd name="T80" fmla="*/ 67 w 90"/>
                <a:gd name="T81" fmla="*/ 108 h 155"/>
                <a:gd name="T82" fmla="*/ 70 w 90"/>
                <a:gd name="T83" fmla="*/ 120 h 155"/>
                <a:gd name="T84" fmla="*/ 67 w 90"/>
                <a:gd name="T85" fmla="*/ 131 h 155"/>
                <a:gd name="T86" fmla="*/ 61 w 90"/>
                <a:gd name="T87" fmla="*/ 140 h 155"/>
                <a:gd name="T88" fmla="*/ 52 w 90"/>
                <a:gd name="T89" fmla="*/ 146 h 155"/>
                <a:gd name="T90" fmla="*/ 39 w 90"/>
                <a:gd name="T91" fmla="*/ 148 h 155"/>
                <a:gd name="T92" fmla="*/ 27 w 90"/>
                <a:gd name="T93" fmla="*/ 146 h 155"/>
                <a:gd name="T94" fmla="*/ 18 w 90"/>
                <a:gd name="T95" fmla="*/ 138 h 155"/>
                <a:gd name="T96" fmla="*/ 10 w 90"/>
                <a:gd name="T97" fmla="*/ 128 h 155"/>
                <a:gd name="T98" fmla="*/ 5 w 90"/>
                <a:gd name="T99" fmla="*/ 116 h 155"/>
                <a:gd name="T100" fmla="*/ 0 w 90"/>
                <a:gd name="T101" fmla="*/ 116 h 155"/>
                <a:gd name="T102" fmla="*/ 5 w 90"/>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55">
                  <a:moveTo>
                    <a:pt x="5" y="148"/>
                  </a:moveTo>
                  <a:lnTo>
                    <a:pt x="21" y="153"/>
                  </a:lnTo>
                  <a:lnTo>
                    <a:pt x="38" y="155"/>
                  </a:lnTo>
                  <a:lnTo>
                    <a:pt x="53" y="153"/>
                  </a:lnTo>
                  <a:lnTo>
                    <a:pt x="69" y="148"/>
                  </a:lnTo>
                  <a:lnTo>
                    <a:pt x="80" y="139"/>
                  </a:lnTo>
                  <a:lnTo>
                    <a:pt x="88" y="126"/>
                  </a:lnTo>
                  <a:lnTo>
                    <a:pt x="90" y="112"/>
                  </a:lnTo>
                  <a:lnTo>
                    <a:pt x="88" y="98"/>
                  </a:lnTo>
                  <a:lnTo>
                    <a:pt x="82" y="86"/>
                  </a:lnTo>
                  <a:lnTo>
                    <a:pt x="73" y="79"/>
                  </a:lnTo>
                  <a:lnTo>
                    <a:pt x="62" y="72"/>
                  </a:lnTo>
                  <a:lnTo>
                    <a:pt x="51" y="67"/>
                  </a:lnTo>
                  <a:lnTo>
                    <a:pt x="41" y="61"/>
                  </a:lnTo>
                  <a:lnTo>
                    <a:pt x="30" y="54"/>
                  </a:lnTo>
                  <a:lnTo>
                    <a:pt x="24" y="45"/>
                  </a:lnTo>
                  <a:lnTo>
                    <a:pt x="23" y="34"/>
                  </a:lnTo>
                  <a:lnTo>
                    <a:pt x="24" y="23"/>
                  </a:lnTo>
                  <a:lnTo>
                    <a:pt x="29" y="14"/>
                  </a:lnTo>
                  <a:lnTo>
                    <a:pt x="38" y="9"/>
                  </a:lnTo>
                  <a:lnTo>
                    <a:pt x="50" y="7"/>
                  </a:lnTo>
                  <a:lnTo>
                    <a:pt x="62" y="9"/>
                  </a:lnTo>
                  <a:lnTo>
                    <a:pt x="73" y="18"/>
                  </a:lnTo>
                  <a:lnTo>
                    <a:pt x="78" y="31"/>
                  </a:lnTo>
                  <a:lnTo>
                    <a:pt x="83" y="31"/>
                  </a:lnTo>
                  <a:lnTo>
                    <a:pt x="79" y="3"/>
                  </a:lnTo>
                  <a:lnTo>
                    <a:pt x="66" y="2"/>
                  </a:lnTo>
                  <a:lnTo>
                    <a:pt x="52" y="0"/>
                  </a:lnTo>
                  <a:lnTo>
                    <a:pt x="37" y="2"/>
                  </a:lnTo>
                  <a:lnTo>
                    <a:pt x="24" y="7"/>
                  </a:lnTo>
                  <a:lnTo>
                    <a:pt x="14" y="16"/>
                  </a:lnTo>
                  <a:lnTo>
                    <a:pt x="7" y="27"/>
                  </a:lnTo>
                  <a:lnTo>
                    <a:pt x="5" y="41"/>
                  </a:lnTo>
                  <a:lnTo>
                    <a:pt x="7" y="56"/>
                  </a:lnTo>
                  <a:lnTo>
                    <a:pt x="12" y="67"/>
                  </a:lnTo>
                  <a:lnTo>
                    <a:pt x="21" y="76"/>
                  </a:lnTo>
                  <a:lnTo>
                    <a:pt x="32" y="81"/>
                  </a:lnTo>
                  <a:lnTo>
                    <a:pt x="43" y="88"/>
                  </a:lnTo>
                  <a:lnTo>
                    <a:pt x="53" y="93"/>
                  </a:lnTo>
                  <a:lnTo>
                    <a:pt x="62" y="99"/>
                  </a:lnTo>
                  <a:lnTo>
                    <a:pt x="67" y="108"/>
                  </a:lnTo>
                  <a:lnTo>
                    <a:pt x="70" y="120"/>
                  </a:lnTo>
                  <a:lnTo>
                    <a:pt x="67" y="131"/>
                  </a:lnTo>
                  <a:lnTo>
                    <a:pt x="61" y="140"/>
                  </a:lnTo>
                  <a:lnTo>
                    <a:pt x="52" y="146"/>
                  </a:lnTo>
                  <a:lnTo>
                    <a:pt x="39" y="148"/>
                  </a:lnTo>
                  <a:lnTo>
                    <a:pt x="27" y="146"/>
                  </a:lnTo>
                  <a:lnTo>
                    <a:pt x="18" y="138"/>
                  </a:lnTo>
                  <a:lnTo>
                    <a:pt x="10" y="128"/>
                  </a:lnTo>
                  <a:lnTo>
                    <a:pt x="5" y="116"/>
                  </a:lnTo>
                  <a:lnTo>
                    <a:pt x="0" y="116"/>
                  </a:lnTo>
                  <a:lnTo>
                    <a:pt x="5"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3" name="Freeform 11"/>
            <p:cNvSpPr>
              <a:spLocks/>
            </p:cNvSpPr>
            <p:nvPr/>
          </p:nvSpPr>
          <p:spPr bwMode="auto">
            <a:xfrm>
              <a:off x="6680928" y="6461937"/>
              <a:ext cx="96286" cy="105163"/>
            </a:xfrm>
            <a:custGeom>
              <a:avLst/>
              <a:gdLst>
                <a:gd name="T0" fmla="*/ 141 w 141"/>
                <a:gd name="T1" fmla="*/ 0 h 154"/>
                <a:gd name="T2" fmla="*/ 137 w 141"/>
                <a:gd name="T3" fmla="*/ 0 h 154"/>
                <a:gd name="T4" fmla="*/ 134 w 141"/>
                <a:gd name="T5" fmla="*/ 2 h 154"/>
                <a:gd name="T6" fmla="*/ 132 w 141"/>
                <a:gd name="T7" fmla="*/ 4 h 154"/>
                <a:gd name="T8" fmla="*/ 128 w 141"/>
                <a:gd name="T9" fmla="*/ 5 h 154"/>
                <a:gd name="T10" fmla="*/ 122 w 141"/>
                <a:gd name="T11" fmla="*/ 5 h 154"/>
                <a:gd name="T12" fmla="*/ 21 w 141"/>
                <a:gd name="T13" fmla="*/ 5 h 154"/>
                <a:gd name="T14" fmla="*/ 18 w 141"/>
                <a:gd name="T15" fmla="*/ 5 h 154"/>
                <a:gd name="T16" fmla="*/ 14 w 141"/>
                <a:gd name="T17" fmla="*/ 5 h 154"/>
                <a:gd name="T18" fmla="*/ 12 w 141"/>
                <a:gd name="T19" fmla="*/ 4 h 154"/>
                <a:gd name="T20" fmla="*/ 9 w 141"/>
                <a:gd name="T21" fmla="*/ 2 h 154"/>
                <a:gd name="T22" fmla="*/ 6 w 141"/>
                <a:gd name="T23" fmla="*/ 0 h 154"/>
                <a:gd name="T24" fmla="*/ 3 w 141"/>
                <a:gd name="T25" fmla="*/ 0 h 154"/>
                <a:gd name="T26" fmla="*/ 0 w 141"/>
                <a:gd name="T27" fmla="*/ 33 h 154"/>
                <a:gd name="T28" fmla="*/ 6 w 141"/>
                <a:gd name="T29" fmla="*/ 33 h 154"/>
                <a:gd name="T30" fmla="*/ 9 w 141"/>
                <a:gd name="T31" fmla="*/ 24 h 154"/>
                <a:gd name="T32" fmla="*/ 12 w 141"/>
                <a:gd name="T33" fmla="*/ 19 h 154"/>
                <a:gd name="T34" fmla="*/ 19 w 141"/>
                <a:gd name="T35" fmla="*/ 15 h 154"/>
                <a:gd name="T36" fmla="*/ 31 w 141"/>
                <a:gd name="T37" fmla="*/ 14 h 154"/>
                <a:gd name="T38" fmla="*/ 60 w 141"/>
                <a:gd name="T39" fmla="*/ 14 h 154"/>
                <a:gd name="T40" fmla="*/ 60 w 141"/>
                <a:gd name="T41" fmla="*/ 132 h 154"/>
                <a:gd name="T42" fmla="*/ 59 w 141"/>
                <a:gd name="T43" fmla="*/ 137 h 154"/>
                <a:gd name="T44" fmla="*/ 58 w 141"/>
                <a:gd name="T45" fmla="*/ 141 h 154"/>
                <a:gd name="T46" fmla="*/ 56 w 141"/>
                <a:gd name="T47" fmla="*/ 144 h 154"/>
                <a:gd name="T48" fmla="*/ 54 w 141"/>
                <a:gd name="T49" fmla="*/ 146 h 154"/>
                <a:gd name="T50" fmla="*/ 51 w 141"/>
                <a:gd name="T51" fmla="*/ 148 h 154"/>
                <a:gd name="T52" fmla="*/ 47 w 141"/>
                <a:gd name="T53" fmla="*/ 148 h 154"/>
                <a:gd name="T54" fmla="*/ 44 w 141"/>
                <a:gd name="T55" fmla="*/ 148 h 154"/>
                <a:gd name="T56" fmla="*/ 40 w 141"/>
                <a:gd name="T57" fmla="*/ 148 h 154"/>
                <a:gd name="T58" fmla="*/ 40 w 141"/>
                <a:gd name="T59" fmla="*/ 154 h 154"/>
                <a:gd name="T60" fmla="*/ 72 w 141"/>
                <a:gd name="T61" fmla="*/ 153 h 154"/>
                <a:gd name="T62" fmla="*/ 101 w 141"/>
                <a:gd name="T63" fmla="*/ 154 h 154"/>
                <a:gd name="T64" fmla="*/ 101 w 141"/>
                <a:gd name="T65" fmla="*/ 148 h 154"/>
                <a:gd name="T66" fmla="*/ 97 w 141"/>
                <a:gd name="T67" fmla="*/ 148 h 154"/>
                <a:gd name="T68" fmla="*/ 93 w 141"/>
                <a:gd name="T69" fmla="*/ 148 h 154"/>
                <a:gd name="T70" fmla="*/ 90 w 141"/>
                <a:gd name="T71" fmla="*/ 148 h 154"/>
                <a:gd name="T72" fmla="*/ 87 w 141"/>
                <a:gd name="T73" fmla="*/ 146 h 154"/>
                <a:gd name="T74" fmla="*/ 84 w 141"/>
                <a:gd name="T75" fmla="*/ 144 h 154"/>
                <a:gd name="T76" fmla="*/ 83 w 141"/>
                <a:gd name="T77" fmla="*/ 141 h 154"/>
                <a:gd name="T78" fmla="*/ 82 w 141"/>
                <a:gd name="T79" fmla="*/ 137 h 154"/>
                <a:gd name="T80" fmla="*/ 82 w 141"/>
                <a:gd name="T81" fmla="*/ 132 h 154"/>
                <a:gd name="T82" fmla="*/ 82 w 141"/>
                <a:gd name="T83" fmla="*/ 14 h 154"/>
                <a:gd name="T84" fmla="*/ 115 w 141"/>
                <a:gd name="T85" fmla="*/ 14 h 154"/>
                <a:gd name="T86" fmla="*/ 122 w 141"/>
                <a:gd name="T87" fmla="*/ 14 h 154"/>
                <a:gd name="T88" fmla="*/ 125 w 141"/>
                <a:gd name="T89" fmla="*/ 15 h 154"/>
                <a:gd name="T90" fmla="*/ 128 w 141"/>
                <a:gd name="T91" fmla="*/ 18 h 154"/>
                <a:gd name="T92" fmla="*/ 131 w 141"/>
                <a:gd name="T93" fmla="*/ 19 h 154"/>
                <a:gd name="T94" fmla="*/ 132 w 141"/>
                <a:gd name="T95" fmla="*/ 22 h 154"/>
                <a:gd name="T96" fmla="*/ 133 w 141"/>
                <a:gd name="T97" fmla="*/ 25 h 154"/>
                <a:gd name="T98" fmla="*/ 133 w 141"/>
                <a:gd name="T99" fmla="*/ 29 h 154"/>
                <a:gd name="T100" fmla="*/ 133 w 141"/>
                <a:gd name="T101" fmla="*/ 33 h 154"/>
                <a:gd name="T102" fmla="*/ 139 w 141"/>
                <a:gd name="T103" fmla="*/ 33 h 154"/>
                <a:gd name="T104" fmla="*/ 141 w 141"/>
                <a:gd name="T10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54">
                  <a:moveTo>
                    <a:pt x="141" y="0"/>
                  </a:moveTo>
                  <a:lnTo>
                    <a:pt x="137" y="0"/>
                  </a:lnTo>
                  <a:lnTo>
                    <a:pt x="134" y="2"/>
                  </a:lnTo>
                  <a:lnTo>
                    <a:pt x="132" y="4"/>
                  </a:lnTo>
                  <a:lnTo>
                    <a:pt x="128" y="5"/>
                  </a:lnTo>
                  <a:lnTo>
                    <a:pt x="122" y="5"/>
                  </a:lnTo>
                  <a:lnTo>
                    <a:pt x="21" y="5"/>
                  </a:lnTo>
                  <a:lnTo>
                    <a:pt x="18" y="5"/>
                  </a:lnTo>
                  <a:lnTo>
                    <a:pt x="14" y="5"/>
                  </a:lnTo>
                  <a:lnTo>
                    <a:pt x="12" y="4"/>
                  </a:lnTo>
                  <a:lnTo>
                    <a:pt x="9" y="2"/>
                  </a:lnTo>
                  <a:lnTo>
                    <a:pt x="6" y="0"/>
                  </a:lnTo>
                  <a:lnTo>
                    <a:pt x="3" y="0"/>
                  </a:lnTo>
                  <a:lnTo>
                    <a:pt x="0" y="33"/>
                  </a:lnTo>
                  <a:lnTo>
                    <a:pt x="6" y="33"/>
                  </a:lnTo>
                  <a:lnTo>
                    <a:pt x="9" y="24"/>
                  </a:lnTo>
                  <a:lnTo>
                    <a:pt x="12" y="19"/>
                  </a:lnTo>
                  <a:lnTo>
                    <a:pt x="19" y="15"/>
                  </a:lnTo>
                  <a:lnTo>
                    <a:pt x="31" y="14"/>
                  </a:lnTo>
                  <a:lnTo>
                    <a:pt x="60" y="14"/>
                  </a:lnTo>
                  <a:lnTo>
                    <a:pt x="60" y="132"/>
                  </a:lnTo>
                  <a:lnTo>
                    <a:pt x="59" y="137"/>
                  </a:lnTo>
                  <a:lnTo>
                    <a:pt x="58" y="141"/>
                  </a:lnTo>
                  <a:lnTo>
                    <a:pt x="56" y="144"/>
                  </a:lnTo>
                  <a:lnTo>
                    <a:pt x="54" y="146"/>
                  </a:lnTo>
                  <a:lnTo>
                    <a:pt x="51" y="148"/>
                  </a:lnTo>
                  <a:lnTo>
                    <a:pt x="47" y="148"/>
                  </a:lnTo>
                  <a:lnTo>
                    <a:pt x="44" y="148"/>
                  </a:lnTo>
                  <a:lnTo>
                    <a:pt x="40" y="148"/>
                  </a:lnTo>
                  <a:lnTo>
                    <a:pt x="40" y="154"/>
                  </a:lnTo>
                  <a:lnTo>
                    <a:pt x="72" y="153"/>
                  </a:lnTo>
                  <a:lnTo>
                    <a:pt x="101" y="154"/>
                  </a:lnTo>
                  <a:lnTo>
                    <a:pt x="101" y="148"/>
                  </a:lnTo>
                  <a:lnTo>
                    <a:pt x="97" y="148"/>
                  </a:lnTo>
                  <a:lnTo>
                    <a:pt x="93" y="148"/>
                  </a:lnTo>
                  <a:lnTo>
                    <a:pt x="90" y="148"/>
                  </a:lnTo>
                  <a:lnTo>
                    <a:pt x="87" y="146"/>
                  </a:lnTo>
                  <a:lnTo>
                    <a:pt x="84" y="144"/>
                  </a:lnTo>
                  <a:lnTo>
                    <a:pt x="83" y="141"/>
                  </a:lnTo>
                  <a:lnTo>
                    <a:pt x="82" y="137"/>
                  </a:lnTo>
                  <a:lnTo>
                    <a:pt x="82" y="132"/>
                  </a:lnTo>
                  <a:lnTo>
                    <a:pt x="82" y="14"/>
                  </a:lnTo>
                  <a:lnTo>
                    <a:pt x="115" y="14"/>
                  </a:lnTo>
                  <a:lnTo>
                    <a:pt x="122" y="14"/>
                  </a:lnTo>
                  <a:lnTo>
                    <a:pt x="125" y="15"/>
                  </a:lnTo>
                  <a:lnTo>
                    <a:pt x="128" y="18"/>
                  </a:lnTo>
                  <a:lnTo>
                    <a:pt x="131" y="19"/>
                  </a:lnTo>
                  <a:lnTo>
                    <a:pt x="132" y="22"/>
                  </a:lnTo>
                  <a:lnTo>
                    <a:pt x="133" y="25"/>
                  </a:lnTo>
                  <a:lnTo>
                    <a:pt x="133" y="29"/>
                  </a:lnTo>
                  <a:lnTo>
                    <a:pt x="133" y="33"/>
                  </a:lnTo>
                  <a:lnTo>
                    <a:pt x="139" y="3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4" name="Freeform 12"/>
            <p:cNvSpPr>
              <a:spLocks/>
            </p:cNvSpPr>
            <p:nvPr/>
          </p:nvSpPr>
          <p:spPr bwMode="auto">
            <a:xfrm>
              <a:off x="7373363" y="6463302"/>
              <a:ext cx="62142" cy="105846"/>
            </a:xfrm>
            <a:custGeom>
              <a:avLst/>
              <a:gdLst>
                <a:gd name="T0" fmla="*/ 4 w 91"/>
                <a:gd name="T1" fmla="*/ 148 h 155"/>
                <a:gd name="T2" fmla="*/ 21 w 91"/>
                <a:gd name="T3" fmla="*/ 153 h 155"/>
                <a:gd name="T4" fmla="*/ 39 w 91"/>
                <a:gd name="T5" fmla="*/ 155 h 155"/>
                <a:gd name="T6" fmla="*/ 54 w 91"/>
                <a:gd name="T7" fmla="*/ 153 h 155"/>
                <a:gd name="T8" fmla="*/ 68 w 91"/>
                <a:gd name="T9" fmla="*/ 148 h 155"/>
                <a:gd name="T10" fmla="*/ 80 w 91"/>
                <a:gd name="T11" fmla="*/ 139 h 155"/>
                <a:gd name="T12" fmla="*/ 87 w 91"/>
                <a:gd name="T13" fmla="*/ 126 h 155"/>
                <a:gd name="T14" fmla="*/ 91 w 91"/>
                <a:gd name="T15" fmla="*/ 112 h 155"/>
                <a:gd name="T16" fmla="*/ 89 w 91"/>
                <a:gd name="T17" fmla="*/ 98 h 155"/>
                <a:gd name="T18" fmla="*/ 82 w 91"/>
                <a:gd name="T19" fmla="*/ 86 h 155"/>
                <a:gd name="T20" fmla="*/ 73 w 91"/>
                <a:gd name="T21" fmla="*/ 79 h 155"/>
                <a:gd name="T22" fmla="*/ 62 w 91"/>
                <a:gd name="T23" fmla="*/ 72 h 155"/>
                <a:gd name="T24" fmla="*/ 50 w 91"/>
                <a:gd name="T25" fmla="*/ 67 h 155"/>
                <a:gd name="T26" fmla="*/ 40 w 91"/>
                <a:gd name="T27" fmla="*/ 61 h 155"/>
                <a:gd name="T28" fmla="*/ 31 w 91"/>
                <a:gd name="T29" fmla="*/ 54 h 155"/>
                <a:gd name="T30" fmla="*/ 25 w 91"/>
                <a:gd name="T31" fmla="*/ 45 h 155"/>
                <a:gd name="T32" fmla="*/ 22 w 91"/>
                <a:gd name="T33" fmla="*/ 34 h 155"/>
                <a:gd name="T34" fmla="*/ 23 w 91"/>
                <a:gd name="T35" fmla="*/ 23 h 155"/>
                <a:gd name="T36" fmla="*/ 29 w 91"/>
                <a:gd name="T37" fmla="*/ 14 h 155"/>
                <a:gd name="T38" fmla="*/ 37 w 91"/>
                <a:gd name="T39" fmla="*/ 9 h 155"/>
                <a:gd name="T40" fmla="*/ 49 w 91"/>
                <a:gd name="T41" fmla="*/ 7 h 155"/>
                <a:gd name="T42" fmla="*/ 63 w 91"/>
                <a:gd name="T43" fmla="*/ 9 h 155"/>
                <a:gd name="T44" fmla="*/ 72 w 91"/>
                <a:gd name="T45" fmla="*/ 18 h 155"/>
                <a:gd name="T46" fmla="*/ 77 w 91"/>
                <a:gd name="T47" fmla="*/ 31 h 155"/>
                <a:gd name="T48" fmla="*/ 82 w 91"/>
                <a:gd name="T49" fmla="*/ 31 h 155"/>
                <a:gd name="T50" fmla="*/ 78 w 91"/>
                <a:gd name="T51" fmla="*/ 3 h 155"/>
                <a:gd name="T52" fmla="*/ 66 w 91"/>
                <a:gd name="T53" fmla="*/ 2 h 155"/>
                <a:gd name="T54" fmla="*/ 52 w 91"/>
                <a:gd name="T55" fmla="*/ 0 h 155"/>
                <a:gd name="T56" fmla="*/ 36 w 91"/>
                <a:gd name="T57" fmla="*/ 2 h 155"/>
                <a:gd name="T58" fmla="*/ 23 w 91"/>
                <a:gd name="T59" fmla="*/ 7 h 155"/>
                <a:gd name="T60" fmla="*/ 13 w 91"/>
                <a:gd name="T61" fmla="*/ 16 h 155"/>
                <a:gd name="T62" fmla="*/ 7 w 91"/>
                <a:gd name="T63" fmla="*/ 27 h 155"/>
                <a:gd name="T64" fmla="*/ 4 w 91"/>
                <a:gd name="T65" fmla="*/ 41 h 155"/>
                <a:gd name="T66" fmla="*/ 7 w 91"/>
                <a:gd name="T67" fmla="*/ 56 h 155"/>
                <a:gd name="T68" fmla="*/ 13 w 91"/>
                <a:gd name="T69" fmla="*/ 67 h 155"/>
                <a:gd name="T70" fmla="*/ 21 w 91"/>
                <a:gd name="T71" fmla="*/ 76 h 155"/>
                <a:gd name="T72" fmla="*/ 32 w 91"/>
                <a:gd name="T73" fmla="*/ 81 h 155"/>
                <a:gd name="T74" fmla="*/ 43 w 91"/>
                <a:gd name="T75" fmla="*/ 88 h 155"/>
                <a:gd name="T76" fmla="*/ 53 w 91"/>
                <a:gd name="T77" fmla="*/ 93 h 155"/>
                <a:gd name="T78" fmla="*/ 62 w 91"/>
                <a:gd name="T79" fmla="*/ 99 h 155"/>
                <a:gd name="T80" fmla="*/ 68 w 91"/>
                <a:gd name="T81" fmla="*/ 108 h 155"/>
                <a:gd name="T82" fmla="*/ 71 w 91"/>
                <a:gd name="T83" fmla="*/ 120 h 155"/>
                <a:gd name="T84" fmla="*/ 68 w 91"/>
                <a:gd name="T85" fmla="*/ 131 h 155"/>
                <a:gd name="T86" fmla="*/ 62 w 91"/>
                <a:gd name="T87" fmla="*/ 140 h 155"/>
                <a:gd name="T88" fmla="*/ 52 w 91"/>
                <a:gd name="T89" fmla="*/ 146 h 155"/>
                <a:gd name="T90" fmla="*/ 40 w 91"/>
                <a:gd name="T91" fmla="*/ 148 h 155"/>
                <a:gd name="T92" fmla="*/ 27 w 91"/>
                <a:gd name="T93" fmla="*/ 146 h 155"/>
                <a:gd name="T94" fmla="*/ 17 w 91"/>
                <a:gd name="T95" fmla="*/ 138 h 155"/>
                <a:gd name="T96" fmla="*/ 9 w 91"/>
                <a:gd name="T97" fmla="*/ 128 h 155"/>
                <a:gd name="T98" fmla="*/ 6 w 91"/>
                <a:gd name="T99" fmla="*/ 116 h 155"/>
                <a:gd name="T100" fmla="*/ 0 w 91"/>
                <a:gd name="T101" fmla="*/ 116 h 155"/>
                <a:gd name="T102" fmla="*/ 4 w 91"/>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155">
                  <a:moveTo>
                    <a:pt x="4" y="148"/>
                  </a:moveTo>
                  <a:lnTo>
                    <a:pt x="21" y="153"/>
                  </a:lnTo>
                  <a:lnTo>
                    <a:pt x="39" y="155"/>
                  </a:lnTo>
                  <a:lnTo>
                    <a:pt x="54" y="153"/>
                  </a:lnTo>
                  <a:lnTo>
                    <a:pt x="68" y="148"/>
                  </a:lnTo>
                  <a:lnTo>
                    <a:pt x="80" y="139"/>
                  </a:lnTo>
                  <a:lnTo>
                    <a:pt x="87" y="126"/>
                  </a:lnTo>
                  <a:lnTo>
                    <a:pt x="91" y="112"/>
                  </a:lnTo>
                  <a:lnTo>
                    <a:pt x="89" y="98"/>
                  </a:lnTo>
                  <a:lnTo>
                    <a:pt x="82" y="86"/>
                  </a:lnTo>
                  <a:lnTo>
                    <a:pt x="73" y="79"/>
                  </a:lnTo>
                  <a:lnTo>
                    <a:pt x="62" y="72"/>
                  </a:lnTo>
                  <a:lnTo>
                    <a:pt x="50" y="67"/>
                  </a:lnTo>
                  <a:lnTo>
                    <a:pt x="40" y="61"/>
                  </a:lnTo>
                  <a:lnTo>
                    <a:pt x="31" y="54"/>
                  </a:lnTo>
                  <a:lnTo>
                    <a:pt x="25" y="45"/>
                  </a:lnTo>
                  <a:lnTo>
                    <a:pt x="22" y="34"/>
                  </a:lnTo>
                  <a:lnTo>
                    <a:pt x="23" y="23"/>
                  </a:lnTo>
                  <a:lnTo>
                    <a:pt x="29" y="14"/>
                  </a:lnTo>
                  <a:lnTo>
                    <a:pt x="37" y="9"/>
                  </a:lnTo>
                  <a:lnTo>
                    <a:pt x="49" y="7"/>
                  </a:lnTo>
                  <a:lnTo>
                    <a:pt x="63" y="9"/>
                  </a:lnTo>
                  <a:lnTo>
                    <a:pt x="72" y="18"/>
                  </a:lnTo>
                  <a:lnTo>
                    <a:pt x="77" y="31"/>
                  </a:lnTo>
                  <a:lnTo>
                    <a:pt x="82" y="31"/>
                  </a:lnTo>
                  <a:lnTo>
                    <a:pt x="78" y="3"/>
                  </a:lnTo>
                  <a:lnTo>
                    <a:pt x="66" y="2"/>
                  </a:lnTo>
                  <a:lnTo>
                    <a:pt x="52" y="0"/>
                  </a:lnTo>
                  <a:lnTo>
                    <a:pt x="36" y="2"/>
                  </a:lnTo>
                  <a:lnTo>
                    <a:pt x="23" y="7"/>
                  </a:lnTo>
                  <a:lnTo>
                    <a:pt x="13" y="16"/>
                  </a:lnTo>
                  <a:lnTo>
                    <a:pt x="7" y="27"/>
                  </a:lnTo>
                  <a:lnTo>
                    <a:pt x="4" y="41"/>
                  </a:lnTo>
                  <a:lnTo>
                    <a:pt x="7" y="56"/>
                  </a:lnTo>
                  <a:lnTo>
                    <a:pt x="13" y="67"/>
                  </a:lnTo>
                  <a:lnTo>
                    <a:pt x="21" y="76"/>
                  </a:lnTo>
                  <a:lnTo>
                    <a:pt x="32" y="81"/>
                  </a:lnTo>
                  <a:lnTo>
                    <a:pt x="43" y="88"/>
                  </a:lnTo>
                  <a:lnTo>
                    <a:pt x="53" y="93"/>
                  </a:lnTo>
                  <a:lnTo>
                    <a:pt x="62" y="99"/>
                  </a:lnTo>
                  <a:lnTo>
                    <a:pt x="68" y="108"/>
                  </a:lnTo>
                  <a:lnTo>
                    <a:pt x="71" y="120"/>
                  </a:lnTo>
                  <a:lnTo>
                    <a:pt x="68" y="131"/>
                  </a:lnTo>
                  <a:lnTo>
                    <a:pt x="62" y="140"/>
                  </a:lnTo>
                  <a:lnTo>
                    <a:pt x="52" y="146"/>
                  </a:lnTo>
                  <a:lnTo>
                    <a:pt x="40" y="148"/>
                  </a:lnTo>
                  <a:lnTo>
                    <a:pt x="27" y="146"/>
                  </a:lnTo>
                  <a:lnTo>
                    <a:pt x="17" y="138"/>
                  </a:lnTo>
                  <a:lnTo>
                    <a:pt x="9" y="128"/>
                  </a:lnTo>
                  <a:lnTo>
                    <a:pt x="6" y="116"/>
                  </a:lnTo>
                  <a:lnTo>
                    <a:pt x="0" y="116"/>
                  </a:lnTo>
                  <a:lnTo>
                    <a:pt x="4"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5" name="Freeform 13"/>
            <p:cNvSpPr>
              <a:spLocks/>
            </p:cNvSpPr>
            <p:nvPr/>
          </p:nvSpPr>
          <p:spPr bwMode="auto">
            <a:xfrm>
              <a:off x="7538619" y="6465351"/>
              <a:ext cx="106529" cy="103797"/>
            </a:xfrm>
            <a:custGeom>
              <a:avLst/>
              <a:gdLst>
                <a:gd name="T0" fmla="*/ 156 w 156"/>
                <a:gd name="T1" fmla="*/ 0 h 152"/>
                <a:gd name="T2" fmla="*/ 133 w 156"/>
                <a:gd name="T3" fmla="*/ 1 h 152"/>
                <a:gd name="T4" fmla="*/ 105 w 156"/>
                <a:gd name="T5" fmla="*/ 0 h 152"/>
                <a:gd name="T6" fmla="*/ 105 w 156"/>
                <a:gd name="T7" fmla="*/ 6 h 152"/>
                <a:gd name="T8" fmla="*/ 115 w 156"/>
                <a:gd name="T9" fmla="*/ 6 h 152"/>
                <a:gd name="T10" fmla="*/ 122 w 156"/>
                <a:gd name="T11" fmla="*/ 9 h 152"/>
                <a:gd name="T12" fmla="*/ 124 w 156"/>
                <a:gd name="T13" fmla="*/ 14 h 152"/>
                <a:gd name="T14" fmla="*/ 125 w 156"/>
                <a:gd name="T15" fmla="*/ 24 h 152"/>
                <a:gd name="T16" fmla="*/ 127 w 156"/>
                <a:gd name="T17" fmla="*/ 41 h 152"/>
                <a:gd name="T18" fmla="*/ 127 w 156"/>
                <a:gd name="T19" fmla="*/ 101 h 152"/>
                <a:gd name="T20" fmla="*/ 125 w 156"/>
                <a:gd name="T21" fmla="*/ 109 h 152"/>
                <a:gd name="T22" fmla="*/ 124 w 156"/>
                <a:gd name="T23" fmla="*/ 118 h 152"/>
                <a:gd name="T24" fmla="*/ 120 w 156"/>
                <a:gd name="T25" fmla="*/ 127 h 152"/>
                <a:gd name="T26" fmla="*/ 113 w 156"/>
                <a:gd name="T27" fmla="*/ 135 h 152"/>
                <a:gd name="T28" fmla="*/ 101 w 156"/>
                <a:gd name="T29" fmla="*/ 141 h 152"/>
                <a:gd name="T30" fmla="*/ 86 w 156"/>
                <a:gd name="T31" fmla="*/ 143 h 152"/>
                <a:gd name="T32" fmla="*/ 70 w 156"/>
                <a:gd name="T33" fmla="*/ 141 h 152"/>
                <a:gd name="T34" fmla="*/ 59 w 156"/>
                <a:gd name="T35" fmla="*/ 136 h 152"/>
                <a:gd name="T36" fmla="*/ 51 w 156"/>
                <a:gd name="T37" fmla="*/ 127 h 152"/>
                <a:gd name="T38" fmla="*/ 46 w 156"/>
                <a:gd name="T39" fmla="*/ 117 h 152"/>
                <a:gd name="T40" fmla="*/ 44 w 156"/>
                <a:gd name="T41" fmla="*/ 105 h 152"/>
                <a:gd name="T42" fmla="*/ 42 w 156"/>
                <a:gd name="T43" fmla="*/ 94 h 152"/>
                <a:gd name="T44" fmla="*/ 42 w 156"/>
                <a:gd name="T45" fmla="*/ 22 h 152"/>
                <a:gd name="T46" fmla="*/ 42 w 156"/>
                <a:gd name="T47" fmla="*/ 17 h 152"/>
                <a:gd name="T48" fmla="*/ 44 w 156"/>
                <a:gd name="T49" fmla="*/ 13 h 152"/>
                <a:gd name="T50" fmla="*/ 46 w 156"/>
                <a:gd name="T51" fmla="*/ 10 h 152"/>
                <a:gd name="T52" fmla="*/ 49 w 156"/>
                <a:gd name="T53" fmla="*/ 8 h 152"/>
                <a:gd name="T54" fmla="*/ 51 w 156"/>
                <a:gd name="T55" fmla="*/ 8 h 152"/>
                <a:gd name="T56" fmla="*/ 55 w 156"/>
                <a:gd name="T57" fmla="*/ 6 h 152"/>
                <a:gd name="T58" fmla="*/ 59 w 156"/>
                <a:gd name="T59" fmla="*/ 6 h 152"/>
                <a:gd name="T60" fmla="*/ 63 w 156"/>
                <a:gd name="T61" fmla="*/ 6 h 152"/>
                <a:gd name="T62" fmla="*/ 63 w 156"/>
                <a:gd name="T63" fmla="*/ 0 h 152"/>
                <a:gd name="T64" fmla="*/ 31 w 156"/>
                <a:gd name="T65" fmla="*/ 1 h 152"/>
                <a:gd name="T66" fmla="*/ 0 w 156"/>
                <a:gd name="T67" fmla="*/ 0 h 152"/>
                <a:gd name="T68" fmla="*/ 0 w 156"/>
                <a:gd name="T69" fmla="*/ 6 h 152"/>
                <a:gd name="T70" fmla="*/ 5 w 156"/>
                <a:gd name="T71" fmla="*/ 6 h 152"/>
                <a:gd name="T72" fmla="*/ 9 w 156"/>
                <a:gd name="T73" fmla="*/ 6 h 152"/>
                <a:gd name="T74" fmla="*/ 12 w 156"/>
                <a:gd name="T75" fmla="*/ 8 h 152"/>
                <a:gd name="T76" fmla="*/ 15 w 156"/>
                <a:gd name="T77" fmla="*/ 8 h 152"/>
                <a:gd name="T78" fmla="*/ 18 w 156"/>
                <a:gd name="T79" fmla="*/ 10 h 152"/>
                <a:gd name="T80" fmla="*/ 19 w 156"/>
                <a:gd name="T81" fmla="*/ 13 h 152"/>
                <a:gd name="T82" fmla="*/ 21 w 156"/>
                <a:gd name="T83" fmla="*/ 17 h 152"/>
                <a:gd name="T84" fmla="*/ 21 w 156"/>
                <a:gd name="T85" fmla="*/ 22 h 152"/>
                <a:gd name="T86" fmla="*/ 21 w 156"/>
                <a:gd name="T87" fmla="*/ 99 h 152"/>
                <a:gd name="T88" fmla="*/ 23 w 156"/>
                <a:gd name="T89" fmla="*/ 118 h 152"/>
                <a:gd name="T90" fmla="*/ 31 w 156"/>
                <a:gd name="T91" fmla="*/ 134 h 152"/>
                <a:gd name="T92" fmla="*/ 44 w 156"/>
                <a:gd name="T93" fmla="*/ 144 h 152"/>
                <a:gd name="T94" fmla="*/ 60 w 156"/>
                <a:gd name="T95" fmla="*/ 150 h 152"/>
                <a:gd name="T96" fmla="*/ 81 w 156"/>
                <a:gd name="T97" fmla="*/ 152 h 152"/>
                <a:gd name="T98" fmla="*/ 101 w 156"/>
                <a:gd name="T99" fmla="*/ 149 h 152"/>
                <a:gd name="T100" fmla="*/ 118 w 156"/>
                <a:gd name="T101" fmla="*/ 143 h 152"/>
                <a:gd name="T102" fmla="*/ 129 w 156"/>
                <a:gd name="T103" fmla="*/ 131 h 152"/>
                <a:gd name="T104" fmla="*/ 136 w 156"/>
                <a:gd name="T105" fmla="*/ 118 h 152"/>
                <a:gd name="T106" fmla="*/ 138 w 156"/>
                <a:gd name="T107" fmla="*/ 101 h 152"/>
                <a:gd name="T108" fmla="*/ 138 w 156"/>
                <a:gd name="T109" fmla="*/ 40 h 152"/>
                <a:gd name="T110" fmla="*/ 138 w 156"/>
                <a:gd name="T111" fmla="*/ 24 h 152"/>
                <a:gd name="T112" fmla="*/ 141 w 156"/>
                <a:gd name="T113" fmla="*/ 13 h 152"/>
                <a:gd name="T114" fmla="*/ 146 w 156"/>
                <a:gd name="T115" fmla="*/ 8 h 152"/>
                <a:gd name="T116" fmla="*/ 156 w 156"/>
                <a:gd name="T117" fmla="*/ 6 h 152"/>
                <a:gd name="T118" fmla="*/ 156 w 156"/>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2">
                  <a:moveTo>
                    <a:pt x="156" y="0"/>
                  </a:moveTo>
                  <a:lnTo>
                    <a:pt x="133" y="1"/>
                  </a:lnTo>
                  <a:lnTo>
                    <a:pt x="105" y="0"/>
                  </a:lnTo>
                  <a:lnTo>
                    <a:pt x="105" y="6"/>
                  </a:lnTo>
                  <a:lnTo>
                    <a:pt x="115" y="6"/>
                  </a:lnTo>
                  <a:lnTo>
                    <a:pt x="122" y="9"/>
                  </a:lnTo>
                  <a:lnTo>
                    <a:pt x="124" y="14"/>
                  </a:lnTo>
                  <a:lnTo>
                    <a:pt x="125" y="24"/>
                  </a:lnTo>
                  <a:lnTo>
                    <a:pt x="127" y="41"/>
                  </a:lnTo>
                  <a:lnTo>
                    <a:pt x="127" y="101"/>
                  </a:lnTo>
                  <a:lnTo>
                    <a:pt x="125" y="109"/>
                  </a:lnTo>
                  <a:lnTo>
                    <a:pt x="124" y="118"/>
                  </a:lnTo>
                  <a:lnTo>
                    <a:pt x="120" y="127"/>
                  </a:lnTo>
                  <a:lnTo>
                    <a:pt x="113" y="135"/>
                  </a:lnTo>
                  <a:lnTo>
                    <a:pt x="101" y="141"/>
                  </a:lnTo>
                  <a:lnTo>
                    <a:pt x="86" y="143"/>
                  </a:lnTo>
                  <a:lnTo>
                    <a:pt x="70" y="141"/>
                  </a:lnTo>
                  <a:lnTo>
                    <a:pt x="59" y="136"/>
                  </a:lnTo>
                  <a:lnTo>
                    <a:pt x="51" y="127"/>
                  </a:lnTo>
                  <a:lnTo>
                    <a:pt x="46" y="117"/>
                  </a:lnTo>
                  <a:lnTo>
                    <a:pt x="44" y="105"/>
                  </a:lnTo>
                  <a:lnTo>
                    <a:pt x="42" y="94"/>
                  </a:lnTo>
                  <a:lnTo>
                    <a:pt x="42" y="22"/>
                  </a:lnTo>
                  <a:lnTo>
                    <a:pt x="42" y="17"/>
                  </a:lnTo>
                  <a:lnTo>
                    <a:pt x="44" y="13"/>
                  </a:lnTo>
                  <a:lnTo>
                    <a:pt x="46" y="10"/>
                  </a:lnTo>
                  <a:lnTo>
                    <a:pt x="49" y="8"/>
                  </a:lnTo>
                  <a:lnTo>
                    <a:pt x="51" y="8"/>
                  </a:lnTo>
                  <a:lnTo>
                    <a:pt x="55" y="6"/>
                  </a:lnTo>
                  <a:lnTo>
                    <a:pt x="59" y="6"/>
                  </a:lnTo>
                  <a:lnTo>
                    <a:pt x="63" y="6"/>
                  </a:lnTo>
                  <a:lnTo>
                    <a:pt x="63" y="0"/>
                  </a:lnTo>
                  <a:lnTo>
                    <a:pt x="31" y="1"/>
                  </a:lnTo>
                  <a:lnTo>
                    <a:pt x="0" y="0"/>
                  </a:lnTo>
                  <a:lnTo>
                    <a:pt x="0" y="6"/>
                  </a:lnTo>
                  <a:lnTo>
                    <a:pt x="5" y="6"/>
                  </a:lnTo>
                  <a:lnTo>
                    <a:pt x="9" y="6"/>
                  </a:lnTo>
                  <a:lnTo>
                    <a:pt x="12" y="8"/>
                  </a:lnTo>
                  <a:lnTo>
                    <a:pt x="15" y="8"/>
                  </a:lnTo>
                  <a:lnTo>
                    <a:pt x="18" y="10"/>
                  </a:lnTo>
                  <a:lnTo>
                    <a:pt x="19" y="13"/>
                  </a:lnTo>
                  <a:lnTo>
                    <a:pt x="21" y="17"/>
                  </a:lnTo>
                  <a:lnTo>
                    <a:pt x="21" y="22"/>
                  </a:lnTo>
                  <a:lnTo>
                    <a:pt x="21" y="99"/>
                  </a:lnTo>
                  <a:lnTo>
                    <a:pt x="23" y="118"/>
                  </a:lnTo>
                  <a:lnTo>
                    <a:pt x="31" y="134"/>
                  </a:lnTo>
                  <a:lnTo>
                    <a:pt x="44" y="144"/>
                  </a:lnTo>
                  <a:lnTo>
                    <a:pt x="60" y="150"/>
                  </a:lnTo>
                  <a:lnTo>
                    <a:pt x="81" y="152"/>
                  </a:lnTo>
                  <a:lnTo>
                    <a:pt x="101" y="149"/>
                  </a:lnTo>
                  <a:lnTo>
                    <a:pt x="118" y="143"/>
                  </a:lnTo>
                  <a:lnTo>
                    <a:pt x="129" y="131"/>
                  </a:lnTo>
                  <a:lnTo>
                    <a:pt x="136" y="118"/>
                  </a:lnTo>
                  <a:lnTo>
                    <a:pt x="138" y="101"/>
                  </a:lnTo>
                  <a:lnTo>
                    <a:pt x="138" y="40"/>
                  </a:lnTo>
                  <a:lnTo>
                    <a:pt x="138" y="24"/>
                  </a:lnTo>
                  <a:lnTo>
                    <a:pt x="141" y="13"/>
                  </a:lnTo>
                  <a:lnTo>
                    <a:pt x="146" y="8"/>
                  </a:lnTo>
                  <a:lnTo>
                    <a:pt x="156" y="6"/>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6" name="Freeform 14"/>
            <p:cNvSpPr>
              <a:spLocks/>
            </p:cNvSpPr>
            <p:nvPr/>
          </p:nvSpPr>
          <p:spPr bwMode="auto">
            <a:xfrm>
              <a:off x="7747579" y="6465351"/>
              <a:ext cx="83994" cy="101749"/>
            </a:xfrm>
            <a:custGeom>
              <a:avLst/>
              <a:gdLst>
                <a:gd name="T0" fmla="*/ 123 w 123"/>
                <a:gd name="T1" fmla="*/ 116 h 149"/>
                <a:gd name="T2" fmla="*/ 119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2 w 123"/>
                <a:gd name="T21" fmla="*/ 119 h 149"/>
                <a:gd name="T22" fmla="*/ 42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20 w 123"/>
                <a:gd name="T63" fmla="*/ 22 h 149"/>
                <a:gd name="T64" fmla="*/ 20 w 123"/>
                <a:gd name="T65" fmla="*/ 128 h 149"/>
                <a:gd name="T66" fmla="*/ 19 w 123"/>
                <a:gd name="T67" fmla="*/ 134 h 149"/>
                <a:gd name="T68" fmla="*/ 18 w 123"/>
                <a:gd name="T69" fmla="*/ 137 h 149"/>
                <a:gd name="T70" fmla="*/ 15 w 123"/>
                <a:gd name="T71" fmla="*/ 140 h 149"/>
                <a:gd name="T72" fmla="*/ 13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9" y="116"/>
                  </a:lnTo>
                  <a:lnTo>
                    <a:pt x="112" y="128"/>
                  </a:lnTo>
                  <a:lnTo>
                    <a:pt x="105" y="136"/>
                  </a:lnTo>
                  <a:lnTo>
                    <a:pt x="93" y="140"/>
                  </a:lnTo>
                  <a:lnTo>
                    <a:pt x="77" y="141"/>
                  </a:lnTo>
                  <a:lnTo>
                    <a:pt x="61" y="141"/>
                  </a:lnTo>
                  <a:lnTo>
                    <a:pt x="51" y="139"/>
                  </a:lnTo>
                  <a:lnTo>
                    <a:pt x="45" y="134"/>
                  </a:lnTo>
                  <a:lnTo>
                    <a:pt x="42" y="128"/>
                  </a:lnTo>
                  <a:lnTo>
                    <a:pt x="42" y="119"/>
                  </a:lnTo>
                  <a:lnTo>
                    <a:pt x="42"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20" y="22"/>
                  </a:lnTo>
                  <a:lnTo>
                    <a:pt x="20" y="128"/>
                  </a:lnTo>
                  <a:lnTo>
                    <a:pt x="19" y="134"/>
                  </a:lnTo>
                  <a:lnTo>
                    <a:pt x="18" y="137"/>
                  </a:lnTo>
                  <a:lnTo>
                    <a:pt x="15" y="140"/>
                  </a:lnTo>
                  <a:lnTo>
                    <a:pt x="13"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7" name="Freeform 15"/>
            <p:cNvSpPr>
              <a:spLocks/>
            </p:cNvSpPr>
            <p:nvPr/>
          </p:nvSpPr>
          <p:spPr bwMode="auto">
            <a:xfrm>
              <a:off x="7935369" y="6465351"/>
              <a:ext cx="83994" cy="101749"/>
            </a:xfrm>
            <a:custGeom>
              <a:avLst/>
              <a:gdLst>
                <a:gd name="T0" fmla="*/ 123 w 123"/>
                <a:gd name="T1" fmla="*/ 116 h 149"/>
                <a:gd name="T2" fmla="*/ 118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1 w 123"/>
                <a:gd name="T21" fmla="*/ 119 h 149"/>
                <a:gd name="T22" fmla="*/ 41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19 w 123"/>
                <a:gd name="T63" fmla="*/ 22 h 149"/>
                <a:gd name="T64" fmla="*/ 19 w 123"/>
                <a:gd name="T65" fmla="*/ 128 h 149"/>
                <a:gd name="T66" fmla="*/ 19 w 123"/>
                <a:gd name="T67" fmla="*/ 134 h 149"/>
                <a:gd name="T68" fmla="*/ 18 w 123"/>
                <a:gd name="T69" fmla="*/ 137 h 149"/>
                <a:gd name="T70" fmla="*/ 15 w 123"/>
                <a:gd name="T71" fmla="*/ 140 h 149"/>
                <a:gd name="T72" fmla="*/ 11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8" y="116"/>
                  </a:lnTo>
                  <a:lnTo>
                    <a:pt x="112" y="128"/>
                  </a:lnTo>
                  <a:lnTo>
                    <a:pt x="105" y="136"/>
                  </a:lnTo>
                  <a:lnTo>
                    <a:pt x="93" y="140"/>
                  </a:lnTo>
                  <a:lnTo>
                    <a:pt x="77" y="141"/>
                  </a:lnTo>
                  <a:lnTo>
                    <a:pt x="61" y="141"/>
                  </a:lnTo>
                  <a:lnTo>
                    <a:pt x="51" y="139"/>
                  </a:lnTo>
                  <a:lnTo>
                    <a:pt x="45" y="134"/>
                  </a:lnTo>
                  <a:lnTo>
                    <a:pt x="42" y="128"/>
                  </a:lnTo>
                  <a:lnTo>
                    <a:pt x="41" y="119"/>
                  </a:lnTo>
                  <a:lnTo>
                    <a:pt x="41"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19" y="22"/>
                  </a:lnTo>
                  <a:lnTo>
                    <a:pt x="19" y="128"/>
                  </a:lnTo>
                  <a:lnTo>
                    <a:pt x="19" y="134"/>
                  </a:lnTo>
                  <a:lnTo>
                    <a:pt x="18" y="137"/>
                  </a:lnTo>
                  <a:lnTo>
                    <a:pt x="15" y="140"/>
                  </a:lnTo>
                  <a:lnTo>
                    <a:pt x="11"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8" name="Freeform 16"/>
            <p:cNvSpPr>
              <a:spLocks/>
            </p:cNvSpPr>
            <p:nvPr/>
          </p:nvSpPr>
          <p:spPr bwMode="auto">
            <a:xfrm>
              <a:off x="8121111" y="6465351"/>
              <a:ext cx="42338" cy="101749"/>
            </a:xfrm>
            <a:custGeom>
              <a:avLst/>
              <a:gdLst>
                <a:gd name="T0" fmla="*/ 21 w 62"/>
                <a:gd name="T1" fmla="*/ 127 h 149"/>
                <a:gd name="T2" fmla="*/ 19 w 62"/>
                <a:gd name="T3" fmla="*/ 132 h 149"/>
                <a:gd name="T4" fmla="*/ 18 w 62"/>
                <a:gd name="T5" fmla="*/ 136 h 149"/>
                <a:gd name="T6" fmla="*/ 17 w 62"/>
                <a:gd name="T7" fmla="*/ 139 h 149"/>
                <a:gd name="T8" fmla="*/ 14 w 62"/>
                <a:gd name="T9" fmla="*/ 141 h 149"/>
                <a:gd name="T10" fmla="*/ 12 w 62"/>
                <a:gd name="T11" fmla="*/ 143 h 149"/>
                <a:gd name="T12" fmla="*/ 8 w 62"/>
                <a:gd name="T13" fmla="*/ 143 h 149"/>
                <a:gd name="T14" fmla="*/ 4 w 62"/>
                <a:gd name="T15" fmla="*/ 143 h 149"/>
                <a:gd name="T16" fmla="*/ 0 w 62"/>
                <a:gd name="T17" fmla="*/ 143 h 149"/>
                <a:gd name="T18" fmla="*/ 0 w 62"/>
                <a:gd name="T19" fmla="*/ 149 h 149"/>
                <a:gd name="T20" fmla="*/ 32 w 62"/>
                <a:gd name="T21" fmla="*/ 148 h 149"/>
                <a:gd name="T22" fmla="*/ 62 w 62"/>
                <a:gd name="T23" fmla="*/ 149 h 149"/>
                <a:gd name="T24" fmla="*/ 62 w 62"/>
                <a:gd name="T25" fmla="*/ 143 h 149"/>
                <a:gd name="T26" fmla="*/ 58 w 62"/>
                <a:gd name="T27" fmla="*/ 143 h 149"/>
                <a:gd name="T28" fmla="*/ 54 w 62"/>
                <a:gd name="T29" fmla="*/ 143 h 149"/>
                <a:gd name="T30" fmla="*/ 50 w 62"/>
                <a:gd name="T31" fmla="*/ 143 h 149"/>
                <a:gd name="T32" fmla="*/ 48 w 62"/>
                <a:gd name="T33" fmla="*/ 141 h 149"/>
                <a:gd name="T34" fmla="*/ 45 w 62"/>
                <a:gd name="T35" fmla="*/ 139 h 149"/>
                <a:gd name="T36" fmla="*/ 44 w 62"/>
                <a:gd name="T37" fmla="*/ 136 h 149"/>
                <a:gd name="T38" fmla="*/ 42 w 62"/>
                <a:gd name="T39" fmla="*/ 132 h 149"/>
                <a:gd name="T40" fmla="*/ 42 w 62"/>
                <a:gd name="T41" fmla="*/ 127 h 149"/>
                <a:gd name="T42" fmla="*/ 42 w 62"/>
                <a:gd name="T43" fmla="*/ 22 h 149"/>
                <a:gd name="T44" fmla="*/ 42 w 62"/>
                <a:gd name="T45" fmla="*/ 17 h 149"/>
                <a:gd name="T46" fmla="*/ 44 w 62"/>
                <a:gd name="T47" fmla="*/ 13 h 149"/>
                <a:gd name="T48" fmla="*/ 45 w 62"/>
                <a:gd name="T49" fmla="*/ 10 h 149"/>
                <a:gd name="T50" fmla="*/ 48 w 62"/>
                <a:gd name="T51" fmla="*/ 8 h 149"/>
                <a:gd name="T52" fmla="*/ 50 w 62"/>
                <a:gd name="T53" fmla="*/ 8 h 149"/>
                <a:gd name="T54" fmla="*/ 54 w 62"/>
                <a:gd name="T55" fmla="*/ 6 h 149"/>
                <a:gd name="T56" fmla="*/ 58 w 62"/>
                <a:gd name="T57" fmla="*/ 6 h 149"/>
                <a:gd name="T58" fmla="*/ 62 w 62"/>
                <a:gd name="T59" fmla="*/ 6 h 149"/>
                <a:gd name="T60" fmla="*/ 62 w 62"/>
                <a:gd name="T61" fmla="*/ 0 h 149"/>
                <a:gd name="T62" fmla="*/ 31 w 62"/>
                <a:gd name="T63" fmla="*/ 1 h 149"/>
                <a:gd name="T64" fmla="*/ 0 w 62"/>
                <a:gd name="T65" fmla="*/ 0 h 149"/>
                <a:gd name="T66" fmla="*/ 0 w 62"/>
                <a:gd name="T67" fmla="*/ 6 h 149"/>
                <a:gd name="T68" fmla="*/ 4 w 62"/>
                <a:gd name="T69" fmla="*/ 6 h 149"/>
                <a:gd name="T70" fmla="*/ 8 w 62"/>
                <a:gd name="T71" fmla="*/ 6 h 149"/>
                <a:gd name="T72" fmla="*/ 12 w 62"/>
                <a:gd name="T73" fmla="*/ 8 h 149"/>
                <a:gd name="T74" fmla="*/ 14 w 62"/>
                <a:gd name="T75" fmla="*/ 8 h 149"/>
                <a:gd name="T76" fmla="*/ 17 w 62"/>
                <a:gd name="T77" fmla="*/ 10 h 149"/>
                <a:gd name="T78" fmla="*/ 18 w 62"/>
                <a:gd name="T79" fmla="*/ 13 h 149"/>
                <a:gd name="T80" fmla="*/ 19 w 62"/>
                <a:gd name="T81" fmla="*/ 17 h 149"/>
                <a:gd name="T82" fmla="*/ 21 w 62"/>
                <a:gd name="T83" fmla="*/ 22 h 149"/>
                <a:gd name="T84" fmla="*/ 21 w 62"/>
                <a:gd name="T85" fmla="*/ 1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149">
                  <a:moveTo>
                    <a:pt x="21" y="127"/>
                  </a:moveTo>
                  <a:lnTo>
                    <a:pt x="19" y="132"/>
                  </a:lnTo>
                  <a:lnTo>
                    <a:pt x="18" y="136"/>
                  </a:lnTo>
                  <a:lnTo>
                    <a:pt x="17" y="139"/>
                  </a:lnTo>
                  <a:lnTo>
                    <a:pt x="14" y="141"/>
                  </a:lnTo>
                  <a:lnTo>
                    <a:pt x="12" y="143"/>
                  </a:lnTo>
                  <a:lnTo>
                    <a:pt x="8" y="143"/>
                  </a:lnTo>
                  <a:lnTo>
                    <a:pt x="4" y="143"/>
                  </a:lnTo>
                  <a:lnTo>
                    <a:pt x="0" y="143"/>
                  </a:lnTo>
                  <a:lnTo>
                    <a:pt x="0" y="149"/>
                  </a:lnTo>
                  <a:lnTo>
                    <a:pt x="32" y="148"/>
                  </a:lnTo>
                  <a:lnTo>
                    <a:pt x="62" y="149"/>
                  </a:lnTo>
                  <a:lnTo>
                    <a:pt x="62" y="143"/>
                  </a:lnTo>
                  <a:lnTo>
                    <a:pt x="58" y="143"/>
                  </a:lnTo>
                  <a:lnTo>
                    <a:pt x="54" y="143"/>
                  </a:lnTo>
                  <a:lnTo>
                    <a:pt x="50" y="143"/>
                  </a:lnTo>
                  <a:lnTo>
                    <a:pt x="48" y="141"/>
                  </a:lnTo>
                  <a:lnTo>
                    <a:pt x="45" y="139"/>
                  </a:lnTo>
                  <a:lnTo>
                    <a:pt x="44" y="136"/>
                  </a:lnTo>
                  <a:lnTo>
                    <a:pt x="42" y="132"/>
                  </a:lnTo>
                  <a:lnTo>
                    <a:pt x="42" y="127"/>
                  </a:lnTo>
                  <a:lnTo>
                    <a:pt x="42" y="22"/>
                  </a:lnTo>
                  <a:lnTo>
                    <a:pt x="42" y="17"/>
                  </a:lnTo>
                  <a:lnTo>
                    <a:pt x="44" y="13"/>
                  </a:lnTo>
                  <a:lnTo>
                    <a:pt x="45" y="10"/>
                  </a:lnTo>
                  <a:lnTo>
                    <a:pt x="48" y="8"/>
                  </a:lnTo>
                  <a:lnTo>
                    <a:pt x="50" y="8"/>
                  </a:lnTo>
                  <a:lnTo>
                    <a:pt x="54" y="6"/>
                  </a:lnTo>
                  <a:lnTo>
                    <a:pt x="58" y="6"/>
                  </a:lnTo>
                  <a:lnTo>
                    <a:pt x="62" y="6"/>
                  </a:lnTo>
                  <a:lnTo>
                    <a:pt x="62" y="0"/>
                  </a:lnTo>
                  <a:lnTo>
                    <a:pt x="31" y="1"/>
                  </a:lnTo>
                  <a:lnTo>
                    <a:pt x="0" y="0"/>
                  </a:lnTo>
                  <a:lnTo>
                    <a:pt x="0" y="6"/>
                  </a:lnTo>
                  <a:lnTo>
                    <a:pt x="4" y="6"/>
                  </a:lnTo>
                  <a:lnTo>
                    <a:pt x="8" y="6"/>
                  </a:lnTo>
                  <a:lnTo>
                    <a:pt x="12" y="8"/>
                  </a:lnTo>
                  <a:lnTo>
                    <a:pt x="14" y="8"/>
                  </a:lnTo>
                  <a:lnTo>
                    <a:pt x="17" y="10"/>
                  </a:lnTo>
                  <a:lnTo>
                    <a:pt x="18" y="13"/>
                  </a:lnTo>
                  <a:lnTo>
                    <a:pt x="19" y="17"/>
                  </a:lnTo>
                  <a:lnTo>
                    <a:pt x="21" y="22"/>
                  </a:lnTo>
                  <a:lnTo>
                    <a:pt x="21"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9" name="Freeform 17"/>
            <p:cNvSpPr>
              <a:spLocks/>
            </p:cNvSpPr>
            <p:nvPr/>
          </p:nvSpPr>
          <p:spPr bwMode="auto">
            <a:xfrm>
              <a:off x="8263832" y="6465351"/>
              <a:ext cx="107212" cy="103797"/>
            </a:xfrm>
            <a:custGeom>
              <a:avLst/>
              <a:gdLst>
                <a:gd name="T0" fmla="*/ 77 w 157"/>
                <a:gd name="T1" fmla="*/ 152 h 152"/>
                <a:gd name="T2" fmla="*/ 85 w 157"/>
                <a:gd name="T3" fmla="*/ 152 h 152"/>
                <a:gd name="T4" fmla="*/ 125 w 157"/>
                <a:gd name="T5" fmla="*/ 54 h 152"/>
                <a:gd name="T6" fmla="*/ 128 w 157"/>
                <a:gd name="T7" fmla="*/ 51 h 152"/>
                <a:gd name="T8" fmla="*/ 130 w 157"/>
                <a:gd name="T9" fmla="*/ 44 h 152"/>
                <a:gd name="T10" fmla="*/ 134 w 157"/>
                <a:gd name="T11" fmla="*/ 35 h 152"/>
                <a:gd name="T12" fmla="*/ 138 w 157"/>
                <a:gd name="T13" fmla="*/ 26 h 152"/>
                <a:gd name="T14" fmla="*/ 140 w 157"/>
                <a:gd name="T15" fmla="*/ 18 h 152"/>
                <a:gd name="T16" fmla="*/ 143 w 157"/>
                <a:gd name="T17" fmla="*/ 14 h 152"/>
                <a:gd name="T18" fmla="*/ 146 w 157"/>
                <a:gd name="T19" fmla="*/ 10 h 152"/>
                <a:gd name="T20" fmla="*/ 148 w 157"/>
                <a:gd name="T21" fmla="*/ 8 h 152"/>
                <a:gd name="T22" fmla="*/ 152 w 157"/>
                <a:gd name="T23" fmla="*/ 6 h 152"/>
                <a:gd name="T24" fmla="*/ 157 w 157"/>
                <a:gd name="T25" fmla="*/ 6 h 152"/>
                <a:gd name="T26" fmla="*/ 157 w 157"/>
                <a:gd name="T27" fmla="*/ 0 h 152"/>
                <a:gd name="T28" fmla="*/ 137 w 157"/>
                <a:gd name="T29" fmla="*/ 1 h 152"/>
                <a:gd name="T30" fmla="*/ 111 w 157"/>
                <a:gd name="T31" fmla="*/ 0 h 152"/>
                <a:gd name="T32" fmla="*/ 111 w 157"/>
                <a:gd name="T33" fmla="*/ 6 h 152"/>
                <a:gd name="T34" fmla="*/ 114 w 157"/>
                <a:gd name="T35" fmla="*/ 6 h 152"/>
                <a:gd name="T36" fmla="*/ 117 w 157"/>
                <a:gd name="T37" fmla="*/ 6 h 152"/>
                <a:gd name="T38" fmla="*/ 120 w 157"/>
                <a:gd name="T39" fmla="*/ 6 h 152"/>
                <a:gd name="T40" fmla="*/ 124 w 157"/>
                <a:gd name="T41" fmla="*/ 8 h 152"/>
                <a:gd name="T42" fmla="*/ 125 w 157"/>
                <a:gd name="T43" fmla="*/ 9 h 152"/>
                <a:gd name="T44" fmla="*/ 126 w 157"/>
                <a:gd name="T45" fmla="*/ 11 h 152"/>
                <a:gd name="T46" fmla="*/ 128 w 157"/>
                <a:gd name="T47" fmla="*/ 15 h 152"/>
                <a:gd name="T48" fmla="*/ 126 w 157"/>
                <a:gd name="T49" fmla="*/ 23 h 152"/>
                <a:gd name="T50" fmla="*/ 124 w 157"/>
                <a:gd name="T51" fmla="*/ 32 h 152"/>
                <a:gd name="T52" fmla="*/ 120 w 157"/>
                <a:gd name="T53" fmla="*/ 40 h 152"/>
                <a:gd name="T54" fmla="*/ 112 w 157"/>
                <a:gd name="T55" fmla="*/ 60 h 152"/>
                <a:gd name="T56" fmla="*/ 105 w 157"/>
                <a:gd name="T57" fmla="*/ 81 h 152"/>
                <a:gd name="T58" fmla="*/ 88 w 157"/>
                <a:gd name="T59" fmla="*/ 123 h 152"/>
                <a:gd name="T60" fmla="*/ 57 w 157"/>
                <a:gd name="T61" fmla="*/ 50 h 152"/>
                <a:gd name="T62" fmla="*/ 56 w 157"/>
                <a:gd name="T63" fmla="*/ 45 h 152"/>
                <a:gd name="T64" fmla="*/ 52 w 157"/>
                <a:gd name="T65" fmla="*/ 36 h 152"/>
                <a:gd name="T66" fmla="*/ 48 w 157"/>
                <a:gd name="T67" fmla="*/ 27 h 152"/>
                <a:gd name="T68" fmla="*/ 45 w 157"/>
                <a:gd name="T69" fmla="*/ 18 h 152"/>
                <a:gd name="T70" fmla="*/ 43 w 157"/>
                <a:gd name="T71" fmla="*/ 11 h 152"/>
                <a:gd name="T72" fmla="*/ 45 w 157"/>
                <a:gd name="T73" fmla="*/ 10 h 152"/>
                <a:gd name="T74" fmla="*/ 46 w 157"/>
                <a:gd name="T75" fmla="*/ 8 h 152"/>
                <a:gd name="T76" fmla="*/ 47 w 157"/>
                <a:gd name="T77" fmla="*/ 8 h 152"/>
                <a:gd name="T78" fmla="*/ 50 w 157"/>
                <a:gd name="T79" fmla="*/ 6 h 152"/>
                <a:gd name="T80" fmla="*/ 55 w 157"/>
                <a:gd name="T81" fmla="*/ 6 h 152"/>
                <a:gd name="T82" fmla="*/ 59 w 157"/>
                <a:gd name="T83" fmla="*/ 6 h 152"/>
                <a:gd name="T84" fmla="*/ 59 w 157"/>
                <a:gd name="T85" fmla="*/ 0 h 152"/>
                <a:gd name="T86" fmla="*/ 30 w 157"/>
                <a:gd name="T87" fmla="*/ 1 h 152"/>
                <a:gd name="T88" fmla="*/ 0 w 157"/>
                <a:gd name="T89" fmla="*/ 0 h 152"/>
                <a:gd name="T90" fmla="*/ 0 w 157"/>
                <a:gd name="T91" fmla="*/ 6 h 152"/>
                <a:gd name="T92" fmla="*/ 11 w 157"/>
                <a:gd name="T93" fmla="*/ 8 h 152"/>
                <a:gd name="T94" fmla="*/ 18 w 157"/>
                <a:gd name="T95" fmla="*/ 13 h 152"/>
                <a:gd name="T96" fmla="*/ 23 w 157"/>
                <a:gd name="T97" fmla="*/ 23 h 152"/>
                <a:gd name="T98" fmla="*/ 39 w 157"/>
                <a:gd name="T99" fmla="*/ 64 h 152"/>
                <a:gd name="T100" fmla="*/ 77 w 157"/>
                <a:gd name="T10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2">
                  <a:moveTo>
                    <a:pt x="77" y="152"/>
                  </a:moveTo>
                  <a:lnTo>
                    <a:pt x="85" y="152"/>
                  </a:lnTo>
                  <a:lnTo>
                    <a:pt x="125" y="54"/>
                  </a:lnTo>
                  <a:lnTo>
                    <a:pt x="128" y="51"/>
                  </a:lnTo>
                  <a:lnTo>
                    <a:pt x="130" y="44"/>
                  </a:lnTo>
                  <a:lnTo>
                    <a:pt x="134" y="35"/>
                  </a:lnTo>
                  <a:lnTo>
                    <a:pt x="138" y="26"/>
                  </a:lnTo>
                  <a:lnTo>
                    <a:pt x="140" y="18"/>
                  </a:lnTo>
                  <a:lnTo>
                    <a:pt x="143" y="14"/>
                  </a:lnTo>
                  <a:lnTo>
                    <a:pt x="146" y="10"/>
                  </a:lnTo>
                  <a:lnTo>
                    <a:pt x="148" y="8"/>
                  </a:lnTo>
                  <a:lnTo>
                    <a:pt x="152" y="6"/>
                  </a:lnTo>
                  <a:lnTo>
                    <a:pt x="157" y="6"/>
                  </a:lnTo>
                  <a:lnTo>
                    <a:pt x="157" y="0"/>
                  </a:lnTo>
                  <a:lnTo>
                    <a:pt x="137" y="1"/>
                  </a:lnTo>
                  <a:lnTo>
                    <a:pt x="111" y="0"/>
                  </a:lnTo>
                  <a:lnTo>
                    <a:pt x="111" y="6"/>
                  </a:lnTo>
                  <a:lnTo>
                    <a:pt x="114" y="6"/>
                  </a:lnTo>
                  <a:lnTo>
                    <a:pt x="117" y="6"/>
                  </a:lnTo>
                  <a:lnTo>
                    <a:pt x="120" y="6"/>
                  </a:lnTo>
                  <a:lnTo>
                    <a:pt x="124" y="8"/>
                  </a:lnTo>
                  <a:lnTo>
                    <a:pt x="125" y="9"/>
                  </a:lnTo>
                  <a:lnTo>
                    <a:pt x="126" y="11"/>
                  </a:lnTo>
                  <a:lnTo>
                    <a:pt x="128" y="15"/>
                  </a:lnTo>
                  <a:lnTo>
                    <a:pt x="126" y="23"/>
                  </a:lnTo>
                  <a:lnTo>
                    <a:pt x="124" y="32"/>
                  </a:lnTo>
                  <a:lnTo>
                    <a:pt x="120" y="40"/>
                  </a:lnTo>
                  <a:lnTo>
                    <a:pt x="112" y="60"/>
                  </a:lnTo>
                  <a:lnTo>
                    <a:pt x="105" y="81"/>
                  </a:lnTo>
                  <a:lnTo>
                    <a:pt x="88" y="123"/>
                  </a:lnTo>
                  <a:lnTo>
                    <a:pt x="57" y="50"/>
                  </a:lnTo>
                  <a:lnTo>
                    <a:pt x="56" y="45"/>
                  </a:lnTo>
                  <a:lnTo>
                    <a:pt x="52" y="36"/>
                  </a:lnTo>
                  <a:lnTo>
                    <a:pt x="48" y="27"/>
                  </a:lnTo>
                  <a:lnTo>
                    <a:pt x="45" y="18"/>
                  </a:lnTo>
                  <a:lnTo>
                    <a:pt x="43" y="11"/>
                  </a:lnTo>
                  <a:lnTo>
                    <a:pt x="45" y="10"/>
                  </a:lnTo>
                  <a:lnTo>
                    <a:pt x="46" y="8"/>
                  </a:lnTo>
                  <a:lnTo>
                    <a:pt x="47" y="8"/>
                  </a:lnTo>
                  <a:lnTo>
                    <a:pt x="50" y="6"/>
                  </a:lnTo>
                  <a:lnTo>
                    <a:pt x="55" y="6"/>
                  </a:lnTo>
                  <a:lnTo>
                    <a:pt x="59" y="6"/>
                  </a:lnTo>
                  <a:lnTo>
                    <a:pt x="59" y="0"/>
                  </a:lnTo>
                  <a:lnTo>
                    <a:pt x="30" y="1"/>
                  </a:lnTo>
                  <a:lnTo>
                    <a:pt x="0" y="0"/>
                  </a:lnTo>
                  <a:lnTo>
                    <a:pt x="0" y="6"/>
                  </a:lnTo>
                  <a:lnTo>
                    <a:pt x="11" y="8"/>
                  </a:lnTo>
                  <a:lnTo>
                    <a:pt x="18" y="13"/>
                  </a:lnTo>
                  <a:lnTo>
                    <a:pt x="23" y="23"/>
                  </a:lnTo>
                  <a:lnTo>
                    <a:pt x="39" y="64"/>
                  </a:lnTo>
                  <a:lnTo>
                    <a:pt x="77"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0" name="Freeform 18"/>
            <p:cNvSpPr>
              <a:spLocks noEditPoints="1"/>
            </p:cNvSpPr>
            <p:nvPr/>
          </p:nvSpPr>
          <p:spPr bwMode="auto">
            <a:xfrm>
              <a:off x="8454354" y="6461937"/>
              <a:ext cx="103797" cy="105163"/>
            </a:xfrm>
            <a:custGeom>
              <a:avLst/>
              <a:gdLst>
                <a:gd name="T0" fmla="*/ 47 w 152"/>
                <a:gd name="T1" fmla="*/ 90 h 154"/>
                <a:gd name="T2" fmla="*/ 67 w 152"/>
                <a:gd name="T3" fmla="*/ 27 h 154"/>
                <a:gd name="T4" fmla="*/ 69 w 152"/>
                <a:gd name="T5" fmla="*/ 27 h 154"/>
                <a:gd name="T6" fmla="*/ 92 w 152"/>
                <a:gd name="T7" fmla="*/ 90 h 154"/>
                <a:gd name="T8" fmla="*/ 47 w 152"/>
                <a:gd name="T9" fmla="*/ 90 h 154"/>
                <a:gd name="T10" fmla="*/ 135 w 152"/>
                <a:gd name="T11" fmla="*/ 142 h 154"/>
                <a:gd name="T12" fmla="*/ 131 w 152"/>
                <a:gd name="T13" fmla="*/ 137 h 154"/>
                <a:gd name="T14" fmla="*/ 129 w 152"/>
                <a:gd name="T15" fmla="*/ 128 h 154"/>
                <a:gd name="T16" fmla="*/ 125 w 152"/>
                <a:gd name="T17" fmla="*/ 119 h 154"/>
                <a:gd name="T18" fmla="*/ 122 w 152"/>
                <a:gd name="T19" fmla="*/ 112 h 154"/>
                <a:gd name="T20" fmla="*/ 80 w 152"/>
                <a:gd name="T21" fmla="*/ 0 h 154"/>
                <a:gd name="T22" fmla="*/ 76 w 152"/>
                <a:gd name="T23" fmla="*/ 0 h 154"/>
                <a:gd name="T24" fmla="*/ 73 w 152"/>
                <a:gd name="T25" fmla="*/ 2 h 154"/>
                <a:gd name="T26" fmla="*/ 70 w 152"/>
                <a:gd name="T27" fmla="*/ 5 h 154"/>
                <a:gd name="T28" fmla="*/ 66 w 152"/>
                <a:gd name="T29" fmla="*/ 7 h 154"/>
                <a:gd name="T30" fmla="*/ 62 w 152"/>
                <a:gd name="T31" fmla="*/ 9 h 154"/>
                <a:gd name="T32" fmla="*/ 64 w 152"/>
                <a:gd name="T33" fmla="*/ 11 h 154"/>
                <a:gd name="T34" fmla="*/ 64 w 152"/>
                <a:gd name="T35" fmla="*/ 14 h 154"/>
                <a:gd name="T36" fmla="*/ 62 w 152"/>
                <a:gd name="T37" fmla="*/ 19 h 154"/>
                <a:gd name="T38" fmla="*/ 62 w 152"/>
                <a:gd name="T39" fmla="*/ 24 h 154"/>
                <a:gd name="T40" fmla="*/ 60 w 152"/>
                <a:gd name="T41" fmla="*/ 29 h 154"/>
                <a:gd name="T42" fmla="*/ 58 w 152"/>
                <a:gd name="T43" fmla="*/ 33 h 154"/>
                <a:gd name="T44" fmla="*/ 30 w 152"/>
                <a:gd name="T45" fmla="*/ 109 h 154"/>
                <a:gd name="T46" fmla="*/ 21 w 152"/>
                <a:gd name="T47" fmla="*/ 133 h 154"/>
                <a:gd name="T48" fmla="*/ 16 w 152"/>
                <a:gd name="T49" fmla="*/ 142 h 154"/>
                <a:gd name="T50" fmla="*/ 10 w 152"/>
                <a:gd name="T51" fmla="*/ 146 h 154"/>
                <a:gd name="T52" fmla="*/ 0 w 152"/>
                <a:gd name="T53" fmla="*/ 148 h 154"/>
                <a:gd name="T54" fmla="*/ 0 w 152"/>
                <a:gd name="T55" fmla="*/ 154 h 154"/>
                <a:gd name="T56" fmla="*/ 26 w 152"/>
                <a:gd name="T57" fmla="*/ 153 h 154"/>
                <a:gd name="T58" fmla="*/ 52 w 152"/>
                <a:gd name="T59" fmla="*/ 154 h 154"/>
                <a:gd name="T60" fmla="*/ 52 w 152"/>
                <a:gd name="T61" fmla="*/ 148 h 154"/>
                <a:gd name="T62" fmla="*/ 47 w 152"/>
                <a:gd name="T63" fmla="*/ 148 h 154"/>
                <a:gd name="T64" fmla="*/ 44 w 152"/>
                <a:gd name="T65" fmla="*/ 148 h 154"/>
                <a:gd name="T66" fmla="*/ 41 w 152"/>
                <a:gd name="T67" fmla="*/ 148 h 154"/>
                <a:gd name="T68" fmla="*/ 38 w 152"/>
                <a:gd name="T69" fmla="*/ 148 h 154"/>
                <a:gd name="T70" fmla="*/ 35 w 152"/>
                <a:gd name="T71" fmla="*/ 146 h 154"/>
                <a:gd name="T72" fmla="*/ 34 w 152"/>
                <a:gd name="T73" fmla="*/ 144 h 154"/>
                <a:gd name="T74" fmla="*/ 33 w 152"/>
                <a:gd name="T75" fmla="*/ 141 h 154"/>
                <a:gd name="T76" fmla="*/ 33 w 152"/>
                <a:gd name="T77" fmla="*/ 139 h 154"/>
                <a:gd name="T78" fmla="*/ 34 w 152"/>
                <a:gd name="T79" fmla="*/ 126 h 154"/>
                <a:gd name="T80" fmla="*/ 38 w 152"/>
                <a:gd name="T81" fmla="*/ 113 h 154"/>
                <a:gd name="T82" fmla="*/ 43 w 152"/>
                <a:gd name="T83" fmla="*/ 97 h 154"/>
                <a:gd name="T84" fmla="*/ 96 w 152"/>
                <a:gd name="T85" fmla="*/ 97 h 154"/>
                <a:gd name="T86" fmla="*/ 107 w 152"/>
                <a:gd name="T87" fmla="*/ 128 h 154"/>
                <a:gd name="T88" fmla="*/ 108 w 152"/>
                <a:gd name="T89" fmla="*/ 132 h 154"/>
                <a:gd name="T90" fmla="*/ 110 w 152"/>
                <a:gd name="T91" fmla="*/ 136 h 154"/>
                <a:gd name="T92" fmla="*/ 110 w 152"/>
                <a:gd name="T93" fmla="*/ 139 h 154"/>
                <a:gd name="T94" fmla="*/ 110 w 152"/>
                <a:gd name="T95" fmla="*/ 141 h 154"/>
                <a:gd name="T96" fmla="*/ 110 w 152"/>
                <a:gd name="T97" fmla="*/ 144 h 154"/>
                <a:gd name="T98" fmla="*/ 108 w 152"/>
                <a:gd name="T99" fmla="*/ 145 h 154"/>
                <a:gd name="T100" fmla="*/ 106 w 152"/>
                <a:gd name="T101" fmla="*/ 146 h 154"/>
                <a:gd name="T102" fmla="*/ 103 w 152"/>
                <a:gd name="T103" fmla="*/ 148 h 154"/>
                <a:gd name="T104" fmla="*/ 101 w 152"/>
                <a:gd name="T105" fmla="*/ 148 h 154"/>
                <a:gd name="T106" fmla="*/ 98 w 152"/>
                <a:gd name="T107" fmla="*/ 148 h 154"/>
                <a:gd name="T108" fmla="*/ 94 w 152"/>
                <a:gd name="T109" fmla="*/ 148 h 154"/>
                <a:gd name="T110" fmla="*/ 94 w 152"/>
                <a:gd name="T111" fmla="*/ 154 h 154"/>
                <a:gd name="T112" fmla="*/ 126 w 152"/>
                <a:gd name="T113" fmla="*/ 153 h 154"/>
                <a:gd name="T114" fmla="*/ 152 w 152"/>
                <a:gd name="T115" fmla="*/ 154 h 154"/>
                <a:gd name="T116" fmla="*/ 152 w 152"/>
                <a:gd name="T117" fmla="*/ 148 h 154"/>
                <a:gd name="T118" fmla="*/ 147 w 152"/>
                <a:gd name="T119" fmla="*/ 148 h 154"/>
                <a:gd name="T120" fmla="*/ 142 w 152"/>
                <a:gd name="T121" fmla="*/ 146 h 154"/>
                <a:gd name="T122" fmla="*/ 138 w 152"/>
                <a:gd name="T123" fmla="*/ 145 h 154"/>
                <a:gd name="T124" fmla="*/ 135 w 152"/>
                <a:gd name="T125"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54">
                  <a:moveTo>
                    <a:pt x="47" y="90"/>
                  </a:moveTo>
                  <a:lnTo>
                    <a:pt x="67" y="27"/>
                  </a:lnTo>
                  <a:lnTo>
                    <a:pt x="69" y="27"/>
                  </a:lnTo>
                  <a:lnTo>
                    <a:pt x="92" y="90"/>
                  </a:lnTo>
                  <a:lnTo>
                    <a:pt x="47" y="90"/>
                  </a:lnTo>
                  <a:close/>
                  <a:moveTo>
                    <a:pt x="135" y="142"/>
                  </a:moveTo>
                  <a:lnTo>
                    <a:pt x="131" y="137"/>
                  </a:lnTo>
                  <a:lnTo>
                    <a:pt x="129" y="128"/>
                  </a:lnTo>
                  <a:lnTo>
                    <a:pt x="125" y="119"/>
                  </a:lnTo>
                  <a:lnTo>
                    <a:pt x="122" y="112"/>
                  </a:lnTo>
                  <a:lnTo>
                    <a:pt x="80" y="0"/>
                  </a:lnTo>
                  <a:lnTo>
                    <a:pt x="76" y="0"/>
                  </a:lnTo>
                  <a:lnTo>
                    <a:pt x="73" y="2"/>
                  </a:lnTo>
                  <a:lnTo>
                    <a:pt x="70" y="5"/>
                  </a:lnTo>
                  <a:lnTo>
                    <a:pt x="66" y="7"/>
                  </a:lnTo>
                  <a:lnTo>
                    <a:pt x="62" y="9"/>
                  </a:lnTo>
                  <a:lnTo>
                    <a:pt x="64" y="11"/>
                  </a:lnTo>
                  <a:lnTo>
                    <a:pt x="64" y="14"/>
                  </a:lnTo>
                  <a:lnTo>
                    <a:pt x="62" y="19"/>
                  </a:lnTo>
                  <a:lnTo>
                    <a:pt x="62" y="24"/>
                  </a:lnTo>
                  <a:lnTo>
                    <a:pt x="60" y="29"/>
                  </a:lnTo>
                  <a:lnTo>
                    <a:pt x="58" y="33"/>
                  </a:lnTo>
                  <a:lnTo>
                    <a:pt x="30" y="109"/>
                  </a:lnTo>
                  <a:lnTo>
                    <a:pt x="21" y="133"/>
                  </a:lnTo>
                  <a:lnTo>
                    <a:pt x="16" y="142"/>
                  </a:lnTo>
                  <a:lnTo>
                    <a:pt x="10" y="146"/>
                  </a:lnTo>
                  <a:lnTo>
                    <a:pt x="0" y="148"/>
                  </a:lnTo>
                  <a:lnTo>
                    <a:pt x="0" y="154"/>
                  </a:lnTo>
                  <a:lnTo>
                    <a:pt x="26" y="153"/>
                  </a:lnTo>
                  <a:lnTo>
                    <a:pt x="52" y="154"/>
                  </a:lnTo>
                  <a:lnTo>
                    <a:pt x="52" y="148"/>
                  </a:lnTo>
                  <a:lnTo>
                    <a:pt x="47" y="148"/>
                  </a:lnTo>
                  <a:lnTo>
                    <a:pt x="44" y="148"/>
                  </a:lnTo>
                  <a:lnTo>
                    <a:pt x="41" y="148"/>
                  </a:lnTo>
                  <a:lnTo>
                    <a:pt x="38" y="148"/>
                  </a:lnTo>
                  <a:lnTo>
                    <a:pt x="35" y="146"/>
                  </a:lnTo>
                  <a:lnTo>
                    <a:pt x="34" y="144"/>
                  </a:lnTo>
                  <a:lnTo>
                    <a:pt x="33" y="141"/>
                  </a:lnTo>
                  <a:lnTo>
                    <a:pt x="33" y="139"/>
                  </a:lnTo>
                  <a:lnTo>
                    <a:pt x="34" y="126"/>
                  </a:lnTo>
                  <a:lnTo>
                    <a:pt x="38" y="113"/>
                  </a:lnTo>
                  <a:lnTo>
                    <a:pt x="43" y="97"/>
                  </a:lnTo>
                  <a:lnTo>
                    <a:pt x="96" y="97"/>
                  </a:lnTo>
                  <a:lnTo>
                    <a:pt x="107" y="128"/>
                  </a:lnTo>
                  <a:lnTo>
                    <a:pt x="108" y="132"/>
                  </a:lnTo>
                  <a:lnTo>
                    <a:pt x="110" y="136"/>
                  </a:lnTo>
                  <a:lnTo>
                    <a:pt x="110" y="139"/>
                  </a:lnTo>
                  <a:lnTo>
                    <a:pt x="110" y="141"/>
                  </a:lnTo>
                  <a:lnTo>
                    <a:pt x="110" y="144"/>
                  </a:lnTo>
                  <a:lnTo>
                    <a:pt x="108" y="145"/>
                  </a:lnTo>
                  <a:lnTo>
                    <a:pt x="106" y="146"/>
                  </a:lnTo>
                  <a:lnTo>
                    <a:pt x="103" y="148"/>
                  </a:lnTo>
                  <a:lnTo>
                    <a:pt x="101" y="148"/>
                  </a:lnTo>
                  <a:lnTo>
                    <a:pt x="98" y="148"/>
                  </a:lnTo>
                  <a:lnTo>
                    <a:pt x="94" y="148"/>
                  </a:lnTo>
                  <a:lnTo>
                    <a:pt x="94" y="154"/>
                  </a:lnTo>
                  <a:lnTo>
                    <a:pt x="126" y="153"/>
                  </a:lnTo>
                  <a:lnTo>
                    <a:pt x="152" y="154"/>
                  </a:lnTo>
                  <a:lnTo>
                    <a:pt x="152" y="148"/>
                  </a:lnTo>
                  <a:lnTo>
                    <a:pt x="147" y="148"/>
                  </a:lnTo>
                  <a:lnTo>
                    <a:pt x="142" y="146"/>
                  </a:lnTo>
                  <a:lnTo>
                    <a:pt x="138" y="145"/>
                  </a:lnTo>
                  <a:lnTo>
                    <a:pt x="13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1" name="Freeform 19"/>
            <p:cNvSpPr>
              <a:spLocks/>
            </p:cNvSpPr>
            <p:nvPr/>
          </p:nvSpPr>
          <p:spPr bwMode="auto">
            <a:xfrm>
              <a:off x="8657851" y="6465351"/>
              <a:ext cx="122235" cy="102431"/>
            </a:xfrm>
            <a:custGeom>
              <a:avLst/>
              <a:gdLst>
                <a:gd name="T0" fmla="*/ 158 w 179"/>
                <a:gd name="T1" fmla="*/ 28 h 150"/>
                <a:gd name="T2" fmla="*/ 160 w 179"/>
                <a:gd name="T3" fmla="*/ 15 h 150"/>
                <a:gd name="T4" fmla="*/ 163 w 179"/>
                <a:gd name="T5" fmla="*/ 9 h 150"/>
                <a:gd name="T6" fmla="*/ 170 w 179"/>
                <a:gd name="T7" fmla="*/ 6 h 150"/>
                <a:gd name="T8" fmla="*/ 179 w 179"/>
                <a:gd name="T9" fmla="*/ 6 h 150"/>
                <a:gd name="T10" fmla="*/ 179 w 179"/>
                <a:gd name="T11" fmla="*/ 0 h 150"/>
                <a:gd name="T12" fmla="*/ 153 w 179"/>
                <a:gd name="T13" fmla="*/ 1 h 150"/>
                <a:gd name="T14" fmla="*/ 122 w 179"/>
                <a:gd name="T15" fmla="*/ 0 h 150"/>
                <a:gd name="T16" fmla="*/ 122 w 179"/>
                <a:gd name="T17" fmla="*/ 6 h 150"/>
                <a:gd name="T18" fmla="*/ 135 w 179"/>
                <a:gd name="T19" fmla="*/ 8 h 150"/>
                <a:gd name="T20" fmla="*/ 144 w 179"/>
                <a:gd name="T21" fmla="*/ 11 h 150"/>
                <a:gd name="T22" fmla="*/ 148 w 179"/>
                <a:gd name="T23" fmla="*/ 19 h 150"/>
                <a:gd name="T24" fmla="*/ 149 w 179"/>
                <a:gd name="T25" fmla="*/ 32 h 150"/>
                <a:gd name="T26" fmla="*/ 149 w 179"/>
                <a:gd name="T27" fmla="*/ 116 h 150"/>
                <a:gd name="T28" fmla="*/ 133 w 179"/>
                <a:gd name="T29" fmla="*/ 99 h 150"/>
                <a:gd name="T30" fmla="*/ 113 w 179"/>
                <a:gd name="T31" fmla="*/ 80 h 150"/>
                <a:gd name="T32" fmla="*/ 94 w 179"/>
                <a:gd name="T33" fmla="*/ 59 h 150"/>
                <a:gd name="T34" fmla="*/ 76 w 179"/>
                <a:gd name="T35" fmla="*/ 41 h 150"/>
                <a:gd name="T36" fmla="*/ 61 w 179"/>
                <a:gd name="T37" fmla="*/ 24 h 150"/>
                <a:gd name="T38" fmla="*/ 48 w 179"/>
                <a:gd name="T39" fmla="*/ 11 h 150"/>
                <a:gd name="T40" fmla="*/ 39 w 179"/>
                <a:gd name="T41" fmla="*/ 0 h 150"/>
                <a:gd name="T42" fmla="*/ 30 w 179"/>
                <a:gd name="T43" fmla="*/ 1 h 150"/>
                <a:gd name="T44" fmla="*/ 20 w 179"/>
                <a:gd name="T45" fmla="*/ 1 h 150"/>
                <a:gd name="T46" fmla="*/ 10 w 179"/>
                <a:gd name="T47" fmla="*/ 1 h 150"/>
                <a:gd name="T48" fmla="*/ 0 w 179"/>
                <a:gd name="T49" fmla="*/ 0 h 150"/>
                <a:gd name="T50" fmla="*/ 0 w 179"/>
                <a:gd name="T51" fmla="*/ 6 h 150"/>
                <a:gd name="T52" fmla="*/ 12 w 179"/>
                <a:gd name="T53" fmla="*/ 8 h 150"/>
                <a:gd name="T54" fmla="*/ 21 w 179"/>
                <a:gd name="T55" fmla="*/ 11 h 150"/>
                <a:gd name="T56" fmla="*/ 27 w 179"/>
                <a:gd name="T57" fmla="*/ 19 h 150"/>
                <a:gd name="T58" fmla="*/ 28 w 179"/>
                <a:gd name="T59" fmla="*/ 31 h 150"/>
                <a:gd name="T60" fmla="*/ 28 w 179"/>
                <a:gd name="T61" fmla="*/ 116 h 150"/>
                <a:gd name="T62" fmla="*/ 27 w 179"/>
                <a:gd name="T63" fmla="*/ 130 h 150"/>
                <a:gd name="T64" fmla="*/ 23 w 179"/>
                <a:gd name="T65" fmla="*/ 137 h 150"/>
                <a:gd name="T66" fmla="*/ 18 w 179"/>
                <a:gd name="T67" fmla="*/ 141 h 150"/>
                <a:gd name="T68" fmla="*/ 11 w 179"/>
                <a:gd name="T69" fmla="*/ 143 h 150"/>
                <a:gd name="T70" fmla="*/ 3 w 179"/>
                <a:gd name="T71" fmla="*/ 143 h 150"/>
                <a:gd name="T72" fmla="*/ 3 w 179"/>
                <a:gd name="T73" fmla="*/ 149 h 150"/>
                <a:gd name="T74" fmla="*/ 33 w 179"/>
                <a:gd name="T75" fmla="*/ 148 h 150"/>
                <a:gd name="T76" fmla="*/ 62 w 179"/>
                <a:gd name="T77" fmla="*/ 149 h 150"/>
                <a:gd name="T78" fmla="*/ 62 w 179"/>
                <a:gd name="T79" fmla="*/ 143 h 150"/>
                <a:gd name="T80" fmla="*/ 51 w 179"/>
                <a:gd name="T81" fmla="*/ 143 h 150"/>
                <a:gd name="T82" fmla="*/ 43 w 179"/>
                <a:gd name="T83" fmla="*/ 139 h 150"/>
                <a:gd name="T84" fmla="*/ 39 w 179"/>
                <a:gd name="T85" fmla="*/ 132 h 150"/>
                <a:gd name="T86" fmla="*/ 37 w 179"/>
                <a:gd name="T87" fmla="*/ 123 h 150"/>
                <a:gd name="T88" fmla="*/ 37 w 179"/>
                <a:gd name="T89" fmla="*/ 108 h 150"/>
                <a:gd name="T90" fmla="*/ 37 w 179"/>
                <a:gd name="T91" fmla="*/ 28 h 150"/>
                <a:gd name="T92" fmla="*/ 153 w 179"/>
                <a:gd name="T93" fmla="*/ 150 h 150"/>
                <a:gd name="T94" fmla="*/ 158 w 179"/>
                <a:gd name="T95" fmla="*/ 150 h 150"/>
                <a:gd name="T96" fmla="*/ 158 w 179"/>
                <a:gd name="T97"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150">
                  <a:moveTo>
                    <a:pt x="158" y="28"/>
                  </a:moveTo>
                  <a:lnTo>
                    <a:pt x="160" y="15"/>
                  </a:lnTo>
                  <a:lnTo>
                    <a:pt x="163" y="9"/>
                  </a:lnTo>
                  <a:lnTo>
                    <a:pt x="170" y="6"/>
                  </a:lnTo>
                  <a:lnTo>
                    <a:pt x="179" y="6"/>
                  </a:lnTo>
                  <a:lnTo>
                    <a:pt x="179" y="0"/>
                  </a:lnTo>
                  <a:lnTo>
                    <a:pt x="153" y="1"/>
                  </a:lnTo>
                  <a:lnTo>
                    <a:pt x="122" y="0"/>
                  </a:lnTo>
                  <a:lnTo>
                    <a:pt x="122" y="6"/>
                  </a:lnTo>
                  <a:lnTo>
                    <a:pt x="135" y="8"/>
                  </a:lnTo>
                  <a:lnTo>
                    <a:pt x="144" y="11"/>
                  </a:lnTo>
                  <a:lnTo>
                    <a:pt x="148" y="19"/>
                  </a:lnTo>
                  <a:lnTo>
                    <a:pt x="149" y="32"/>
                  </a:lnTo>
                  <a:lnTo>
                    <a:pt x="149" y="116"/>
                  </a:lnTo>
                  <a:lnTo>
                    <a:pt x="133" y="99"/>
                  </a:lnTo>
                  <a:lnTo>
                    <a:pt x="113" y="80"/>
                  </a:lnTo>
                  <a:lnTo>
                    <a:pt x="94" y="59"/>
                  </a:lnTo>
                  <a:lnTo>
                    <a:pt x="76" y="41"/>
                  </a:lnTo>
                  <a:lnTo>
                    <a:pt x="61" y="24"/>
                  </a:lnTo>
                  <a:lnTo>
                    <a:pt x="48" y="11"/>
                  </a:lnTo>
                  <a:lnTo>
                    <a:pt x="39" y="0"/>
                  </a:lnTo>
                  <a:lnTo>
                    <a:pt x="30" y="1"/>
                  </a:lnTo>
                  <a:lnTo>
                    <a:pt x="20" y="1"/>
                  </a:lnTo>
                  <a:lnTo>
                    <a:pt x="10" y="1"/>
                  </a:lnTo>
                  <a:lnTo>
                    <a:pt x="0" y="0"/>
                  </a:lnTo>
                  <a:lnTo>
                    <a:pt x="0" y="6"/>
                  </a:lnTo>
                  <a:lnTo>
                    <a:pt x="12" y="8"/>
                  </a:lnTo>
                  <a:lnTo>
                    <a:pt x="21" y="11"/>
                  </a:lnTo>
                  <a:lnTo>
                    <a:pt x="27" y="19"/>
                  </a:lnTo>
                  <a:lnTo>
                    <a:pt x="28" y="31"/>
                  </a:lnTo>
                  <a:lnTo>
                    <a:pt x="28" y="116"/>
                  </a:lnTo>
                  <a:lnTo>
                    <a:pt x="27" y="130"/>
                  </a:lnTo>
                  <a:lnTo>
                    <a:pt x="23" y="137"/>
                  </a:lnTo>
                  <a:lnTo>
                    <a:pt x="18" y="141"/>
                  </a:lnTo>
                  <a:lnTo>
                    <a:pt x="11" y="143"/>
                  </a:lnTo>
                  <a:lnTo>
                    <a:pt x="3" y="143"/>
                  </a:lnTo>
                  <a:lnTo>
                    <a:pt x="3" y="149"/>
                  </a:lnTo>
                  <a:lnTo>
                    <a:pt x="33" y="148"/>
                  </a:lnTo>
                  <a:lnTo>
                    <a:pt x="62" y="149"/>
                  </a:lnTo>
                  <a:lnTo>
                    <a:pt x="62" y="143"/>
                  </a:lnTo>
                  <a:lnTo>
                    <a:pt x="51" y="143"/>
                  </a:lnTo>
                  <a:lnTo>
                    <a:pt x="43" y="139"/>
                  </a:lnTo>
                  <a:lnTo>
                    <a:pt x="39" y="132"/>
                  </a:lnTo>
                  <a:lnTo>
                    <a:pt x="37" y="123"/>
                  </a:lnTo>
                  <a:lnTo>
                    <a:pt x="37" y="108"/>
                  </a:lnTo>
                  <a:lnTo>
                    <a:pt x="37" y="28"/>
                  </a:lnTo>
                  <a:lnTo>
                    <a:pt x="153" y="150"/>
                  </a:lnTo>
                  <a:lnTo>
                    <a:pt x="158" y="150"/>
                  </a:lnTo>
                  <a:lnTo>
                    <a:pt x="158"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2" name="Freeform 20"/>
            <p:cNvSpPr>
              <a:spLocks noEditPoints="1"/>
            </p:cNvSpPr>
            <p:nvPr/>
          </p:nvSpPr>
          <p:spPr bwMode="auto">
            <a:xfrm>
              <a:off x="6990953" y="6426427"/>
              <a:ext cx="168670" cy="152964"/>
            </a:xfrm>
            <a:custGeom>
              <a:avLst/>
              <a:gdLst>
                <a:gd name="T0" fmla="*/ 18 w 247"/>
                <a:gd name="T1" fmla="*/ 137 h 224"/>
                <a:gd name="T2" fmla="*/ 35 w 247"/>
                <a:gd name="T3" fmla="*/ 90 h 224"/>
                <a:gd name="T4" fmla="*/ 64 w 247"/>
                <a:gd name="T5" fmla="*/ 77 h 224"/>
                <a:gd name="T6" fmla="*/ 72 w 247"/>
                <a:gd name="T7" fmla="*/ 83 h 224"/>
                <a:gd name="T8" fmla="*/ 72 w 247"/>
                <a:gd name="T9" fmla="*/ 89 h 224"/>
                <a:gd name="T10" fmla="*/ 234 w 247"/>
                <a:gd name="T11" fmla="*/ 70 h 224"/>
                <a:gd name="T12" fmla="*/ 225 w 247"/>
                <a:gd name="T13" fmla="*/ 75 h 224"/>
                <a:gd name="T14" fmla="*/ 227 w 247"/>
                <a:gd name="T15" fmla="*/ 86 h 224"/>
                <a:gd name="T16" fmla="*/ 233 w 247"/>
                <a:gd name="T17" fmla="*/ 94 h 224"/>
                <a:gd name="T18" fmla="*/ 232 w 247"/>
                <a:gd name="T19" fmla="*/ 103 h 224"/>
                <a:gd name="T20" fmla="*/ 223 w 247"/>
                <a:gd name="T21" fmla="*/ 108 h 224"/>
                <a:gd name="T22" fmla="*/ 200 w 247"/>
                <a:gd name="T23" fmla="*/ 89 h 224"/>
                <a:gd name="T24" fmla="*/ 165 w 247"/>
                <a:gd name="T25" fmla="*/ 71 h 224"/>
                <a:gd name="T26" fmla="*/ 125 w 247"/>
                <a:gd name="T27" fmla="*/ 92 h 224"/>
                <a:gd name="T28" fmla="*/ 117 w 247"/>
                <a:gd name="T29" fmla="*/ 129 h 224"/>
                <a:gd name="T30" fmla="*/ 133 w 247"/>
                <a:gd name="T31" fmla="*/ 140 h 224"/>
                <a:gd name="T32" fmla="*/ 142 w 247"/>
                <a:gd name="T33" fmla="*/ 138 h 224"/>
                <a:gd name="T34" fmla="*/ 147 w 247"/>
                <a:gd name="T35" fmla="*/ 130 h 224"/>
                <a:gd name="T36" fmla="*/ 137 w 247"/>
                <a:gd name="T37" fmla="*/ 119 h 224"/>
                <a:gd name="T38" fmla="*/ 128 w 247"/>
                <a:gd name="T39" fmla="*/ 106 h 224"/>
                <a:gd name="T40" fmla="*/ 149 w 247"/>
                <a:gd name="T41" fmla="*/ 86 h 224"/>
                <a:gd name="T42" fmla="*/ 174 w 247"/>
                <a:gd name="T43" fmla="*/ 99 h 224"/>
                <a:gd name="T44" fmla="*/ 163 w 247"/>
                <a:gd name="T45" fmla="*/ 153 h 224"/>
                <a:gd name="T46" fmla="*/ 123 w 247"/>
                <a:gd name="T47" fmla="*/ 191 h 224"/>
                <a:gd name="T48" fmla="*/ 64 w 247"/>
                <a:gd name="T49" fmla="*/ 200 h 224"/>
                <a:gd name="T50" fmla="*/ 28 w 247"/>
                <a:gd name="T51" fmla="*/ 175 h 224"/>
                <a:gd name="T52" fmla="*/ 31 w 247"/>
                <a:gd name="T53" fmla="*/ 147 h 224"/>
                <a:gd name="T54" fmla="*/ 62 w 247"/>
                <a:gd name="T55" fmla="*/ 110 h 224"/>
                <a:gd name="T56" fmla="*/ 138 w 247"/>
                <a:gd name="T57" fmla="*/ 35 h 224"/>
                <a:gd name="T58" fmla="*/ 149 w 247"/>
                <a:gd name="T59" fmla="*/ 9 h 224"/>
                <a:gd name="T60" fmla="*/ 142 w 247"/>
                <a:gd name="T61" fmla="*/ 2 h 224"/>
                <a:gd name="T62" fmla="*/ 132 w 247"/>
                <a:gd name="T63" fmla="*/ 3 h 224"/>
                <a:gd name="T64" fmla="*/ 127 w 247"/>
                <a:gd name="T65" fmla="*/ 11 h 224"/>
                <a:gd name="T66" fmla="*/ 129 w 247"/>
                <a:gd name="T67" fmla="*/ 21 h 224"/>
                <a:gd name="T68" fmla="*/ 120 w 247"/>
                <a:gd name="T69" fmla="*/ 43 h 224"/>
                <a:gd name="T70" fmla="*/ 96 w 247"/>
                <a:gd name="T71" fmla="*/ 67 h 224"/>
                <a:gd name="T72" fmla="*/ 82 w 247"/>
                <a:gd name="T73" fmla="*/ 61 h 224"/>
                <a:gd name="T74" fmla="*/ 40 w 247"/>
                <a:gd name="T75" fmla="*/ 75 h 224"/>
                <a:gd name="T76" fmla="*/ 3 w 247"/>
                <a:gd name="T77" fmla="*/ 129 h 224"/>
                <a:gd name="T78" fmla="*/ 10 w 247"/>
                <a:gd name="T79" fmla="*/ 188 h 224"/>
                <a:gd name="T80" fmla="*/ 54 w 247"/>
                <a:gd name="T81" fmla="*/ 221 h 224"/>
                <a:gd name="T82" fmla="*/ 119 w 247"/>
                <a:gd name="T83" fmla="*/ 215 h 224"/>
                <a:gd name="T84" fmla="*/ 159 w 247"/>
                <a:gd name="T85" fmla="*/ 180 h 224"/>
                <a:gd name="T86" fmla="*/ 180 w 247"/>
                <a:gd name="T87" fmla="*/ 126 h 224"/>
                <a:gd name="T88" fmla="*/ 197 w 247"/>
                <a:gd name="T89" fmla="*/ 119 h 224"/>
                <a:gd name="T90" fmla="*/ 234 w 247"/>
                <a:gd name="T91" fmla="*/ 110 h 224"/>
                <a:gd name="T92" fmla="*/ 247 w 247"/>
                <a:gd name="T93" fmla="*/ 81 h 224"/>
                <a:gd name="T94" fmla="*/ 242 w 247"/>
                <a:gd name="T95"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4">
                  <a:moveTo>
                    <a:pt x="19" y="148"/>
                  </a:moveTo>
                  <a:lnTo>
                    <a:pt x="18" y="143"/>
                  </a:lnTo>
                  <a:lnTo>
                    <a:pt x="18" y="137"/>
                  </a:lnTo>
                  <a:lnTo>
                    <a:pt x="19" y="120"/>
                  </a:lnTo>
                  <a:lnTo>
                    <a:pt x="26" y="104"/>
                  </a:lnTo>
                  <a:lnTo>
                    <a:pt x="35" y="90"/>
                  </a:lnTo>
                  <a:lnTo>
                    <a:pt x="46" y="80"/>
                  </a:lnTo>
                  <a:lnTo>
                    <a:pt x="60" y="76"/>
                  </a:lnTo>
                  <a:lnTo>
                    <a:pt x="64" y="77"/>
                  </a:lnTo>
                  <a:lnTo>
                    <a:pt x="68" y="79"/>
                  </a:lnTo>
                  <a:lnTo>
                    <a:pt x="70" y="80"/>
                  </a:lnTo>
                  <a:lnTo>
                    <a:pt x="72" y="83"/>
                  </a:lnTo>
                  <a:lnTo>
                    <a:pt x="73" y="85"/>
                  </a:lnTo>
                  <a:lnTo>
                    <a:pt x="73" y="88"/>
                  </a:lnTo>
                  <a:lnTo>
                    <a:pt x="72" y="89"/>
                  </a:lnTo>
                  <a:lnTo>
                    <a:pt x="44" y="119"/>
                  </a:lnTo>
                  <a:lnTo>
                    <a:pt x="19" y="148"/>
                  </a:lnTo>
                  <a:close/>
                  <a:moveTo>
                    <a:pt x="234" y="70"/>
                  </a:moveTo>
                  <a:lnTo>
                    <a:pt x="232" y="71"/>
                  </a:lnTo>
                  <a:lnTo>
                    <a:pt x="228" y="72"/>
                  </a:lnTo>
                  <a:lnTo>
                    <a:pt x="225" y="75"/>
                  </a:lnTo>
                  <a:lnTo>
                    <a:pt x="225" y="79"/>
                  </a:lnTo>
                  <a:lnTo>
                    <a:pt x="225" y="83"/>
                  </a:lnTo>
                  <a:lnTo>
                    <a:pt x="227" y="86"/>
                  </a:lnTo>
                  <a:lnTo>
                    <a:pt x="229" y="89"/>
                  </a:lnTo>
                  <a:lnTo>
                    <a:pt x="232" y="92"/>
                  </a:lnTo>
                  <a:lnTo>
                    <a:pt x="233" y="94"/>
                  </a:lnTo>
                  <a:lnTo>
                    <a:pt x="233" y="97"/>
                  </a:lnTo>
                  <a:lnTo>
                    <a:pt x="233" y="101"/>
                  </a:lnTo>
                  <a:lnTo>
                    <a:pt x="232" y="103"/>
                  </a:lnTo>
                  <a:lnTo>
                    <a:pt x="229" y="106"/>
                  </a:lnTo>
                  <a:lnTo>
                    <a:pt x="227" y="107"/>
                  </a:lnTo>
                  <a:lnTo>
                    <a:pt x="223" y="108"/>
                  </a:lnTo>
                  <a:lnTo>
                    <a:pt x="215" y="106"/>
                  </a:lnTo>
                  <a:lnTo>
                    <a:pt x="207" y="98"/>
                  </a:lnTo>
                  <a:lnTo>
                    <a:pt x="200" y="89"/>
                  </a:lnTo>
                  <a:lnTo>
                    <a:pt x="191" y="80"/>
                  </a:lnTo>
                  <a:lnTo>
                    <a:pt x="179" y="74"/>
                  </a:lnTo>
                  <a:lnTo>
                    <a:pt x="165" y="71"/>
                  </a:lnTo>
                  <a:lnTo>
                    <a:pt x="152" y="74"/>
                  </a:lnTo>
                  <a:lnTo>
                    <a:pt x="138" y="81"/>
                  </a:lnTo>
                  <a:lnTo>
                    <a:pt x="125" y="92"/>
                  </a:lnTo>
                  <a:lnTo>
                    <a:pt x="118" y="104"/>
                  </a:lnTo>
                  <a:lnTo>
                    <a:pt x="114" y="119"/>
                  </a:lnTo>
                  <a:lnTo>
                    <a:pt x="117" y="129"/>
                  </a:lnTo>
                  <a:lnTo>
                    <a:pt x="122" y="135"/>
                  </a:lnTo>
                  <a:lnTo>
                    <a:pt x="127" y="139"/>
                  </a:lnTo>
                  <a:lnTo>
                    <a:pt x="133" y="140"/>
                  </a:lnTo>
                  <a:lnTo>
                    <a:pt x="136" y="140"/>
                  </a:lnTo>
                  <a:lnTo>
                    <a:pt x="140" y="139"/>
                  </a:lnTo>
                  <a:lnTo>
                    <a:pt x="142" y="138"/>
                  </a:lnTo>
                  <a:lnTo>
                    <a:pt x="145" y="137"/>
                  </a:lnTo>
                  <a:lnTo>
                    <a:pt x="147" y="133"/>
                  </a:lnTo>
                  <a:lnTo>
                    <a:pt x="147" y="130"/>
                  </a:lnTo>
                  <a:lnTo>
                    <a:pt x="146" y="124"/>
                  </a:lnTo>
                  <a:lnTo>
                    <a:pt x="142" y="121"/>
                  </a:lnTo>
                  <a:lnTo>
                    <a:pt x="137" y="119"/>
                  </a:lnTo>
                  <a:lnTo>
                    <a:pt x="133" y="117"/>
                  </a:lnTo>
                  <a:lnTo>
                    <a:pt x="129" y="113"/>
                  </a:lnTo>
                  <a:lnTo>
                    <a:pt x="128" y="106"/>
                  </a:lnTo>
                  <a:lnTo>
                    <a:pt x="131" y="97"/>
                  </a:lnTo>
                  <a:lnTo>
                    <a:pt x="138" y="89"/>
                  </a:lnTo>
                  <a:lnTo>
                    <a:pt x="149" y="86"/>
                  </a:lnTo>
                  <a:lnTo>
                    <a:pt x="159" y="89"/>
                  </a:lnTo>
                  <a:lnTo>
                    <a:pt x="168" y="93"/>
                  </a:lnTo>
                  <a:lnTo>
                    <a:pt x="174" y="99"/>
                  </a:lnTo>
                  <a:lnTo>
                    <a:pt x="173" y="117"/>
                  </a:lnTo>
                  <a:lnTo>
                    <a:pt x="169" y="135"/>
                  </a:lnTo>
                  <a:lnTo>
                    <a:pt x="163" y="153"/>
                  </a:lnTo>
                  <a:lnTo>
                    <a:pt x="151" y="169"/>
                  </a:lnTo>
                  <a:lnTo>
                    <a:pt x="140" y="180"/>
                  </a:lnTo>
                  <a:lnTo>
                    <a:pt x="123" y="191"/>
                  </a:lnTo>
                  <a:lnTo>
                    <a:pt x="102" y="198"/>
                  </a:lnTo>
                  <a:lnTo>
                    <a:pt x="79" y="202"/>
                  </a:lnTo>
                  <a:lnTo>
                    <a:pt x="64" y="200"/>
                  </a:lnTo>
                  <a:lnTo>
                    <a:pt x="49" y="194"/>
                  </a:lnTo>
                  <a:lnTo>
                    <a:pt x="36" y="184"/>
                  </a:lnTo>
                  <a:lnTo>
                    <a:pt x="28" y="175"/>
                  </a:lnTo>
                  <a:lnTo>
                    <a:pt x="24" y="164"/>
                  </a:lnTo>
                  <a:lnTo>
                    <a:pt x="26" y="155"/>
                  </a:lnTo>
                  <a:lnTo>
                    <a:pt x="31" y="147"/>
                  </a:lnTo>
                  <a:lnTo>
                    <a:pt x="36" y="139"/>
                  </a:lnTo>
                  <a:lnTo>
                    <a:pt x="50" y="122"/>
                  </a:lnTo>
                  <a:lnTo>
                    <a:pt x="62" y="110"/>
                  </a:lnTo>
                  <a:lnTo>
                    <a:pt x="122" y="53"/>
                  </a:lnTo>
                  <a:lnTo>
                    <a:pt x="129" y="45"/>
                  </a:lnTo>
                  <a:lnTo>
                    <a:pt x="138" y="35"/>
                  </a:lnTo>
                  <a:lnTo>
                    <a:pt x="146" y="23"/>
                  </a:lnTo>
                  <a:lnTo>
                    <a:pt x="149" y="14"/>
                  </a:lnTo>
                  <a:lnTo>
                    <a:pt x="149" y="9"/>
                  </a:lnTo>
                  <a:lnTo>
                    <a:pt x="147" y="5"/>
                  </a:lnTo>
                  <a:lnTo>
                    <a:pt x="145" y="3"/>
                  </a:lnTo>
                  <a:lnTo>
                    <a:pt x="142" y="2"/>
                  </a:lnTo>
                  <a:lnTo>
                    <a:pt x="138" y="0"/>
                  </a:lnTo>
                  <a:lnTo>
                    <a:pt x="136" y="2"/>
                  </a:lnTo>
                  <a:lnTo>
                    <a:pt x="132" y="3"/>
                  </a:lnTo>
                  <a:lnTo>
                    <a:pt x="129" y="4"/>
                  </a:lnTo>
                  <a:lnTo>
                    <a:pt x="128" y="8"/>
                  </a:lnTo>
                  <a:lnTo>
                    <a:pt x="127" y="11"/>
                  </a:lnTo>
                  <a:lnTo>
                    <a:pt x="128" y="14"/>
                  </a:lnTo>
                  <a:lnTo>
                    <a:pt x="128" y="17"/>
                  </a:lnTo>
                  <a:lnTo>
                    <a:pt x="129" y="21"/>
                  </a:lnTo>
                  <a:lnTo>
                    <a:pt x="129" y="25"/>
                  </a:lnTo>
                  <a:lnTo>
                    <a:pt x="127" y="34"/>
                  </a:lnTo>
                  <a:lnTo>
                    <a:pt x="120" y="43"/>
                  </a:lnTo>
                  <a:lnTo>
                    <a:pt x="111" y="52"/>
                  </a:lnTo>
                  <a:lnTo>
                    <a:pt x="102" y="61"/>
                  </a:lnTo>
                  <a:lnTo>
                    <a:pt x="96" y="67"/>
                  </a:lnTo>
                  <a:lnTo>
                    <a:pt x="92" y="65"/>
                  </a:lnTo>
                  <a:lnTo>
                    <a:pt x="87" y="62"/>
                  </a:lnTo>
                  <a:lnTo>
                    <a:pt x="82" y="61"/>
                  </a:lnTo>
                  <a:lnTo>
                    <a:pt x="77" y="61"/>
                  </a:lnTo>
                  <a:lnTo>
                    <a:pt x="58" y="65"/>
                  </a:lnTo>
                  <a:lnTo>
                    <a:pt x="40" y="75"/>
                  </a:lnTo>
                  <a:lnTo>
                    <a:pt x="24" y="90"/>
                  </a:lnTo>
                  <a:lnTo>
                    <a:pt x="12" y="108"/>
                  </a:lnTo>
                  <a:lnTo>
                    <a:pt x="3" y="129"/>
                  </a:lnTo>
                  <a:lnTo>
                    <a:pt x="0" y="148"/>
                  </a:lnTo>
                  <a:lnTo>
                    <a:pt x="3" y="170"/>
                  </a:lnTo>
                  <a:lnTo>
                    <a:pt x="10" y="188"/>
                  </a:lnTo>
                  <a:lnTo>
                    <a:pt x="22" y="203"/>
                  </a:lnTo>
                  <a:lnTo>
                    <a:pt x="36" y="214"/>
                  </a:lnTo>
                  <a:lnTo>
                    <a:pt x="54" y="221"/>
                  </a:lnTo>
                  <a:lnTo>
                    <a:pt x="74" y="224"/>
                  </a:lnTo>
                  <a:lnTo>
                    <a:pt x="99" y="221"/>
                  </a:lnTo>
                  <a:lnTo>
                    <a:pt x="119" y="215"/>
                  </a:lnTo>
                  <a:lnTo>
                    <a:pt x="136" y="205"/>
                  </a:lnTo>
                  <a:lnTo>
                    <a:pt x="149" y="193"/>
                  </a:lnTo>
                  <a:lnTo>
                    <a:pt x="159" y="180"/>
                  </a:lnTo>
                  <a:lnTo>
                    <a:pt x="168" y="167"/>
                  </a:lnTo>
                  <a:lnTo>
                    <a:pt x="175" y="147"/>
                  </a:lnTo>
                  <a:lnTo>
                    <a:pt x="180" y="126"/>
                  </a:lnTo>
                  <a:lnTo>
                    <a:pt x="182" y="106"/>
                  </a:lnTo>
                  <a:lnTo>
                    <a:pt x="189" y="112"/>
                  </a:lnTo>
                  <a:lnTo>
                    <a:pt x="197" y="119"/>
                  </a:lnTo>
                  <a:lnTo>
                    <a:pt x="207" y="121"/>
                  </a:lnTo>
                  <a:lnTo>
                    <a:pt x="221" y="119"/>
                  </a:lnTo>
                  <a:lnTo>
                    <a:pt x="234" y="110"/>
                  </a:lnTo>
                  <a:lnTo>
                    <a:pt x="243" y="99"/>
                  </a:lnTo>
                  <a:lnTo>
                    <a:pt x="247" y="85"/>
                  </a:lnTo>
                  <a:lnTo>
                    <a:pt x="247" y="81"/>
                  </a:lnTo>
                  <a:lnTo>
                    <a:pt x="246" y="77"/>
                  </a:lnTo>
                  <a:lnTo>
                    <a:pt x="244" y="75"/>
                  </a:lnTo>
                  <a:lnTo>
                    <a:pt x="242" y="72"/>
                  </a:lnTo>
                  <a:lnTo>
                    <a:pt x="238" y="71"/>
                  </a:lnTo>
                  <a:lnTo>
                    <a:pt x="234"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68290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Commercials</a:t>
            </a:r>
          </a:p>
        </p:txBody>
      </p:sp>
    </p:spTree>
    <p:extLst>
      <p:ext uri="{BB962C8B-B14F-4D97-AF65-F5344CB8AC3E}">
        <p14:creationId xmlns:p14="http://schemas.microsoft.com/office/powerpoint/2010/main" val="310699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a:t>Commercials</a:t>
            </a:r>
            <a:endParaRPr lang="en-GB" dirty="0"/>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2">
            <a:extLst>
              <a:ext uri="{FF2B5EF4-FFF2-40B4-BE49-F238E27FC236}">
                <a16:creationId xmlns:a16="http://schemas.microsoft.com/office/drawing/2014/main" id="{F28253A0-D0EB-E514-8AA7-F41485BA9F54}"/>
              </a:ext>
            </a:extLst>
          </p:cNvPr>
          <p:cNvGraphicFramePr>
            <a:graphicFrameLocks noGrp="1"/>
          </p:cNvGraphicFramePr>
          <p:nvPr>
            <p:extLst>
              <p:ext uri="{D42A27DB-BD31-4B8C-83A1-F6EECF244321}">
                <p14:modId xmlns:p14="http://schemas.microsoft.com/office/powerpoint/2010/main" val="4083343128"/>
              </p:ext>
            </p:extLst>
          </p:nvPr>
        </p:nvGraphicFramePr>
        <p:xfrm>
          <a:off x="260130" y="1047759"/>
          <a:ext cx="11081280" cy="3727863"/>
        </p:xfrm>
        <a:graphic>
          <a:graphicData uri="http://schemas.openxmlformats.org/drawingml/2006/table">
            <a:tbl>
              <a:tblPr firstRow="1" firstCol="1" bandRow="1"/>
              <a:tblGrid>
                <a:gridCol w="2558021">
                  <a:extLst>
                    <a:ext uri="{9D8B030D-6E8A-4147-A177-3AD203B41FA5}">
                      <a16:colId xmlns:a16="http://schemas.microsoft.com/office/drawing/2014/main" val="20000"/>
                    </a:ext>
                  </a:extLst>
                </a:gridCol>
                <a:gridCol w="2526955">
                  <a:extLst>
                    <a:ext uri="{9D8B030D-6E8A-4147-A177-3AD203B41FA5}">
                      <a16:colId xmlns:a16="http://schemas.microsoft.com/office/drawing/2014/main" val="20001"/>
                    </a:ext>
                  </a:extLst>
                </a:gridCol>
                <a:gridCol w="2060035">
                  <a:extLst>
                    <a:ext uri="{9D8B030D-6E8A-4147-A177-3AD203B41FA5}">
                      <a16:colId xmlns:a16="http://schemas.microsoft.com/office/drawing/2014/main" val="20003"/>
                    </a:ext>
                  </a:extLst>
                </a:gridCol>
                <a:gridCol w="1807584">
                  <a:extLst>
                    <a:ext uri="{9D8B030D-6E8A-4147-A177-3AD203B41FA5}">
                      <a16:colId xmlns:a16="http://schemas.microsoft.com/office/drawing/2014/main" val="1997072785"/>
                    </a:ext>
                  </a:extLst>
                </a:gridCol>
                <a:gridCol w="2128685">
                  <a:extLst>
                    <a:ext uri="{9D8B030D-6E8A-4147-A177-3AD203B41FA5}">
                      <a16:colId xmlns:a16="http://schemas.microsoft.com/office/drawing/2014/main" val="1920721145"/>
                    </a:ext>
                  </a:extLst>
                </a:gridCol>
              </a:tblGrid>
              <a:tr h="556189">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Calibri"/>
                          <a:ea typeface="Times New Roman"/>
                          <a:cs typeface="Times New Roman"/>
                        </a:rPr>
                        <a:t>CATEGORY </a:t>
                      </a:r>
                      <a:endParaRPr lang="en-IN" sz="1800" b="1" kern="1200" dirty="0">
                        <a:solidFill>
                          <a:srgbClr val="4C4C4E"/>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TURNOVER</a:t>
                      </a:r>
                      <a:endParaRPr lang="en-IN" sz="1800" b="1" kern="1200" dirty="0">
                        <a:solidFill>
                          <a:srgbClr val="4C4C4E"/>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MFG. EXCELLENCE </a:t>
                      </a:r>
                      <a:endParaRPr lang="en-IN" sz="1800" b="1" kern="1200" dirty="0">
                        <a:solidFill>
                          <a:srgbClr val="4C4C4E"/>
                        </a:solidFill>
                        <a:effectLst/>
                        <a:latin typeface="Calibri"/>
                        <a:ea typeface="Times New Roman"/>
                        <a:cs typeface="Times New Roman"/>
                      </a:endParaRPr>
                    </a:p>
                  </a:txBody>
                  <a:tcPr marL="68580" marR="68580" marT="0" marB="0" anchor="ctr">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DIGITAL</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PERP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179523"/>
                  </a:ext>
                </a:extLst>
              </a:tr>
              <a:tr h="641500">
                <a:tc>
                  <a:txBody>
                    <a:bodyPr/>
                    <a:lstStyle/>
                    <a:p>
                      <a:pPr algn="l">
                        <a:spcAft>
                          <a:spcPts val="0"/>
                        </a:spcAft>
                      </a:pPr>
                      <a:r>
                        <a:rPr lang="en-GB" sz="1800" b="1" kern="1200" dirty="0" err="1">
                          <a:solidFill>
                            <a:srgbClr val="4C4C4E"/>
                          </a:solidFill>
                          <a:effectLst/>
                          <a:latin typeface="Calibri"/>
                          <a:ea typeface="Times New Roman"/>
                          <a:cs typeface="Times New Roman"/>
                        </a:rPr>
                        <a:t>DMEx</a:t>
                      </a:r>
                      <a:r>
                        <a:rPr lang="en-GB" sz="1800" b="1" kern="1200" dirty="0">
                          <a:solidFill>
                            <a:srgbClr val="4C4C4E"/>
                          </a:solidFill>
                          <a:effectLst/>
                          <a:latin typeface="Calibri"/>
                          <a:ea typeface="Times New Roman"/>
                          <a:cs typeface="Times New Roman"/>
                        </a:rPr>
                        <a:t> – Pre Assessment &amp; Growth Workshop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ANY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gridSpan="3">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ON REQUEST</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41911108"/>
                  </a:ext>
                </a:extLst>
              </a:tr>
              <a:tr h="641500">
                <a:tc>
                  <a:txBody>
                    <a:bodyPr/>
                    <a:lstStyle/>
                    <a:p>
                      <a:pPr algn="l">
                        <a:spcAft>
                          <a:spcPts val="0"/>
                        </a:spcAft>
                      </a:pPr>
                      <a:r>
                        <a:rPr lang="en-US" sz="1800" b="1" dirty="0">
                          <a:solidFill>
                            <a:srgbClr val="4C4C4E"/>
                          </a:solidFill>
                          <a:effectLst/>
                          <a:latin typeface="Calibri"/>
                          <a:ea typeface="Calibri"/>
                          <a:cs typeface="Times New Roman"/>
                        </a:rPr>
                        <a:t>EMERGING BUSINESS</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20 Cr - 100 Cr</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390,000</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2">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550,000</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4">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81,000</a:t>
                      </a: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638025">
                <a:tc>
                  <a:txBody>
                    <a:bodyPr/>
                    <a:lstStyle/>
                    <a:p>
                      <a:pPr algn="l">
                        <a:spcAft>
                          <a:spcPts val="0"/>
                        </a:spcAft>
                      </a:pPr>
                      <a:r>
                        <a:rPr lang="en-US" sz="1800" b="1">
                          <a:solidFill>
                            <a:srgbClr val="4C4C4E"/>
                          </a:solidFill>
                          <a:effectLst/>
                          <a:latin typeface="Calibri"/>
                          <a:ea typeface="Calibri"/>
                          <a:cs typeface="Times New Roman"/>
                        </a:rPr>
                        <a:t>MEDIUM BUSINESS</a:t>
                      </a:r>
                      <a:endParaRPr lang="en-IN" sz="18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101 Cr – 500 Cr</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590,000</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IN"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583864">
                <a:tc>
                  <a:txBody>
                    <a:bodyPr/>
                    <a:lstStyle/>
                    <a:p>
                      <a:pPr algn="l">
                        <a:spcAft>
                          <a:spcPts val="0"/>
                        </a:spcAft>
                      </a:pPr>
                      <a:r>
                        <a:rPr lang="en-US" sz="1800" b="1">
                          <a:solidFill>
                            <a:srgbClr val="4C4C4E"/>
                          </a:solidFill>
                          <a:effectLst/>
                          <a:latin typeface="Calibri"/>
                          <a:ea typeface="Calibri"/>
                          <a:cs typeface="Times New Roman"/>
                        </a:rPr>
                        <a:t>LARGE BUSINESS</a:t>
                      </a:r>
                      <a:endParaRPr lang="en-IN" sz="180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501 Cr – 2000 Cr</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676,000</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2">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650,000</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pPr algn="ctr">
                        <a:lnSpc>
                          <a:spcPct val="115000"/>
                        </a:lnSpc>
                        <a:spcAft>
                          <a:spcPts val="0"/>
                        </a:spcAft>
                      </a:pP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666785">
                <a:tc>
                  <a:txBody>
                    <a:bodyPr/>
                    <a:lstStyle/>
                    <a:p>
                      <a:pPr algn="l">
                        <a:spcAft>
                          <a:spcPts val="0"/>
                        </a:spcAft>
                      </a:pPr>
                      <a:r>
                        <a:rPr lang="en-US" sz="1800" b="1" dirty="0">
                          <a:solidFill>
                            <a:srgbClr val="4C4C4E"/>
                          </a:solidFill>
                          <a:effectLst/>
                          <a:latin typeface="Calibri"/>
                          <a:ea typeface="Calibri"/>
                          <a:cs typeface="Times New Roman"/>
                        </a:rPr>
                        <a:t>MEGA LARGE BUSINESS</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&gt; 2001 Cr</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776,000</a:t>
                      </a: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IN"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37E5054-74CE-D36D-B4AD-2C536ECAD501}"/>
              </a:ext>
            </a:extLst>
          </p:cNvPr>
          <p:cNvSpPr txBox="1"/>
          <p:nvPr/>
        </p:nvSpPr>
        <p:spPr>
          <a:xfrm>
            <a:off x="260130" y="4871861"/>
            <a:ext cx="11201283" cy="1666354"/>
          </a:xfrm>
          <a:prstGeom prst="rect">
            <a:avLst/>
          </a:prstGeom>
          <a:noFill/>
        </p:spPr>
        <p:txBody>
          <a:bodyPr wrap="square">
            <a:spAutoFit/>
          </a:bodyPr>
          <a:lstStyle/>
          <a:p>
            <a:pPr>
              <a:lnSpc>
                <a:spcPct val="115000"/>
              </a:lnSpc>
              <a:spcAft>
                <a:spcPts val="0"/>
              </a:spcAft>
            </a:pPr>
            <a:r>
              <a:rPr lang="en-US" sz="1800" b="1" u="sng" dirty="0">
                <a:latin typeface="Calibri"/>
                <a:ea typeface="Times New Roman"/>
                <a:cs typeface="Times New Roman"/>
              </a:rPr>
              <a:t>Note:</a:t>
            </a:r>
          </a:p>
          <a:p>
            <a:pPr>
              <a:lnSpc>
                <a:spcPct val="115000"/>
              </a:lnSpc>
              <a:spcAft>
                <a:spcPts val="0"/>
              </a:spcAft>
            </a:pPr>
            <a:r>
              <a:rPr lang="en-US" sz="1800" b="1" dirty="0">
                <a:latin typeface="Calibri"/>
                <a:ea typeface="Times New Roman"/>
                <a:cs typeface="Times New Roman"/>
              </a:rPr>
              <a:t>Advance - 20 % - Along with application submission</a:t>
            </a:r>
          </a:p>
          <a:p>
            <a:pPr>
              <a:lnSpc>
                <a:spcPct val="115000"/>
              </a:lnSpc>
              <a:spcAft>
                <a:spcPts val="0"/>
              </a:spcAft>
            </a:pPr>
            <a:r>
              <a:rPr lang="en-US" sz="1800" b="1" dirty="0">
                <a:latin typeface="Calibri"/>
                <a:ea typeface="Times New Roman"/>
                <a:cs typeface="Times New Roman"/>
              </a:rPr>
              <a:t>Balance - 80 % Along with the shortlist communication to block the dates for assessment.</a:t>
            </a:r>
          </a:p>
          <a:p>
            <a:pPr marL="285750" indent="-285750">
              <a:lnSpc>
                <a:spcPct val="115000"/>
              </a:lnSpc>
              <a:spcAft>
                <a:spcPts val="0"/>
              </a:spcAft>
              <a:buFont typeface="Arial" panose="020B0604020202020204" pitchFamily="34" charset="0"/>
              <a:buChar char="•"/>
            </a:pPr>
            <a:r>
              <a:rPr lang="en-GB" sz="1800" dirty="0">
                <a:latin typeface="Calibri"/>
                <a:ea typeface="Times New Roman"/>
                <a:cs typeface="Times New Roman"/>
              </a:rPr>
              <a:t>The fees is exclusive of GST @ 18%</a:t>
            </a:r>
          </a:p>
          <a:p>
            <a:pPr marL="285750" indent="-285750">
              <a:lnSpc>
                <a:spcPct val="115000"/>
              </a:lnSpc>
              <a:spcAft>
                <a:spcPts val="0"/>
              </a:spcAft>
              <a:buFont typeface="Arial" panose="020B0604020202020204" pitchFamily="34" charset="0"/>
              <a:buChar char="•"/>
            </a:pPr>
            <a:r>
              <a:rPr lang="en-GB" sz="1800" dirty="0">
                <a:latin typeface="Calibri"/>
                <a:ea typeface="Times New Roman"/>
                <a:cs typeface="Times New Roman"/>
              </a:rPr>
              <a:t>Frost &amp; Sullivan India Private Limited GST Number: 33AAACF4252A1ZE.</a:t>
            </a:r>
          </a:p>
        </p:txBody>
      </p:sp>
    </p:spTree>
    <p:extLst>
      <p:ext uri="{BB962C8B-B14F-4D97-AF65-F5344CB8AC3E}">
        <p14:creationId xmlns:p14="http://schemas.microsoft.com/office/powerpoint/2010/main" val="342293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Terms &amp; conditions</a:t>
            </a:r>
          </a:p>
        </p:txBody>
      </p:sp>
    </p:spTree>
    <p:extLst>
      <p:ext uri="{BB962C8B-B14F-4D97-AF65-F5344CB8AC3E}">
        <p14:creationId xmlns:p14="http://schemas.microsoft.com/office/powerpoint/2010/main" val="202991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TERMS &amp; conditions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268014" y="955599"/>
            <a:ext cx="11051625" cy="4939814"/>
          </a:xfrm>
          <a:prstGeom prst="rect">
            <a:avLst/>
          </a:prstGeom>
        </p:spPr>
        <p:txBody>
          <a:bodyPr wrap="square">
            <a:spAutoFit/>
          </a:bodyPr>
          <a:lstStyle/>
          <a:p>
            <a:pPr marL="342900" lvl="0" indent="-342900" algn="just">
              <a:spcBef>
                <a:spcPts val="720"/>
              </a:spcBef>
              <a:spcAft>
                <a:spcPts val="0"/>
              </a:spcAft>
              <a:buFont typeface="Symbol"/>
              <a:buChar char=""/>
            </a:pPr>
            <a:r>
              <a:rPr lang="en-US" sz="2000" dirty="0">
                <a:ea typeface="Gill Sans"/>
                <a:cs typeface="Gill Sans"/>
              </a:rPr>
              <a:t>To nominate under the program, the company will have to process the advance 20% fees (refer the commercials slide) along with the duly signed copy of this Proposal and Self Assessment Docket (SADOC). In the event if the nominated facility is not shortlisted, </a:t>
            </a:r>
            <a:r>
              <a:rPr lang="en-US" sz="2000" dirty="0">
                <a:ea typeface="Gill Sans"/>
                <a:cs typeface="Times New Roman"/>
              </a:rPr>
              <a:t>90% of advance</a:t>
            </a:r>
            <a:r>
              <a:rPr lang="en-US" sz="2000" dirty="0">
                <a:ea typeface="Times New Roman"/>
                <a:cs typeface="Times New Roman"/>
              </a:rPr>
              <a:t> </a:t>
            </a:r>
            <a:r>
              <a:rPr lang="en-US" sz="2000" dirty="0">
                <a:ea typeface="Gill Sans"/>
                <a:cs typeface="Gill Sans"/>
              </a:rPr>
              <a:t>will be refunded.</a:t>
            </a:r>
            <a:endParaRPr lang="en-IN" sz="2000" dirty="0">
              <a:latin typeface="Gill Sans"/>
              <a:ea typeface="Gill Sans"/>
              <a:cs typeface="Gill Sans"/>
            </a:endParaRPr>
          </a:p>
          <a:p>
            <a:pPr marL="342900" lvl="0" indent="-342900" algn="just">
              <a:spcBef>
                <a:spcPts val="720"/>
              </a:spcBef>
              <a:spcAft>
                <a:spcPts val="0"/>
              </a:spcAft>
              <a:buFont typeface="Symbol"/>
              <a:buChar char=""/>
            </a:pPr>
            <a:r>
              <a:rPr lang="en-US" sz="2000" dirty="0">
                <a:ea typeface="Gill Sans"/>
                <a:cs typeface="Gill Sans"/>
              </a:rPr>
              <a:t>The shortlisted companies will have to process the balance 80% fees (refer to the commercials slide) payment </a:t>
            </a:r>
            <a:r>
              <a:rPr lang="en-GB" sz="2000" dirty="0">
                <a:ea typeface="Gill Sans"/>
                <a:cs typeface="Gill Sans"/>
              </a:rPr>
              <a:t>along with the shortlist confirmation to block the dates for assessment</a:t>
            </a:r>
            <a:r>
              <a:rPr lang="en-US" sz="2000" dirty="0">
                <a:ea typeface="Gill Sans"/>
                <a:cs typeface="Gill Sans"/>
              </a:rPr>
              <a:t>.</a:t>
            </a:r>
            <a:endParaRPr lang="en-IN" sz="2000" dirty="0">
              <a:latin typeface="Gill Sans"/>
              <a:ea typeface="Gill Sans"/>
              <a:cs typeface="Gill Sans"/>
            </a:endParaRPr>
          </a:p>
          <a:p>
            <a:pPr marL="342900" lvl="0" indent="-342900" algn="just">
              <a:spcBef>
                <a:spcPts val="720"/>
              </a:spcBef>
              <a:spcAft>
                <a:spcPts val="0"/>
              </a:spcAft>
              <a:buFont typeface="Symbol"/>
              <a:buChar char=""/>
            </a:pPr>
            <a:r>
              <a:rPr lang="en-US" sz="2000" dirty="0">
                <a:ea typeface="Gill Sans"/>
                <a:cs typeface="Gill Sans"/>
              </a:rPr>
              <a:t>All to and fro air travel, local conveyance and lodging/boarding will have to be arranged and provided for the Assessors, by the company being assessed.</a:t>
            </a:r>
            <a:endParaRPr lang="en-IN" sz="2000" dirty="0">
              <a:latin typeface="Gill Sans"/>
              <a:ea typeface="Gill Sans"/>
              <a:cs typeface="Gill Sans"/>
            </a:endParaRPr>
          </a:p>
          <a:p>
            <a:pPr marL="342900" lvl="0" indent="-342900" algn="just">
              <a:spcBef>
                <a:spcPts val="720"/>
              </a:spcBef>
              <a:spcAft>
                <a:spcPts val="0"/>
              </a:spcAft>
              <a:buFont typeface="Symbol"/>
              <a:buChar char=""/>
            </a:pPr>
            <a:r>
              <a:rPr lang="en-US" sz="2000" dirty="0">
                <a:ea typeface="Gill Sans"/>
                <a:cs typeface="Gill Sans"/>
              </a:rPr>
              <a:t>The payment can be made by Demand Draft or </a:t>
            </a:r>
            <a:r>
              <a:rPr lang="en-US" sz="2000" dirty="0" err="1">
                <a:ea typeface="Gill Sans"/>
                <a:cs typeface="Gill Sans"/>
              </a:rPr>
              <a:t>Cheque</a:t>
            </a:r>
            <a:r>
              <a:rPr lang="en-US" sz="2000" dirty="0">
                <a:ea typeface="Gill Sans"/>
                <a:cs typeface="Gill Sans"/>
              </a:rPr>
              <a:t> in </a:t>
            </a:r>
            <a:r>
              <a:rPr lang="en-US" sz="2000" dirty="0" err="1">
                <a:ea typeface="Gill Sans"/>
                <a:cs typeface="Gill Sans"/>
              </a:rPr>
              <a:t>favour</a:t>
            </a:r>
            <a:r>
              <a:rPr lang="en-US" sz="2000" dirty="0">
                <a:ea typeface="Gill Sans"/>
                <a:cs typeface="Gill Sans"/>
              </a:rPr>
              <a:t> of “Frost &amp; Sullivan India Private Limited” payable at Chennai. Payment can also be made by wire transfer (details of the wire transfer shall be shared upon request).</a:t>
            </a:r>
            <a:endParaRPr lang="en-IN" sz="2000" dirty="0">
              <a:latin typeface="Gill Sans"/>
              <a:ea typeface="Gill Sans"/>
              <a:cs typeface="Gill Sans"/>
            </a:endParaRPr>
          </a:p>
          <a:p>
            <a:pPr marL="342900" lvl="0" indent="-342900" algn="just">
              <a:spcBef>
                <a:spcPts val="720"/>
              </a:spcBef>
              <a:spcAft>
                <a:spcPts val="0"/>
              </a:spcAft>
              <a:buFont typeface="Symbol"/>
              <a:buChar char=""/>
            </a:pPr>
            <a:r>
              <a:rPr lang="en-US" sz="2000" dirty="0">
                <a:ea typeface="Gill Sans"/>
                <a:cs typeface="Gill Sans"/>
              </a:rPr>
              <a:t>The Managing Committee of the awards program shall reserve all rights in finalization of the site assessment dates.</a:t>
            </a:r>
          </a:p>
          <a:p>
            <a:pPr marL="342900" lvl="0" indent="-342900" algn="just">
              <a:spcBef>
                <a:spcPts val="720"/>
              </a:spcBef>
              <a:spcAft>
                <a:spcPts val="0"/>
              </a:spcAft>
              <a:buFont typeface="Symbol"/>
              <a:buChar char=""/>
            </a:pPr>
            <a:r>
              <a:rPr lang="en-US" sz="2000" dirty="0">
                <a:ea typeface="Gill Sans"/>
                <a:cs typeface="Gill Sans"/>
              </a:rPr>
              <a:t>Applicable fees to be paid 100% in advance 4 weeks before Assessment dates.</a:t>
            </a:r>
          </a:p>
          <a:p>
            <a:pPr marL="342900" lvl="0" indent="-342900" algn="just">
              <a:spcBef>
                <a:spcPts val="720"/>
              </a:spcBef>
              <a:spcAft>
                <a:spcPts val="0"/>
              </a:spcAft>
              <a:buFont typeface="Symbol"/>
              <a:buChar char=""/>
            </a:pPr>
            <a:r>
              <a:rPr lang="en-GB" sz="2000" dirty="0">
                <a:ea typeface="Gill Sans"/>
                <a:cs typeface="Gill Sans"/>
              </a:rPr>
              <a:t>Payment will be d</a:t>
            </a:r>
            <a:r>
              <a:rPr lang="en-GB" sz="2000" dirty="0"/>
              <a:t>ue immediate upon raising tax invoice</a:t>
            </a:r>
            <a:r>
              <a:rPr lang="en-US" sz="2000" dirty="0">
                <a:ea typeface="Gill Sans"/>
                <a:cs typeface="Gill Sans"/>
              </a:rPr>
              <a:t>.</a:t>
            </a:r>
            <a:endParaRPr lang="en-IN" sz="2000" dirty="0">
              <a:ea typeface="Gill Sans"/>
              <a:cs typeface="Gill Sans"/>
            </a:endParaRPr>
          </a:p>
        </p:txBody>
      </p:sp>
    </p:spTree>
    <p:extLst>
      <p:ext uri="{BB962C8B-B14F-4D97-AF65-F5344CB8AC3E}">
        <p14:creationId xmlns:p14="http://schemas.microsoft.com/office/powerpoint/2010/main" val="59393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Nomination details</a:t>
            </a:r>
          </a:p>
        </p:txBody>
      </p:sp>
    </p:spTree>
    <p:extLst>
      <p:ext uri="{BB962C8B-B14F-4D97-AF65-F5344CB8AC3E}">
        <p14:creationId xmlns:p14="http://schemas.microsoft.com/office/powerpoint/2010/main" val="3085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3106431626"/>
              </p:ext>
            </p:extLst>
          </p:nvPr>
        </p:nvGraphicFramePr>
        <p:xfrm>
          <a:off x="271353" y="1453931"/>
          <a:ext cx="11127116" cy="1933116"/>
        </p:xfrm>
        <a:graphic>
          <a:graphicData uri="http://schemas.openxmlformats.org/drawingml/2006/table">
            <a:tbl>
              <a:tblPr firstRow="1" bandRow="1">
                <a:tableStyleId>{5C22544A-7EE6-4342-B048-85BDC9FD1C3A}</a:tableStyleId>
              </a:tblPr>
              <a:tblGrid>
                <a:gridCol w="2613737">
                  <a:extLst>
                    <a:ext uri="{9D8B030D-6E8A-4147-A177-3AD203B41FA5}">
                      <a16:colId xmlns:a16="http://schemas.microsoft.com/office/drawing/2014/main" val="20000"/>
                    </a:ext>
                  </a:extLst>
                </a:gridCol>
                <a:gridCol w="8513379">
                  <a:extLst>
                    <a:ext uri="{9D8B030D-6E8A-4147-A177-3AD203B41FA5}">
                      <a16:colId xmlns:a16="http://schemas.microsoft.com/office/drawing/2014/main" val="20001"/>
                    </a:ext>
                  </a:extLst>
                </a:gridCol>
              </a:tblGrid>
              <a:tr h="483279">
                <a:tc>
                  <a:txBody>
                    <a:bodyPr/>
                    <a:lstStyle/>
                    <a:p>
                      <a:r>
                        <a:rPr lang="en-GB" sz="1800" dirty="0"/>
                        <a:t>Company</a:t>
                      </a:r>
                      <a:r>
                        <a:rPr lang="en-GB" sz="1800" baseline="0" dirty="0"/>
                        <a:t> Name</a:t>
                      </a:r>
                      <a:endParaRPr lang="en-IN" sz="1800" dirty="0"/>
                    </a:p>
                  </a:txBody>
                  <a:tcPr/>
                </a:tc>
                <a:tc>
                  <a:txBody>
                    <a:bodyPr/>
                    <a:lstStyle/>
                    <a:p>
                      <a:endParaRPr lang="en-IN" sz="1800" dirty="0"/>
                    </a:p>
                  </a:txBody>
                  <a:tcPr/>
                </a:tc>
                <a:extLst>
                  <a:ext uri="{0D108BD9-81ED-4DB2-BD59-A6C34878D82A}">
                    <a16:rowId xmlns:a16="http://schemas.microsoft.com/office/drawing/2014/main" val="10000"/>
                  </a:ext>
                </a:extLst>
              </a:tr>
              <a:tr h="483279">
                <a:tc>
                  <a:txBody>
                    <a:bodyPr/>
                    <a:lstStyle/>
                    <a:p>
                      <a:r>
                        <a:rPr lang="en-GB" sz="1800" dirty="0"/>
                        <a:t>Nature of Business</a:t>
                      </a:r>
                      <a:endParaRPr lang="en-IN" sz="1800" dirty="0"/>
                    </a:p>
                  </a:txBody>
                  <a:tcPr/>
                </a:tc>
                <a:tc>
                  <a:txBody>
                    <a:bodyPr/>
                    <a:lstStyle/>
                    <a:p>
                      <a:endParaRPr lang="en-IN" sz="1800" dirty="0"/>
                    </a:p>
                  </a:txBody>
                  <a:tcPr/>
                </a:tc>
                <a:extLst>
                  <a:ext uri="{0D108BD9-81ED-4DB2-BD59-A6C34878D82A}">
                    <a16:rowId xmlns:a16="http://schemas.microsoft.com/office/drawing/2014/main" val="10001"/>
                  </a:ext>
                </a:extLst>
              </a:tr>
              <a:tr h="483279">
                <a:tc>
                  <a:txBody>
                    <a:bodyPr/>
                    <a:lstStyle/>
                    <a:p>
                      <a:r>
                        <a:rPr lang="en-GB" sz="1800" dirty="0"/>
                        <a:t>Company GST Number</a:t>
                      </a:r>
                      <a:endParaRPr lang="en-IN" sz="1800" dirty="0"/>
                    </a:p>
                  </a:txBody>
                  <a:tcPr/>
                </a:tc>
                <a:tc>
                  <a:txBody>
                    <a:bodyPr/>
                    <a:lstStyle/>
                    <a:p>
                      <a:endParaRPr lang="en-IN" sz="1800" dirty="0"/>
                    </a:p>
                  </a:txBody>
                  <a:tcPr/>
                </a:tc>
                <a:extLst>
                  <a:ext uri="{0D108BD9-81ED-4DB2-BD59-A6C34878D82A}">
                    <a16:rowId xmlns:a16="http://schemas.microsoft.com/office/drawing/2014/main" val="10002"/>
                  </a:ext>
                </a:extLst>
              </a:tr>
              <a:tr h="483279">
                <a:tc>
                  <a:txBody>
                    <a:bodyPr/>
                    <a:lstStyle/>
                    <a:p>
                      <a:r>
                        <a:rPr lang="en-GB" sz="1800" dirty="0"/>
                        <a:t>Address for Billing</a:t>
                      </a:r>
                      <a:endParaRPr lang="en-IN" sz="1800" dirty="0"/>
                    </a:p>
                  </a:txBody>
                  <a:tcPr/>
                </a:tc>
                <a:tc>
                  <a:txBody>
                    <a:bodyPr/>
                    <a:lstStyle/>
                    <a:p>
                      <a:endParaRPr lang="en-IN" sz="1800" dirty="0"/>
                    </a:p>
                  </a:txBody>
                  <a:tcPr/>
                </a:tc>
                <a:extLst>
                  <a:ext uri="{0D108BD9-81ED-4DB2-BD59-A6C34878D82A}">
                    <a16:rowId xmlns:a16="http://schemas.microsoft.com/office/drawing/2014/main" val="10003"/>
                  </a:ext>
                </a:extLst>
              </a:tr>
            </a:tbl>
          </a:graphicData>
        </a:graphic>
      </p:graphicFrame>
      <p:sp>
        <p:nvSpPr>
          <p:cNvPr id="52" name="Title 1"/>
          <p:cNvSpPr txBox="1">
            <a:spLocks/>
          </p:cNvSpPr>
          <p:nvPr/>
        </p:nvSpPr>
        <p:spPr>
          <a:xfrm>
            <a:off x="272917" y="1009039"/>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Company Details</a:t>
            </a:r>
          </a:p>
        </p:txBody>
      </p:sp>
      <p:sp>
        <p:nvSpPr>
          <p:cNvPr id="59" name="Title 1"/>
          <p:cNvSpPr txBox="1">
            <a:spLocks/>
          </p:cNvSpPr>
          <p:nvPr/>
        </p:nvSpPr>
        <p:spPr>
          <a:xfrm>
            <a:off x="234679" y="3562999"/>
            <a:ext cx="11132259" cy="202284"/>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US" sz="2000" dirty="0"/>
              <a:t>LIST OF SITES BEING NOMINATED FOR IMEA</a:t>
            </a:r>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651574280"/>
              </p:ext>
            </p:extLst>
          </p:nvPr>
        </p:nvGraphicFramePr>
        <p:xfrm>
          <a:off x="234678" y="3920272"/>
          <a:ext cx="11132260" cy="2843134"/>
        </p:xfrm>
        <a:graphic>
          <a:graphicData uri="http://schemas.openxmlformats.org/drawingml/2006/table">
            <a:tbl>
              <a:tblPr firstRow="1" bandRow="1">
                <a:tableStyleId>{5C22544A-7EE6-4342-B048-85BDC9FD1C3A}</a:tableStyleId>
              </a:tblPr>
              <a:tblGrid>
                <a:gridCol w="925253">
                  <a:extLst>
                    <a:ext uri="{9D8B030D-6E8A-4147-A177-3AD203B41FA5}">
                      <a16:colId xmlns:a16="http://schemas.microsoft.com/office/drawing/2014/main" val="20000"/>
                    </a:ext>
                  </a:extLst>
                </a:gridCol>
                <a:gridCol w="2497669">
                  <a:extLst>
                    <a:ext uri="{9D8B030D-6E8A-4147-A177-3AD203B41FA5}">
                      <a16:colId xmlns:a16="http://schemas.microsoft.com/office/drawing/2014/main" val="20001"/>
                    </a:ext>
                  </a:extLst>
                </a:gridCol>
                <a:gridCol w="1671145">
                  <a:extLst>
                    <a:ext uri="{9D8B030D-6E8A-4147-A177-3AD203B41FA5}">
                      <a16:colId xmlns:a16="http://schemas.microsoft.com/office/drawing/2014/main" val="20002"/>
                    </a:ext>
                  </a:extLst>
                </a:gridCol>
                <a:gridCol w="2585545">
                  <a:extLst>
                    <a:ext uri="{9D8B030D-6E8A-4147-A177-3AD203B41FA5}">
                      <a16:colId xmlns:a16="http://schemas.microsoft.com/office/drawing/2014/main" val="20003"/>
                    </a:ext>
                  </a:extLst>
                </a:gridCol>
                <a:gridCol w="3452648">
                  <a:extLst>
                    <a:ext uri="{9D8B030D-6E8A-4147-A177-3AD203B41FA5}">
                      <a16:colId xmlns:a16="http://schemas.microsoft.com/office/drawing/2014/main" val="20004"/>
                    </a:ext>
                  </a:extLst>
                </a:gridCol>
              </a:tblGrid>
              <a:tr h="520419">
                <a:tc gridSpan="5">
                  <a:txBody>
                    <a:bodyPr/>
                    <a:lstStyle/>
                    <a:p>
                      <a:pPr algn="l"/>
                      <a:r>
                        <a:rPr lang="en-GB" sz="1800" dirty="0"/>
                        <a:t>Location Nominations</a:t>
                      </a:r>
                      <a:endParaRPr lang="en-IN" sz="1800"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761458">
                <a:tc>
                  <a:txBody>
                    <a:bodyPr/>
                    <a:lstStyle/>
                    <a:p>
                      <a:pPr algn="ctr"/>
                      <a:endParaRPr lang="en-GB"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Sr. No.</a:t>
                      </a:r>
                      <a:endParaRPr lang="en-IN" sz="1800" kern="1200" dirty="0">
                        <a:solidFill>
                          <a:schemeClr val="dk1"/>
                        </a:solidFill>
                        <a:latin typeface="+mn-lt"/>
                        <a:ea typeface="+mn-ea"/>
                        <a:cs typeface="+mn-cs"/>
                      </a:endParaRPr>
                    </a:p>
                  </a:txBody>
                  <a:tcPr/>
                </a:tc>
                <a:tc>
                  <a:txBody>
                    <a:bodyPr/>
                    <a:lstStyle/>
                    <a:p>
                      <a:pPr algn="ctr">
                        <a:lnSpc>
                          <a:spcPct val="115000"/>
                        </a:lnSpc>
                        <a:spcAft>
                          <a:spcPts val="0"/>
                        </a:spcAft>
                      </a:pPr>
                      <a:r>
                        <a:rPr lang="en-US" sz="1800" kern="1200" dirty="0">
                          <a:solidFill>
                            <a:schemeClr val="dk1"/>
                          </a:solidFill>
                          <a:latin typeface="+mn-lt"/>
                          <a:ea typeface="+mn-ea"/>
                          <a:cs typeface="+mn-cs"/>
                        </a:rPr>
                        <a:t>Site Location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Sales Turnover</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(in INR Cr)</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Manufacturing Excellence</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Digital </a:t>
                      </a:r>
                      <a:r>
                        <a:rPr lang="en-US" sz="1800" kern="1200">
                          <a:solidFill>
                            <a:schemeClr val="dk1"/>
                          </a:solidFill>
                          <a:latin typeface="+mn-lt"/>
                          <a:ea typeface="+mn-ea"/>
                          <a:cs typeface="+mn-cs"/>
                        </a:rPr>
                        <a:t>Readiness Assessment</a:t>
                      </a:r>
                    </a:p>
                    <a:p>
                      <a:pPr algn="ctr">
                        <a:lnSpc>
                          <a:spcPct val="115000"/>
                        </a:lnSpc>
                        <a:spcAft>
                          <a:spcPts val="0"/>
                        </a:spcAft>
                      </a:pPr>
                      <a:r>
                        <a:rPr lang="en-US" sz="1800" kern="1200">
                          <a:solidFill>
                            <a:schemeClr val="dk1"/>
                          </a:solidFill>
                          <a:latin typeface="+mn-lt"/>
                          <a:ea typeface="+mn-ea"/>
                          <a:cs typeface="+mn-cs"/>
                        </a:rPr>
                        <a:t>(</a:t>
                      </a: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520419">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2"/>
                  </a:ext>
                </a:extLst>
              </a:tr>
              <a:tr h="520419">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3"/>
                  </a:ext>
                </a:extLst>
              </a:tr>
              <a:tr h="520419">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0004"/>
                  </a:ext>
                </a:extLst>
              </a:tr>
            </a:tbl>
          </a:graphicData>
        </a:graphic>
      </p:graphicFrame>
      <p:sp>
        <p:nvSpPr>
          <p:cNvPr id="26" name="Rectangle 25"/>
          <p:cNvSpPr>
            <a:spLocks/>
          </p:cNvSpPr>
          <p:nvPr/>
        </p:nvSpPr>
        <p:spPr>
          <a:xfrm>
            <a:off x="9110051" y="635960"/>
            <a:ext cx="36576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7" name="Rectangle 26"/>
          <p:cNvSpPr>
            <a:spLocks/>
          </p:cNvSpPr>
          <p:nvPr/>
        </p:nvSpPr>
        <p:spPr>
          <a:xfrm>
            <a:off x="10522326" y="618408"/>
            <a:ext cx="36576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4" name="Rectangle 4"/>
          <p:cNvSpPr>
            <a:spLocks noChangeArrowheads="1"/>
          </p:cNvSpPr>
          <p:nvPr/>
        </p:nvSpPr>
        <p:spPr bwMode="auto">
          <a:xfrm>
            <a:off x="234679" y="487731"/>
            <a:ext cx="113793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rgbClr val="4C4C4E"/>
                </a:solidFill>
                <a:latin typeface="Calibri" pitchFamily="34" charset="0"/>
                <a:ea typeface="Times New Roman" pitchFamily="18" charset="0"/>
                <a:cs typeface="Times New Roman" pitchFamily="18" charset="0"/>
              </a:rPr>
              <a:t>Application for the Digital &amp; Manufacturing Excellence (</a:t>
            </a:r>
            <a:r>
              <a:rPr lang="en-US" sz="2000" b="1" dirty="0" err="1">
                <a:solidFill>
                  <a:srgbClr val="4C4C4E"/>
                </a:solidFill>
                <a:latin typeface="Calibri" pitchFamily="34" charset="0"/>
                <a:ea typeface="Times New Roman" pitchFamily="18" charset="0"/>
                <a:cs typeface="Times New Roman" pitchFamily="18" charset="0"/>
              </a:rPr>
              <a:t>DMEx</a:t>
            </a:r>
            <a:r>
              <a:rPr lang="en-US" sz="2000" b="1" dirty="0">
                <a:solidFill>
                  <a:srgbClr val="4C4C4E"/>
                </a:solidFill>
                <a:latin typeface="Calibri" pitchFamily="34" charset="0"/>
                <a:ea typeface="Times New Roman" pitchFamily="18" charset="0"/>
                <a:cs typeface="Times New Roman" pitchFamily="18" charset="0"/>
              </a:rPr>
              <a:t>) Workshop:     		YES	         NO</a:t>
            </a:r>
            <a:r>
              <a:rPr kumimoji="0" lang="en-US" sz="2000" b="1" i="0" u="none" strike="noStrike" cap="none" normalizeH="0" baseline="0" dirty="0">
                <a:ln>
                  <a:noFill/>
                </a:ln>
                <a:solidFill>
                  <a:srgbClr val="4C4C4E"/>
                </a:solidFill>
                <a:effectLst/>
                <a:latin typeface="Calibri" pitchFamily="34" charset="0"/>
                <a:ea typeface="Times New Roman" pitchFamily="18" charset="0"/>
                <a:cs typeface="Times New Roman" pitchFamily="18"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7887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Title 1"/>
          <p:cNvSpPr txBox="1">
            <a:spLocks/>
          </p:cNvSpPr>
          <p:nvPr/>
        </p:nvSpPr>
        <p:spPr>
          <a:xfrm>
            <a:off x="272916" y="551839"/>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Project Evaluation Recognition Program  (PERP) Application Details </a:t>
            </a:r>
          </a:p>
        </p:txBody>
      </p:sp>
      <p:graphicFrame>
        <p:nvGraphicFramePr>
          <p:cNvPr id="2" name="Table 1"/>
          <p:cNvGraphicFramePr>
            <a:graphicFrameLocks noGrp="1"/>
          </p:cNvGraphicFramePr>
          <p:nvPr>
            <p:extLst>
              <p:ext uri="{D42A27DB-BD31-4B8C-83A1-F6EECF244321}">
                <p14:modId xmlns:p14="http://schemas.microsoft.com/office/powerpoint/2010/main" val="2269363675"/>
              </p:ext>
            </p:extLst>
          </p:nvPr>
        </p:nvGraphicFramePr>
        <p:xfrm>
          <a:off x="268014" y="1401875"/>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28" name="Title 1"/>
          <p:cNvSpPr txBox="1">
            <a:spLocks/>
          </p:cNvSpPr>
          <p:nvPr/>
        </p:nvSpPr>
        <p:spPr>
          <a:xfrm>
            <a:off x="272916" y="935615"/>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1</a:t>
            </a:r>
          </a:p>
        </p:txBody>
      </p:sp>
      <p:graphicFrame>
        <p:nvGraphicFramePr>
          <p:cNvPr id="29" name="Table 28"/>
          <p:cNvGraphicFramePr>
            <a:graphicFrameLocks noGrp="1"/>
          </p:cNvGraphicFramePr>
          <p:nvPr>
            <p:extLst>
              <p:ext uri="{D42A27DB-BD31-4B8C-83A1-F6EECF244321}">
                <p14:modId xmlns:p14="http://schemas.microsoft.com/office/powerpoint/2010/main" val="301667447"/>
              </p:ext>
            </p:extLst>
          </p:nvPr>
        </p:nvGraphicFramePr>
        <p:xfrm>
          <a:off x="268014" y="3311711"/>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30" name="Title 1"/>
          <p:cNvSpPr txBox="1">
            <a:spLocks/>
          </p:cNvSpPr>
          <p:nvPr/>
        </p:nvSpPr>
        <p:spPr>
          <a:xfrm>
            <a:off x="272916" y="2845451"/>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2</a:t>
            </a:r>
          </a:p>
        </p:txBody>
      </p:sp>
      <p:graphicFrame>
        <p:nvGraphicFramePr>
          <p:cNvPr id="31" name="Table 30"/>
          <p:cNvGraphicFramePr>
            <a:graphicFrameLocks noGrp="1"/>
          </p:cNvGraphicFramePr>
          <p:nvPr>
            <p:extLst>
              <p:ext uri="{D42A27DB-BD31-4B8C-83A1-F6EECF244321}">
                <p14:modId xmlns:p14="http://schemas.microsoft.com/office/powerpoint/2010/main" val="2113944933"/>
              </p:ext>
            </p:extLst>
          </p:nvPr>
        </p:nvGraphicFramePr>
        <p:xfrm>
          <a:off x="268014" y="5337999"/>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32" name="Title 1"/>
          <p:cNvSpPr txBox="1">
            <a:spLocks/>
          </p:cNvSpPr>
          <p:nvPr/>
        </p:nvSpPr>
        <p:spPr>
          <a:xfrm>
            <a:off x="272916" y="4871739"/>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3</a:t>
            </a:r>
          </a:p>
        </p:txBody>
      </p:sp>
    </p:spTree>
    <p:extLst>
      <p:ext uri="{BB962C8B-B14F-4D97-AF65-F5344CB8AC3E}">
        <p14:creationId xmlns:p14="http://schemas.microsoft.com/office/powerpoint/2010/main" val="180639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404569"/>
          </a:xfrm>
        </p:spPr>
        <p:txBody>
          <a:bodyPr/>
          <a:lstStyle/>
          <a:p>
            <a:r>
              <a:rPr lang="en-GB" dirty="0"/>
              <a:t>Contact details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1047940810"/>
              </p:ext>
            </p:extLst>
          </p:nvPr>
        </p:nvGraphicFramePr>
        <p:xfrm>
          <a:off x="268014" y="977453"/>
          <a:ext cx="11303876" cy="5880546"/>
        </p:xfrm>
        <a:graphic>
          <a:graphicData uri="http://schemas.openxmlformats.org/drawingml/2006/table">
            <a:tbl>
              <a:tblPr firstRow="1" firstCol="1" bandRow="1">
                <a:tableStyleId>{5C22544A-7EE6-4342-B048-85BDC9FD1C3A}</a:tableStyleId>
              </a:tblPr>
              <a:tblGrid>
                <a:gridCol w="5376569">
                  <a:extLst>
                    <a:ext uri="{9D8B030D-6E8A-4147-A177-3AD203B41FA5}">
                      <a16:colId xmlns:a16="http://schemas.microsoft.com/office/drawing/2014/main" val="20000"/>
                    </a:ext>
                  </a:extLst>
                </a:gridCol>
                <a:gridCol w="5927307">
                  <a:extLst>
                    <a:ext uri="{9D8B030D-6E8A-4147-A177-3AD203B41FA5}">
                      <a16:colId xmlns:a16="http://schemas.microsoft.com/office/drawing/2014/main" val="20001"/>
                    </a:ext>
                  </a:extLst>
                </a:gridCol>
              </a:tblGrid>
              <a:tr h="653394">
                <a:tc gridSpan="2">
                  <a:txBody>
                    <a:bodyPr/>
                    <a:lstStyle/>
                    <a:p>
                      <a:pPr algn="l">
                        <a:lnSpc>
                          <a:spcPct val="115000"/>
                        </a:lnSpc>
                        <a:spcAft>
                          <a:spcPts val="0"/>
                        </a:spcAft>
                      </a:pPr>
                      <a:r>
                        <a:rPr lang="en-US" sz="2000" dirty="0">
                          <a:effectLst/>
                        </a:rPr>
                        <a:t>Point of Contact for Correspondence:</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53394">
                <a:tc gridSpan="2">
                  <a:txBody>
                    <a:bodyPr/>
                    <a:lstStyle/>
                    <a:p>
                      <a:pPr algn="l">
                        <a:lnSpc>
                          <a:spcPct val="115000"/>
                        </a:lnSpc>
                        <a:spcAft>
                          <a:spcPts val="0"/>
                        </a:spcAft>
                      </a:pPr>
                      <a:r>
                        <a:rPr lang="en-US" sz="2000" dirty="0">
                          <a:effectLst/>
                        </a:rPr>
                        <a:t>Name of the Senior Most Official in the Company:</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3"/>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653394">
                <a:tc gridSpan="2">
                  <a:txBody>
                    <a:bodyPr/>
                    <a:lstStyle/>
                    <a:p>
                      <a:pPr algn="l">
                        <a:lnSpc>
                          <a:spcPct val="115000"/>
                        </a:lnSpc>
                        <a:spcAft>
                          <a:spcPts val="0"/>
                        </a:spcAft>
                      </a:pPr>
                      <a:r>
                        <a:rPr lang="en-US" sz="2000" dirty="0">
                          <a:effectLst/>
                        </a:rPr>
                        <a:t>Name of the Authorizing Official:</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6"/>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dirty="0">
                          <a:effectLst/>
                        </a:rPr>
                        <a:t>Hand Phone:</a:t>
                      </a:r>
                      <a:endParaRPr lang="en-IN" sz="20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455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NASA-1Master">
  <a:themeElements>
    <a:clrScheme name="F&amp;S Standard Colors">
      <a:dk1>
        <a:sysClr val="windowText" lastClr="000000"/>
      </a:dk1>
      <a:lt1>
        <a:srgbClr val="FFFFFF"/>
      </a:lt1>
      <a:dk2>
        <a:srgbClr val="06325C"/>
      </a:dk2>
      <a:lt2>
        <a:srgbClr val="EEECE1"/>
      </a:lt2>
      <a:accent1>
        <a:srgbClr val="AAC0D1"/>
      </a:accent1>
      <a:accent2>
        <a:srgbClr val="517496"/>
      </a:accent2>
      <a:accent3>
        <a:srgbClr val="003760"/>
      </a:accent3>
      <a:accent4>
        <a:srgbClr val="938953"/>
      </a:accent4>
      <a:accent5>
        <a:srgbClr val="C4BD97"/>
      </a:accent5>
      <a:accent6>
        <a:srgbClr val="3F3F3F"/>
      </a:accent6>
      <a:hlink>
        <a:srgbClr val="C00000"/>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1">
              <a:lumMod val="50000"/>
            </a:schemeClr>
          </a:solidFill>
        </a:ln>
      </a:spPr>
      <a:bodyPr rtlCol="0" anchor="ctr"/>
      <a:lstStyle>
        <a:defPPr algn="ctr">
          <a:defRPr sz="160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spAutoFit/>
      </a:bodyPr>
      <a:lstStyle>
        <a:defPPr>
          <a:spcBef>
            <a:spcPts val="0"/>
          </a:spcBef>
          <a:defRPr sz="1600" dirty="0" err="1"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59037</TotalTime>
  <Words>653</Words>
  <Application>Microsoft Office PowerPoint</Application>
  <PresentationFormat>Custom</PresentationFormat>
  <Paragraphs>107</Paragraphs>
  <Slides>12</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Gill Sans</vt:lpstr>
      <vt:lpstr>Symbol</vt:lpstr>
      <vt:lpstr>Tahoma</vt:lpstr>
      <vt:lpstr>Times New Roman</vt:lpstr>
      <vt:lpstr>Wingdings</vt:lpstr>
      <vt:lpstr>Office Theme</vt:lpstr>
      <vt:lpstr>MENASA-1Master</vt:lpstr>
      <vt:lpstr>think-cell Slide</vt:lpstr>
      <vt:lpstr>PowerPoint Presentation</vt:lpstr>
      <vt:lpstr>PowerPoint Presentation</vt:lpstr>
      <vt:lpstr>Commercials</vt:lpstr>
      <vt:lpstr>PowerPoint Presentation</vt:lpstr>
      <vt:lpstr>TERMS &amp; conditions</vt:lpstr>
      <vt:lpstr>PowerPoint Presentation</vt:lpstr>
      <vt:lpstr>PowerPoint Presentation</vt:lpstr>
      <vt:lpstr>PowerPoint Presentation</vt:lpstr>
      <vt:lpstr>Contact details</vt:lpstr>
      <vt:lpstr>PowerPoint Presentation</vt:lpstr>
      <vt:lpstr>Declaration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Hodges</dc:creator>
  <cp:lastModifiedBy>Apoorv Anand</cp:lastModifiedBy>
  <cp:revision>833</cp:revision>
  <cp:lastPrinted>2020-09-08T12:28:45Z</cp:lastPrinted>
  <dcterms:created xsi:type="dcterms:W3CDTF">2019-12-12T16:10:31Z</dcterms:created>
  <dcterms:modified xsi:type="dcterms:W3CDTF">2022-11-24T14:11:55Z</dcterms:modified>
</cp:coreProperties>
</file>