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8" r:id="rId2"/>
  </p:sldMasterIdLst>
  <p:notesMasterIdLst>
    <p:notesMasterId r:id="rId15"/>
  </p:notesMasterIdLst>
  <p:handoutMasterIdLst>
    <p:handoutMasterId r:id="rId16"/>
  </p:handoutMasterIdLst>
  <p:sldIdLst>
    <p:sldId id="454" r:id="rId3"/>
    <p:sldId id="458" r:id="rId4"/>
    <p:sldId id="463" r:id="rId5"/>
    <p:sldId id="459" r:id="rId6"/>
    <p:sldId id="447" r:id="rId7"/>
    <p:sldId id="466" r:id="rId8"/>
    <p:sldId id="471" r:id="rId9"/>
    <p:sldId id="469" r:id="rId10"/>
    <p:sldId id="450" r:id="rId11"/>
    <p:sldId id="467" r:id="rId12"/>
    <p:sldId id="448" r:id="rId13"/>
    <p:sldId id="468" r:id="rId14"/>
  </p:sldIdLst>
  <p:sldSz cx="11887200" cy="7315200"/>
  <p:notesSz cx="7102475" cy="9369425"/>
  <p:custDataLst>
    <p:tags r:id="rId17"/>
  </p:custDataLst>
  <p:defaultText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p15:clr>
            <a:srgbClr val="A4A3A4"/>
          </p15:clr>
        </p15:guide>
        <p15:guide id="2" pos="3744">
          <p15:clr>
            <a:srgbClr val="A4A3A4"/>
          </p15:clr>
        </p15:guide>
        <p15:guide id="3" pos="200">
          <p15:clr>
            <a:srgbClr val="A4A3A4"/>
          </p15:clr>
        </p15:guide>
        <p15:guide id="4" orient="horz" pos="4399">
          <p15:clr>
            <a:srgbClr val="A4A3A4"/>
          </p15:clr>
        </p15:guide>
        <p15:guide id="5" orient="horz" pos="565">
          <p15:clr>
            <a:srgbClr val="A4A3A4"/>
          </p15:clr>
        </p15:guide>
        <p15:guide id="6" orient="horz" pos="863">
          <p15:clr>
            <a:srgbClr val="A4A3A4"/>
          </p15:clr>
        </p15:guide>
        <p15:guide id="7" pos="171">
          <p15:clr>
            <a:srgbClr val="A4A3A4"/>
          </p15:clr>
        </p15:guide>
        <p15:guide id="8" pos="73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1">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vazos" initials="cg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CD9EE"/>
    <a:srgbClr val="00B0F0"/>
    <a:srgbClr val="1582C5"/>
    <a:srgbClr val="008000"/>
    <a:srgbClr val="17426B"/>
    <a:srgbClr val="87C874"/>
    <a:srgbClr val="C3E4BA"/>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B4174-EB5A-4180-B5D3-3BF106AF1F2E}" v="2" dt="2024-01-15T09:57:43.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6619" autoAdjust="0"/>
  </p:normalViewPr>
  <p:slideViewPr>
    <p:cSldViewPr snapToGrid="0">
      <p:cViewPr varScale="1">
        <p:scale>
          <a:sx n="60" d="100"/>
          <a:sy n="60" d="100"/>
        </p:scale>
        <p:origin x="1278" y="78"/>
      </p:cViewPr>
      <p:guideLst>
        <p:guide orient="horz" pos="2316"/>
        <p:guide pos="3744"/>
        <p:guide pos="200"/>
        <p:guide orient="horz" pos="4399"/>
        <p:guide orient="horz" pos="565"/>
        <p:guide orient="horz" pos="863"/>
        <p:guide pos="171"/>
        <p:guide pos="7315"/>
      </p:guideLst>
    </p:cSldViewPr>
  </p:slideViewPr>
  <p:notesTextViewPr>
    <p:cViewPr>
      <p:scale>
        <a:sx n="1" d="1"/>
        <a:sy n="1" d="1"/>
      </p:scale>
      <p:origin x="0" y="0"/>
    </p:cViewPr>
  </p:notesTextViewPr>
  <p:sorterViewPr>
    <p:cViewPr>
      <p:scale>
        <a:sx n="55" d="100"/>
        <a:sy n="55" d="100"/>
      </p:scale>
      <p:origin x="0" y="0"/>
    </p:cViewPr>
  </p:sorterViewPr>
  <p:notesViewPr>
    <p:cSldViewPr snapToGrid="0">
      <p:cViewPr varScale="1">
        <p:scale>
          <a:sx n="83" d="100"/>
          <a:sy n="83" d="100"/>
        </p:scale>
        <p:origin x="-3816" y="-78"/>
      </p:cViewPr>
      <p:guideLst>
        <p:guide orient="horz" pos="2928"/>
        <p:guide pos="2208"/>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 Anand" userId="a3ae0d09-afa7-452b-af68-fec15c725c05" providerId="ADAL" clId="{BB881E24-34E8-447E-BC5B-9691B0444007}"/>
    <pc:docChg chg="modSld">
      <pc:chgData name="Apoorv Anand" userId="a3ae0d09-afa7-452b-af68-fec15c725c05" providerId="ADAL" clId="{BB881E24-34E8-447E-BC5B-9691B0444007}" dt="2023-07-29T07:02:45.151" v="173" actId="1076"/>
      <pc:docMkLst>
        <pc:docMk/>
      </pc:docMkLst>
      <pc:sldChg chg="modSp mod">
        <pc:chgData name="Apoorv Anand" userId="a3ae0d09-afa7-452b-af68-fec15c725c05" providerId="ADAL" clId="{BB881E24-34E8-447E-BC5B-9691B0444007}" dt="2023-07-29T07:02:45.151" v="173" actId="1076"/>
        <pc:sldMkLst>
          <pc:docMk/>
          <pc:sldMk cId="3159275000" sldId="448"/>
        </pc:sldMkLst>
        <pc:spChg chg="mod">
          <ac:chgData name="Apoorv Anand" userId="a3ae0d09-afa7-452b-af68-fec15c725c05" providerId="ADAL" clId="{BB881E24-34E8-447E-BC5B-9691B0444007}" dt="2023-07-29T07:02:26.929" v="172" actId="20577"/>
          <ac:spMkLst>
            <pc:docMk/>
            <pc:sldMk cId="3159275000" sldId="448"/>
            <ac:spMk id="9" creationId="{00000000-0000-0000-0000-000000000000}"/>
          </ac:spMkLst>
        </pc:spChg>
        <pc:spChg chg="mod">
          <ac:chgData name="Apoorv Anand" userId="a3ae0d09-afa7-452b-af68-fec15c725c05" providerId="ADAL" clId="{BB881E24-34E8-447E-BC5B-9691B0444007}" dt="2023-07-29T07:02:45.151" v="173" actId="1076"/>
          <ac:spMkLst>
            <pc:docMk/>
            <pc:sldMk cId="3159275000" sldId="448"/>
            <ac:spMk id="60" creationId="{00000000-0000-0000-0000-000000000000}"/>
          </ac:spMkLst>
        </pc:spChg>
      </pc:sldChg>
    </pc:docChg>
  </pc:docChgLst>
  <pc:docChgLst>
    <pc:chgData name="Apoorv Anand" userId="a3ae0d09-afa7-452b-af68-fec15c725c05" providerId="ADAL" clId="{440B4174-EB5A-4180-B5D3-3BF106AF1F2E}"/>
    <pc:docChg chg="custSel modSld">
      <pc:chgData name="Apoorv Anand" userId="a3ae0d09-afa7-452b-af68-fec15c725c05" providerId="ADAL" clId="{440B4174-EB5A-4180-B5D3-3BF106AF1F2E}" dt="2024-01-15T09:57:43.584" v="156" actId="1076"/>
      <pc:docMkLst>
        <pc:docMk/>
      </pc:docMkLst>
      <pc:sldChg chg="modSp mod">
        <pc:chgData name="Apoorv Anand" userId="a3ae0d09-afa7-452b-af68-fec15c725c05" providerId="ADAL" clId="{440B4174-EB5A-4180-B5D3-3BF106AF1F2E}" dt="2024-01-15T09:57:43.584" v="156" actId="1076"/>
        <pc:sldMkLst>
          <pc:docMk/>
          <pc:sldMk cId="3159275000" sldId="448"/>
        </pc:sldMkLst>
        <pc:spChg chg="mod">
          <ac:chgData name="Apoorv Anand" userId="a3ae0d09-afa7-452b-af68-fec15c725c05" providerId="ADAL" clId="{440B4174-EB5A-4180-B5D3-3BF106AF1F2E}" dt="2024-01-15T09:57:12.401" v="155" actId="33524"/>
          <ac:spMkLst>
            <pc:docMk/>
            <pc:sldMk cId="3159275000" sldId="448"/>
            <ac:spMk id="9" creationId="{00000000-0000-0000-0000-000000000000}"/>
          </ac:spMkLst>
        </pc:spChg>
        <pc:spChg chg="mod">
          <ac:chgData name="Apoorv Anand" userId="a3ae0d09-afa7-452b-af68-fec15c725c05" providerId="ADAL" clId="{440B4174-EB5A-4180-B5D3-3BF106AF1F2E}" dt="2024-01-15T09:57:43.584" v="156" actId="1076"/>
          <ac:spMkLst>
            <pc:docMk/>
            <pc:sldMk cId="3159275000" sldId="448"/>
            <ac:spMk id="60" creationId="{00000000-0000-0000-0000-000000000000}"/>
          </ac:spMkLst>
        </pc:spChg>
      </pc:sldChg>
    </pc:docChg>
  </pc:docChgLst>
  <pc:docChgLst>
    <pc:chgData name="Apoorv Anand" userId="a3ae0d09-afa7-452b-af68-fec15c725c05" providerId="ADAL" clId="{95377A9F-6D89-413F-98B4-76C38B12D148}"/>
    <pc:docChg chg="undo custSel addSld delSld modSld">
      <pc:chgData name="Apoorv Anand" userId="a3ae0d09-afa7-452b-af68-fec15c725c05" providerId="ADAL" clId="{95377A9F-6D89-413F-98B4-76C38B12D148}" dt="2023-03-30T20:25:50.967" v="115" actId="20577"/>
      <pc:docMkLst>
        <pc:docMk/>
      </pc:docMkLst>
      <pc:sldChg chg="add">
        <pc:chgData name="Apoorv Anand" userId="a3ae0d09-afa7-452b-af68-fec15c725c05" providerId="ADAL" clId="{95377A9F-6D89-413F-98B4-76C38B12D148}" dt="2023-03-30T20:24:45.174" v="113"/>
        <pc:sldMkLst>
          <pc:docMk/>
          <pc:sldMk cId="332077926" sldId="447"/>
        </pc:sldMkLst>
      </pc:sldChg>
      <pc:sldChg chg="modSp mod">
        <pc:chgData name="Apoorv Anand" userId="a3ae0d09-afa7-452b-af68-fec15c725c05" providerId="ADAL" clId="{95377A9F-6D89-413F-98B4-76C38B12D148}" dt="2023-03-30T20:25:50.967" v="115" actId="20577"/>
        <pc:sldMkLst>
          <pc:docMk/>
          <pc:sldMk cId="3159275000" sldId="448"/>
        </pc:sldMkLst>
        <pc:spChg chg="mod">
          <ac:chgData name="Apoorv Anand" userId="a3ae0d09-afa7-452b-af68-fec15c725c05" providerId="ADAL" clId="{95377A9F-6D89-413F-98B4-76C38B12D148}" dt="2023-03-30T20:25:50.967" v="115" actId="20577"/>
          <ac:spMkLst>
            <pc:docMk/>
            <pc:sldMk cId="3159275000" sldId="448"/>
            <ac:spMk id="9" creationId="{00000000-0000-0000-0000-000000000000}"/>
          </ac:spMkLst>
        </pc:spChg>
      </pc:sldChg>
      <pc:sldChg chg="modSp mod">
        <pc:chgData name="Apoorv Anand" userId="a3ae0d09-afa7-452b-af68-fec15c725c05" providerId="ADAL" clId="{95377A9F-6D89-413F-98B4-76C38B12D148}" dt="2023-03-30T13:53:46.077" v="109"/>
        <pc:sldMkLst>
          <pc:docMk/>
          <pc:sldMk cId="3422931040" sldId="463"/>
        </pc:sldMkLst>
        <pc:spChg chg="mod">
          <ac:chgData name="Apoorv Anand" userId="a3ae0d09-afa7-452b-af68-fec15c725c05" providerId="ADAL" clId="{95377A9F-6D89-413F-98B4-76C38B12D148}" dt="2023-03-30T13:53:24.545" v="108" actId="20577"/>
          <ac:spMkLst>
            <pc:docMk/>
            <pc:sldMk cId="3422931040" sldId="463"/>
            <ac:spMk id="5" creationId="{C37E5054-74CE-D36D-B4AD-2C536ECAD501}"/>
          </ac:spMkLst>
        </pc:spChg>
        <pc:graphicFrameChg chg="mod">
          <ac:chgData name="Apoorv Anand" userId="a3ae0d09-afa7-452b-af68-fec15c725c05" providerId="ADAL" clId="{95377A9F-6D89-413F-98B4-76C38B12D148}" dt="2023-03-30T13:53:46.077" v="109"/>
          <ac:graphicFrameMkLst>
            <pc:docMk/>
            <pc:sldMk cId="3422931040" sldId="463"/>
            <ac:graphicFrameMk id="3" creationId="{F28253A0-D0EB-E514-8AA7-F41485BA9F54}"/>
          </ac:graphicFrameMkLst>
        </pc:graphicFrameChg>
      </pc:sldChg>
      <pc:sldChg chg="modSp del mod">
        <pc:chgData name="Apoorv Anand" userId="a3ae0d09-afa7-452b-af68-fec15c725c05" providerId="ADAL" clId="{95377A9F-6D89-413F-98B4-76C38B12D148}" dt="2023-03-30T20:24:49.132" v="114" actId="47"/>
        <pc:sldMkLst>
          <pc:docMk/>
          <pc:sldMk cId="593935995" sldId="470"/>
        </pc:sldMkLst>
        <pc:spChg chg="mod">
          <ac:chgData name="Apoorv Anand" userId="a3ae0d09-afa7-452b-af68-fec15c725c05" providerId="ADAL" clId="{95377A9F-6D89-413F-98B4-76C38B12D148}" dt="2023-03-30T13:51:04.117" v="66" actId="20577"/>
          <ac:spMkLst>
            <pc:docMk/>
            <pc:sldMk cId="593935995" sldId="470"/>
            <ac:spMk id="3" creationId="{00000000-0000-0000-0000-000000000000}"/>
          </ac:spMkLst>
        </pc:spChg>
      </pc:sldChg>
    </pc:docChg>
  </pc:docChgLst>
  <pc:docChgLst>
    <pc:chgData name="Apoorv Anand" userId="a3ae0d09-afa7-452b-af68-fec15c725c05" providerId="ADAL" clId="{AAC711E4-6501-487C-BE66-640286D25B65}"/>
    <pc:docChg chg="undo custSel modSld">
      <pc:chgData name="Apoorv Anand" userId="a3ae0d09-afa7-452b-af68-fec15c725c05" providerId="ADAL" clId="{AAC711E4-6501-487C-BE66-640286D25B65}" dt="2023-11-24T08:25:09.697" v="73" actId="20577"/>
      <pc:docMkLst>
        <pc:docMk/>
      </pc:docMkLst>
      <pc:sldChg chg="modSp mod">
        <pc:chgData name="Apoorv Anand" userId="a3ae0d09-afa7-452b-af68-fec15c725c05" providerId="ADAL" clId="{AAC711E4-6501-487C-BE66-640286D25B65}" dt="2023-11-24T08:24:16.875" v="67" actId="20577"/>
        <pc:sldMkLst>
          <pc:docMk/>
          <pc:sldMk cId="3159275000" sldId="448"/>
        </pc:sldMkLst>
        <pc:spChg chg="mod">
          <ac:chgData name="Apoorv Anand" userId="a3ae0d09-afa7-452b-af68-fec15c725c05" providerId="ADAL" clId="{AAC711E4-6501-487C-BE66-640286D25B65}" dt="2023-11-24T08:24:16.875" v="67" actId="20577"/>
          <ac:spMkLst>
            <pc:docMk/>
            <pc:sldMk cId="3159275000" sldId="448"/>
            <ac:spMk id="9" creationId="{00000000-0000-0000-0000-000000000000}"/>
          </ac:spMkLst>
        </pc:spChg>
      </pc:sldChg>
      <pc:sldChg chg="modSp mod">
        <pc:chgData name="Apoorv Anand" userId="a3ae0d09-afa7-452b-af68-fec15c725c05" providerId="ADAL" clId="{AAC711E4-6501-487C-BE66-640286D25B65}" dt="2023-11-24T08:20:31.984" v="1" actId="20577"/>
        <pc:sldMkLst>
          <pc:docMk/>
          <pc:sldMk cId="172643982" sldId="454"/>
        </pc:sldMkLst>
        <pc:spChg chg="mod">
          <ac:chgData name="Apoorv Anand" userId="a3ae0d09-afa7-452b-af68-fec15c725c05" providerId="ADAL" clId="{AAC711E4-6501-487C-BE66-640286D25B65}" dt="2023-11-24T08:20:31.984" v="1" actId="20577"/>
          <ac:spMkLst>
            <pc:docMk/>
            <pc:sldMk cId="172643982" sldId="454"/>
            <ac:spMk id="18" creationId="{00000000-0000-0000-0000-000000000000}"/>
          </ac:spMkLst>
        </pc:spChg>
      </pc:sldChg>
      <pc:sldChg chg="modSp mod">
        <pc:chgData name="Apoorv Anand" userId="a3ae0d09-afa7-452b-af68-fec15c725c05" providerId="ADAL" clId="{AAC711E4-6501-487C-BE66-640286D25B65}" dt="2023-11-24T08:25:09.697" v="73" actId="20577"/>
        <pc:sldMkLst>
          <pc:docMk/>
          <pc:sldMk cId="3422931040" sldId="463"/>
        </pc:sldMkLst>
        <pc:spChg chg="mod">
          <ac:chgData name="Apoorv Anand" userId="a3ae0d09-afa7-452b-af68-fec15c725c05" providerId="ADAL" clId="{AAC711E4-6501-487C-BE66-640286D25B65}" dt="2023-11-24T08:25:09.697" v="73" actId="20577"/>
          <ac:spMkLst>
            <pc:docMk/>
            <pc:sldMk cId="3422931040" sldId="463"/>
            <ac:spMk id="5" creationId="{C37E5054-74CE-D36D-B4AD-2C536ECAD501}"/>
          </ac:spMkLst>
        </pc:spChg>
        <pc:graphicFrameChg chg="modGraphic">
          <ac:chgData name="Apoorv Anand" userId="a3ae0d09-afa7-452b-af68-fec15c725c05" providerId="ADAL" clId="{AAC711E4-6501-487C-BE66-640286D25B65}" dt="2023-11-24T08:21:47.627" v="25"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AAC711E4-6501-487C-BE66-640286D25B65}" dt="2023-11-24T08:23:34.673" v="66" actId="14100"/>
        <pc:sldMkLst>
          <pc:docMk/>
          <pc:sldMk cId="83823663" sldId="471"/>
        </pc:sldMkLst>
        <pc:spChg chg="mod">
          <ac:chgData name="Apoorv Anand" userId="a3ae0d09-afa7-452b-af68-fec15c725c05" providerId="ADAL" clId="{AAC711E4-6501-487C-BE66-640286D25B65}" dt="2023-11-24T08:22:36.097" v="47" actId="1035"/>
          <ac:spMkLst>
            <pc:docMk/>
            <pc:sldMk cId="83823663" sldId="471"/>
            <ac:spMk id="59" creationId="{00000000-0000-0000-0000-000000000000}"/>
          </ac:spMkLst>
        </pc:spChg>
        <pc:graphicFrameChg chg="mod modGraphic">
          <ac:chgData name="Apoorv Anand" userId="a3ae0d09-afa7-452b-af68-fec15c725c05" providerId="ADAL" clId="{AAC711E4-6501-487C-BE66-640286D25B65}" dt="2023-11-24T08:23:34.673" v="66" actId="14100"/>
          <ac:graphicFrameMkLst>
            <pc:docMk/>
            <pc:sldMk cId="83823663" sldId="471"/>
            <ac:graphicFrameMk id="6" creationId="{00000000-0000-0000-0000-000000000000}"/>
          </ac:graphicFrameMkLst>
        </pc:graphicFrameChg>
        <pc:graphicFrameChg chg="mod">
          <ac:chgData name="Apoorv Anand" userId="a3ae0d09-afa7-452b-af68-fec15c725c05" providerId="ADAL" clId="{AAC711E4-6501-487C-BE66-640286D25B65}" dt="2023-11-24T08:22:28.150" v="33" actId="1036"/>
          <ac:graphicFrameMkLst>
            <pc:docMk/>
            <pc:sldMk cId="83823663" sldId="471"/>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8472"/>
          </a:xfrm>
          <a:prstGeom prst="rect">
            <a:avLst/>
          </a:prstGeom>
        </p:spPr>
        <p:txBody>
          <a:bodyPr vert="horz" lIns="94102" tIns="47052" rIns="94102" bIns="47052" rtlCol="0"/>
          <a:lstStyle>
            <a:lvl1pPr algn="r">
              <a:defRPr sz="1200"/>
            </a:lvl1pPr>
          </a:lstStyle>
          <a:p>
            <a:fld id="{365919EF-91CB-4B4C-8954-74D142EE042D}" type="datetimeFigureOut">
              <a:rPr lang="en-US" smtClean="0"/>
              <a:t>1/15/2024</a:t>
            </a:fld>
            <a:endParaRPr lang="en-US"/>
          </a:p>
        </p:txBody>
      </p:sp>
      <p:sp>
        <p:nvSpPr>
          <p:cNvPr id="4" name="Footer Placeholder 3"/>
          <p:cNvSpPr>
            <a:spLocks noGrp="1"/>
          </p:cNvSpPr>
          <p:nvPr>
            <p:ph type="ftr" sz="quarter" idx="2"/>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7"/>
            <a:ext cx="3077740" cy="468472"/>
          </a:xfrm>
          <a:prstGeom prst="rect">
            <a:avLst/>
          </a:prstGeom>
        </p:spPr>
        <p:txBody>
          <a:bodyPr vert="horz" lIns="94102" tIns="47052" rIns="94102" bIns="47052" rtlCol="0" anchor="b"/>
          <a:lstStyle>
            <a:lvl1pPr algn="r">
              <a:defRPr sz="1200"/>
            </a:lvl1pPr>
          </a:lstStyle>
          <a:p>
            <a:fld id="{0615696F-75C7-4BD5-85AE-8745CB247490}" type="slidenum">
              <a:rPr lang="en-US" smtClean="0"/>
              <a:t>‹#›</a:t>
            </a:fld>
            <a:endParaRPr lang="en-US"/>
          </a:p>
        </p:txBody>
      </p:sp>
    </p:spTree>
    <p:extLst>
      <p:ext uri="{BB962C8B-B14F-4D97-AF65-F5344CB8AC3E}">
        <p14:creationId xmlns:p14="http://schemas.microsoft.com/office/powerpoint/2010/main" val="36229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idx="1"/>
          </p:nvPr>
        </p:nvSpPr>
        <p:spPr>
          <a:xfrm>
            <a:off x="4023093" y="0"/>
            <a:ext cx="3077740" cy="468472"/>
          </a:xfrm>
          <a:prstGeom prst="rect">
            <a:avLst/>
          </a:prstGeom>
        </p:spPr>
        <p:txBody>
          <a:bodyPr vert="horz" lIns="94102" tIns="47052" rIns="94102" bIns="47052" rtlCol="0"/>
          <a:lstStyle>
            <a:lvl1pPr algn="r">
              <a:defRPr sz="1200"/>
            </a:lvl1pPr>
          </a:lstStyle>
          <a:p>
            <a:fld id="{7744B823-EA88-4B36-9ADF-5A5DB8443E77}" type="datetimeFigureOut">
              <a:rPr lang="en-US" smtClean="0"/>
              <a:t>1/15/2024</a:t>
            </a:fld>
            <a:endParaRPr lang="en-US"/>
          </a:p>
        </p:txBody>
      </p:sp>
      <p:sp>
        <p:nvSpPr>
          <p:cNvPr id="4" name="Slide Image Placeholder 3"/>
          <p:cNvSpPr>
            <a:spLocks noGrp="1" noRot="1" noChangeAspect="1"/>
          </p:cNvSpPr>
          <p:nvPr>
            <p:ph type="sldImg" idx="2"/>
          </p:nvPr>
        </p:nvSpPr>
        <p:spPr>
          <a:xfrm>
            <a:off x="695325" y="701675"/>
            <a:ext cx="5711825" cy="3514725"/>
          </a:xfrm>
          <a:prstGeom prst="rect">
            <a:avLst/>
          </a:prstGeom>
          <a:noFill/>
          <a:ln w="12700">
            <a:solidFill>
              <a:prstClr val="black"/>
            </a:solidFill>
          </a:ln>
        </p:spPr>
        <p:txBody>
          <a:bodyPr vert="horz" lIns="94102" tIns="47052" rIns="94102" bIns="47052" rtlCol="0" anchor="ctr"/>
          <a:lstStyle/>
          <a:p>
            <a:endParaRPr lang="en-US"/>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02" tIns="47052" rIns="94102" bIns="47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7"/>
            <a:ext cx="3077740" cy="468472"/>
          </a:xfrm>
          <a:prstGeom prst="rect">
            <a:avLst/>
          </a:prstGeom>
        </p:spPr>
        <p:txBody>
          <a:bodyPr vert="horz" lIns="94102" tIns="47052" rIns="94102" bIns="47052" rtlCol="0" anchor="b"/>
          <a:lstStyle>
            <a:lvl1pPr algn="r">
              <a:defRPr sz="1200"/>
            </a:lvl1pPr>
          </a:lstStyle>
          <a:p>
            <a:fld id="{982BA8D8-63D8-4BAA-9661-CDE7B8F3246A}" type="slidenum">
              <a:rPr lang="en-US" smtClean="0"/>
              <a:t>‹#›</a:t>
            </a:fld>
            <a:endParaRPr lang="en-US"/>
          </a:p>
        </p:txBody>
      </p:sp>
    </p:spTree>
    <p:extLst>
      <p:ext uri="{BB962C8B-B14F-4D97-AF65-F5344CB8AC3E}">
        <p14:creationId xmlns:p14="http://schemas.microsoft.com/office/powerpoint/2010/main" val="3091224206"/>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4"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6" algn="l" defTabSz="914292" rtl="0" eaLnBrk="1" latinLnBrk="0" hangingPunct="1">
      <a:defRPr sz="1200" kern="1200">
        <a:solidFill>
          <a:schemeClr val="tx1"/>
        </a:solidFill>
        <a:latin typeface="+mn-lt"/>
        <a:ea typeface="+mn-ea"/>
        <a:cs typeface="+mn-cs"/>
      </a:defRPr>
    </a:lvl7pPr>
    <a:lvl8pPr marL="3200021" algn="l" defTabSz="914292" rtl="0" eaLnBrk="1" latinLnBrk="0" hangingPunct="1">
      <a:defRPr sz="1200" kern="1200">
        <a:solidFill>
          <a:schemeClr val="tx1"/>
        </a:solidFill>
        <a:latin typeface="+mn-lt"/>
        <a:ea typeface="+mn-ea"/>
        <a:cs typeface="+mn-cs"/>
      </a:defRPr>
    </a:lvl8pPr>
    <a:lvl9pPr marL="3657168" algn="l" defTabSz="91429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18872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4" name="Group 3"/>
          <p:cNvGrpSpPr/>
          <p:nvPr userDrawn="1"/>
        </p:nvGrpSpPr>
        <p:grpSpPr>
          <a:xfrm>
            <a:off x="3" y="228601"/>
            <a:ext cx="11875939" cy="0"/>
            <a:chOff x="0" y="7010400"/>
            <a:chExt cx="11875939" cy="0"/>
          </a:xfrm>
        </p:grpSpPr>
        <p:cxnSp>
          <p:nvCxnSpPr>
            <p:cNvPr id="5" name="Straight Connector 4"/>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3725" y="-112712"/>
            <a:ext cx="10699750" cy="1219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089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p;S Title Slide">
    <p:spTree>
      <p:nvGrpSpPr>
        <p:cNvPr id="1" name=""/>
        <p:cNvGrpSpPr/>
        <p:nvPr/>
      </p:nvGrpSpPr>
      <p:grpSpPr>
        <a:xfrm>
          <a:off x="0" y="0"/>
          <a:ext cx="0" cy="0"/>
          <a:chOff x="0" y="0"/>
          <a:chExt cx="0" cy="0"/>
        </a:xfrm>
      </p:grpSpPr>
      <p:grpSp>
        <p:nvGrpSpPr>
          <p:cNvPr id="4" name="Group 3"/>
          <p:cNvGrpSpPr/>
          <p:nvPr userDrawn="1"/>
        </p:nvGrpSpPr>
        <p:grpSpPr>
          <a:xfrm>
            <a:off x="0" y="0"/>
            <a:ext cx="11897106" cy="7315200"/>
            <a:chOff x="0" y="0"/>
            <a:chExt cx="9151620" cy="5143500"/>
          </a:xfrm>
        </p:grpSpPr>
        <p:pic>
          <p:nvPicPr>
            <p:cNvPr id="7" name="Picture 6" descr="FS cover imag14.jpg"/>
            <p:cNvPicPr>
              <a:picLocks noChangeAspect="1"/>
            </p:cNvPicPr>
            <p:nvPr userDrawn="1"/>
          </p:nvPicPr>
          <p:blipFill>
            <a:blip r:embed="rId2" cstate="print"/>
            <a:stretch>
              <a:fillRect/>
            </a:stretch>
          </p:blipFill>
          <p:spPr bwMode="auto">
            <a:xfrm>
              <a:off x="1190828" y="0"/>
              <a:ext cx="6762345" cy="5143500"/>
            </a:xfrm>
            <a:prstGeom prst="rect">
              <a:avLst/>
            </a:prstGeom>
            <a:noFill/>
            <a:ln>
              <a:noFill/>
            </a:ln>
          </p:spPr>
        </p:pic>
        <p:pic>
          <p:nvPicPr>
            <p:cNvPr id="9" name="Picture 8" descr="FS cover imag14.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0" y="0"/>
              <a:ext cx="1257299" cy="5143500"/>
            </a:xfrm>
            <a:prstGeom prst="rect">
              <a:avLst/>
            </a:prstGeom>
            <a:noFill/>
            <a:ln>
              <a:noFill/>
            </a:ln>
          </p:spPr>
        </p:pic>
        <p:pic>
          <p:nvPicPr>
            <p:cNvPr id="10" name="Picture 9" descr="FS cover imag14.jpg"/>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886700" y="0"/>
              <a:ext cx="1264920" cy="5143500"/>
            </a:xfrm>
            <a:prstGeom prst="rect">
              <a:avLst/>
            </a:prstGeom>
            <a:noFill/>
            <a:ln>
              <a:noFill/>
            </a:ln>
          </p:spPr>
        </p:pic>
      </p:grpSp>
      <p:cxnSp>
        <p:nvCxnSpPr>
          <p:cNvPr id="8" name="Straight Connector 7"/>
          <p:cNvCxnSpPr/>
          <p:nvPr userDrawn="1"/>
        </p:nvCxnSpPr>
        <p:spPr bwMode="white">
          <a:xfrm>
            <a:off x="594360" y="6421120"/>
            <a:ext cx="1069848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userDrawn="1">
            <p:ph type="ctrTitle" hasCustomPrompt="1"/>
          </p:nvPr>
        </p:nvSpPr>
        <p:spPr>
          <a:xfrm>
            <a:off x="891540" y="975362"/>
            <a:ext cx="10104120" cy="1578598"/>
          </a:xfrm>
        </p:spPr>
        <p:txBody>
          <a:bodyPr anchor="ctr">
            <a:noAutofit/>
          </a:bodyPr>
          <a:lstStyle>
            <a:lvl1pPr algn="ctr">
              <a:defRPr sz="4800" b="1" baseline="0">
                <a:solidFill>
                  <a:schemeClr val="bg1"/>
                </a:solidFill>
                <a:latin typeface="+mj-lt"/>
                <a:cs typeface="Calibri" pitchFamily="34" charset="0"/>
              </a:defRPr>
            </a:lvl1pPr>
          </a:lstStyle>
          <a:p>
            <a:r>
              <a:rPr lang="en-US" dirty="0"/>
              <a:t>Document Title: Calibri; Font 36; Center Aligned and Middle Anchored text</a:t>
            </a:r>
          </a:p>
        </p:txBody>
      </p:sp>
      <p:sp>
        <p:nvSpPr>
          <p:cNvPr id="3" name="Subtitle 2"/>
          <p:cNvSpPr>
            <a:spLocks noGrp="1"/>
          </p:cNvSpPr>
          <p:nvPr userDrawn="1">
            <p:ph type="subTitle" idx="1" hasCustomPrompt="1"/>
          </p:nvPr>
        </p:nvSpPr>
        <p:spPr>
          <a:xfrm>
            <a:off x="1783080" y="2865122"/>
            <a:ext cx="8321040" cy="1402081"/>
          </a:xfrm>
          <a:prstGeom prst="rect">
            <a:avLst/>
          </a:prstGeom>
        </p:spPr>
        <p:txBody>
          <a:bodyPr lIns="122887" tIns="61444" rIns="122887" bIns="61444" anchor="ctr">
            <a:noAutofit/>
          </a:bodyPr>
          <a:lstStyle>
            <a:lvl1pPr marL="0" indent="0" algn="ctr">
              <a:buNone/>
              <a:defRPr sz="3800" b="1" baseline="0">
                <a:solidFill>
                  <a:schemeClr val="bg1"/>
                </a:solidFill>
                <a:latin typeface="+mj-lt"/>
                <a:cs typeface="Calibri" pitchFamily="34" charset="0"/>
              </a:defRPr>
            </a:lvl1pPr>
            <a:lvl2pPr marL="614438" indent="0" algn="ctr">
              <a:buNone/>
              <a:defRPr>
                <a:solidFill>
                  <a:schemeClr val="tx1">
                    <a:tint val="75000"/>
                  </a:schemeClr>
                </a:solidFill>
              </a:defRPr>
            </a:lvl2pPr>
            <a:lvl3pPr marL="1228876" indent="0" algn="ctr">
              <a:buNone/>
              <a:defRPr>
                <a:solidFill>
                  <a:schemeClr val="tx1">
                    <a:tint val="75000"/>
                  </a:schemeClr>
                </a:solidFill>
              </a:defRPr>
            </a:lvl3pPr>
            <a:lvl4pPr marL="1843312" indent="0" algn="ctr">
              <a:buNone/>
              <a:defRPr>
                <a:solidFill>
                  <a:schemeClr val="tx1">
                    <a:tint val="75000"/>
                  </a:schemeClr>
                </a:solidFill>
              </a:defRPr>
            </a:lvl4pPr>
            <a:lvl5pPr marL="2457750" indent="0" algn="ctr">
              <a:buNone/>
              <a:defRPr>
                <a:solidFill>
                  <a:schemeClr val="tx1">
                    <a:tint val="75000"/>
                  </a:schemeClr>
                </a:solidFill>
              </a:defRPr>
            </a:lvl5pPr>
            <a:lvl6pPr marL="3072188" indent="0" algn="ctr">
              <a:buNone/>
              <a:defRPr>
                <a:solidFill>
                  <a:schemeClr val="tx1">
                    <a:tint val="75000"/>
                  </a:schemeClr>
                </a:solidFill>
              </a:defRPr>
            </a:lvl6pPr>
            <a:lvl7pPr marL="3686626" indent="0" algn="ctr">
              <a:buNone/>
              <a:defRPr>
                <a:solidFill>
                  <a:schemeClr val="tx1">
                    <a:tint val="75000"/>
                  </a:schemeClr>
                </a:solidFill>
              </a:defRPr>
            </a:lvl7pPr>
            <a:lvl8pPr marL="4301062" indent="0" algn="ctr">
              <a:buNone/>
              <a:defRPr>
                <a:solidFill>
                  <a:schemeClr val="tx1">
                    <a:tint val="75000"/>
                  </a:schemeClr>
                </a:solidFill>
              </a:defRPr>
            </a:lvl8pPr>
            <a:lvl9pPr marL="4915500" indent="0" algn="ctr">
              <a:buNone/>
              <a:defRPr>
                <a:solidFill>
                  <a:schemeClr val="tx1">
                    <a:tint val="75000"/>
                  </a:schemeClr>
                </a:solidFill>
              </a:defRPr>
            </a:lvl9pPr>
          </a:lstStyle>
          <a:p>
            <a:r>
              <a:rPr lang="en-US" dirty="0"/>
              <a:t>Document Subtitle: Calibri; Font 28; Center Aligned and Middle Anchored text</a:t>
            </a:r>
          </a:p>
        </p:txBody>
      </p:sp>
      <p:sp>
        <p:nvSpPr>
          <p:cNvPr id="5" name="Text Placeholder 4"/>
          <p:cNvSpPr>
            <a:spLocks noGrp="1"/>
          </p:cNvSpPr>
          <p:nvPr userDrawn="1">
            <p:ph type="body" sz="quarter" idx="10" hasCustomPrompt="1"/>
          </p:nvPr>
        </p:nvSpPr>
        <p:spPr>
          <a:xfrm>
            <a:off x="4767264" y="5715003"/>
            <a:ext cx="2352675" cy="328296"/>
          </a:xfrm>
          <a:prstGeom prst="rect">
            <a:avLst/>
          </a:prstGeom>
        </p:spPr>
        <p:txBody>
          <a:bodyPr lIns="122887" tIns="61444" rIns="122887" bIns="61444" anchor="ctr"/>
          <a:lstStyle>
            <a:lvl1pPr marL="0" indent="0" algn="ctr">
              <a:buFontTx/>
              <a:buNone/>
              <a:defRPr sz="2700" b="1">
                <a:solidFill>
                  <a:schemeClr val="bg1"/>
                </a:solidFill>
                <a:latin typeface="+mj-lt"/>
                <a:cs typeface="Calibri" pitchFamily="34" charset="0"/>
              </a:defRPr>
            </a:lvl1pPr>
            <a:lvl2pPr marL="614438" indent="0">
              <a:buFontTx/>
              <a:buNone/>
              <a:defRPr>
                <a:solidFill>
                  <a:schemeClr val="bg1"/>
                </a:solidFill>
              </a:defRPr>
            </a:lvl2pPr>
            <a:lvl3pPr marL="1228876" indent="0">
              <a:buFontTx/>
              <a:buNone/>
              <a:defRPr>
                <a:solidFill>
                  <a:schemeClr val="bg1"/>
                </a:solidFill>
              </a:defRPr>
            </a:lvl3pPr>
            <a:lvl4pPr marL="1843312" indent="0">
              <a:buFontTx/>
              <a:buNone/>
              <a:defRPr>
                <a:solidFill>
                  <a:schemeClr val="bg1"/>
                </a:solidFill>
              </a:defRPr>
            </a:lvl4pPr>
            <a:lvl5pPr marL="2457750" indent="0">
              <a:buFontTx/>
              <a:buNone/>
              <a:defRPr>
                <a:solidFill>
                  <a:schemeClr val="bg1"/>
                </a:solidFill>
              </a:defRPr>
            </a:lvl5pPr>
          </a:lstStyle>
          <a:p>
            <a:pPr lvl="0"/>
            <a:r>
              <a:rPr lang="en-US" dirty="0"/>
              <a:t>Date</a:t>
            </a:r>
            <a:endParaRPr lang="en-IN" dirty="0"/>
          </a:p>
        </p:txBody>
      </p:sp>
      <p:pic>
        <p:nvPicPr>
          <p:cNvPr id="11" name="Picture 39" descr="fs_clear_blue"/>
          <p:cNvPicPr>
            <a:picLocks noChangeAspect="1" noChangeArrowheads="1"/>
          </p:cNvPicPr>
          <p:nvPr userDrawn="1"/>
        </p:nvPicPr>
        <p:blipFill rotWithShape="1">
          <a:blip r:embed="rId5"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t="13214" b="13214"/>
          <a:stretch/>
        </p:blipFill>
        <p:spPr bwMode="auto">
          <a:xfrm>
            <a:off x="2436880" y="6474485"/>
            <a:ext cx="7013445" cy="7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91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p;S - Divid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495300" y="2098880"/>
            <a:ext cx="10896600" cy="1735290"/>
          </a:xfrm>
          <a:prstGeom prst="roundRect">
            <a:avLst>
              <a:gd name="adj" fmla="val 50000"/>
            </a:avLst>
          </a:prstGeom>
          <a:noFill/>
          <a:ln w="57150">
            <a:solidFill>
              <a:schemeClr val="accent3"/>
            </a:solidFill>
            <a:miter lim="800000"/>
            <a:headEnd/>
            <a:tailEnd/>
          </a:ln>
        </p:spPr>
        <p:txBody>
          <a:bodyPr vert="horz" wrap="square" lIns="122887" tIns="61444" rIns="122887" bIns="61444" numCol="1" anchor="ctr" anchorCtr="0" compatLnSpc="1">
            <a:prstTxWarp prst="textNoShape">
              <a:avLst/>
            </a:prstTxWarp>
            <a:noAutofit/>
          </a:bodyPr>
          <a:lstStyle>
            <a:lvl1pPr algn="ctr">
              <a:defRPr sz="4800" b="1" baseline="0">
                <a:latin typeface="+mj-lt"/>
              </a:defRPr>
            </a:lvl1pPr>
          </a:lstStyle>
          <a:p>
            <a:pPr lvl="0"/>
            <a:r>
              <a:rPr lang="en-US" dirty="0"/>
              <a:t>Divider slide: Calibri; Font 36; Center aligned and Middle Anchored text</a:t>
            </a:r>
          </a:p>
        </p:txBody>
      </p:sp>
      <p:sp>
        <p:nvSpPr>
          <p:cNvPr id="9" name="Slide Number Placeholder 4"/>
          <p:cNvSpPr>
            <a:spLocks noGrp="1"/>
          </p:cNvSpPr>
          <p:nvPr>
            <p:ph type="sldNum" sz="quarter" idx="4"/>
          </p:nvPr>
        </p:nvSpPr>
        <p:spPr>
          <a:xfrm>
            <a:off x="10936845" y="6755883"/>
            <a:ext cx="544830" cy="200055"/>
          </a:xfrm>
          <a:prstGeom prst="rect">
            <a:avLst/>
          </a:prstGeom>
        </p:spPr>
        <p:txBody>
          <a:bodyPr wrap="square" lIns="0" tIns="0" rIns="0" bIns="0" anchor="ctr" anchorCtr="0">
            <a:spAutoFit/>
          </a:bodyPr>
          <a:lstStyle>
            <a:lvl1pPr algn="r">
              <a:defRPr lang="en-US" sz="1300" smtClean="0">
                <a:solidFill>
                  <a:schemeClr val="bg1">
                    <a:lumMod val="50000"/>
                  </a:schemeClr>
                </a:solidFill>
                <a:latin typeface="+mn-lt"/>
                <a:cs typeface="Calibri" pitchFamily="34" charset="0"/>
              </a:defRPr>
            </a:lvl1p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 name="Rectangle 1"/>
          <p:cNvSpPr/>
          <p:nvPr userDrawn="1"/>
        </p:nvSpPr>
        <p:spPr bwMode="gray">
          <a:xfrm>
            <a:off x="405530" y="899162"/>
            <a:ext cx="11076147" cy="3352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2887" tIns="61444" rIns="122887" bIns="61444" rtlCol="0" anchor="ctr"/>
          <a:lstStyle/>
          <a:p>
            <a:pPr algn="ctr" defTabSz="914400" fontAlgn="base">
              <a:spcBef>
                <a:spcPct val="0"/>
              </a:spcBef>
              <a:spcAft>
                <a:spcPct val="0"/>
              </a:spcAft>
            </a:pPr>
            <a:endParaRPr lang="en-IN" dirty="0">
              <a:solidFill>
                <a:srgbClr val="FFFFFF"/>
              </a:solidFill>
              <a:cs typeface="Calibri" pitchFamily="34" charset="0"/>
            </a:endParaRPr>
          </a:p>
        </p:txBody>
      </p:sp>
    </p:spTree>
    <p:extLst>
      <p:ext uri="{BB962C8B-B14F-4D97-AF65-F5344CB8AC3E}">
        <p14:creationId xmlns:p14="http://schemas.microsoft.com/office/powerpoint/2010/main" val="174022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36235536"/>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362475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2061"/>
          <p:cNvSpPr txBox="1">
            <a:spLocks/>
          </p:cNvSpPr>
          <p:nvPr userDrawn="1"/>
        </p:nvSpPr>
        <p:spPr>
          <a:xfrm>
            <a:off x="10772775" y="6973433"/>
            <a:ext cx="544830" cy="153888"/>
          </a:xfrm>
          <a:prstGeom prst="rect">
            <a:avLst/>
          </a:prstGeom>
        </p:spPr>
        <p:txBody>
          <a:bodyPr wrap="square" lIns="0" tIns="0" rIns="0" bIns="0" anchor="ctr" anchorCtr="0">
            <a:spAutoFit/>
          </a:bodyPr>
          <a:lstStyle>
            <a:defPPr>
              <a:defRPr lang="en-US"/>
            </a:defPPr>
            <a:lvl1pPr algn="r" rtl="0" fontAlgn="base">
              <a:spcBef>
                <a:spcPct val="0"/>
              </a:spcBef>
              <a:spcAft>
                <a:spcPct val="0"/>
              </a:spcAft>
              <a:defRPr lang="en-US" sz="1000" kern="1200" smtClean="0">
                <a:solidFill>
                  <a:schemeClr val="bg1">
                    <a:lumMod val="50000"/>
                  </a:schemeClr>
                </a:solidFill>
                <a:latin typeface="+mn-lt"/>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914400"/>
            <a:fld id="{AD174EB5-F72E-4F02-B2AD-D449B7440B77}" type="slidenum">
              <a:rPr lang="en-GB">
                <a:solidFill>
                  <a:srgbClr val="FFFFFF">
                    <a:lumMod val="50000"/>
                  </a:srgbClr>
                </a:solidFill>
              </a:rPr>
              <a:pPr defTabSz="914400"/>
              <a:t>‹#›</a:t>
            </a:fld>
            <a:endParaRPr lang="en-GB" dirty="0">
              <a:solidFill>
                <a:srgbClr val="FFFFFF">
                  <a:lumMod val="50000"/>
                </a:srgbClr>
              </a:solidFill>
            </a:endParaRPr>
          </a:p>
        </p:txBody>
      </p:sp>
    </p:spTree>
    <p:extLst>
      <p:ext uri="{BB962C8B-B14F-4D97-AF65-F5344CB8AC3E}">
        <p14:creationId xmlns:p14="http://schemas.microsoft.com/office/powerpoint/2010/main" val="366847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2061"/>
          <p:cNvSpPr>
            <a:spLocks noGrp="1"/>
          </p:cNvSpPr>
          <p:nvPr>
            <p:ph type="sldNum" sz="quarter" idx="10"/>
          </p:nvPr>
        </p:nvSpPr>
        <p:spPr>
          <a:xfrm>
            <a:off x="10847070" y="6952468"/>
            <a:ext cx="544830" cy="200055"/>
          </a:xfrm>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30167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05198982"/>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219231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86477505"/>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262306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85656409"/>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72396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28143010"/>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163380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2859935"/>
              </p:ext>
            </p:extLst>
          </p:nvPr>
        </p:nvGraphicFramePr>
        <p:xfrm>
          <a:off x="2065" y="1695"/>
          <a:ext cx="2064" cy="1694"/>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5"/>
                        <a:ext cx="2064" cy="1694"/>
                      </a:xfrm>
                      <a:prstGeom prst="rect">
                        <a:avLst/>
                      </a:prstGeom>
                    </p:spPr>
                  </p:pic>
                </p:oleObj>
              </mc:Fallback>
            </mc:AlternateContent>
          </a:graphicData>
        </a:graphic>
      </p:graphicFrame>
      <p:sp>
        <p:nvSpPr>
          <p:cNvPr id="4" name="Rectangle 3" hidden="1"/>
          <p:cNvSpPr/>
          <p:nvPr userDrawn="1">
            <p:custDataLst>
              <p:tags r:id="rId2"/>
            </p:custDataLst>
          </p:nvPr>
        </p:nvSpPr>
        <p:spPr>
          <a:xfrm>
            <a:off x="1" y="2"/>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tx1"/>
              </a:solidFill>
              <a:latin typeface="Arial"/>
              <a:ea typeface="+mj-ea"/>
              <a:cs typeface="Arial"/>
              <a:sym typeface="Arial"/>
            </a:endParaRPr>
          </a:p>
        </p:txBody>
      </p:sp>
      <p:sp>
        <p:nvSpPr>
          <p:cNvPr id="2" name="Title 1"/>
          <p:cNvSpPr>
            <a:spLocks noGrp="1"/>
          </p:cNvSpPr>
          <p:nvPr>
            <p:ph type="title"/>
          </p:nvPr>
        </p:nvSpPr>
        <p:spPr>
          <a:xfrm>
            <a:off x="271465" y="415238"/>
            <a:ext cx="11341099" cy="646944"/>
          </a:xfrm>
        </p:spPr>
        <p:txBody>
          <a:bodyPr wrap="square" lIns="0" tIns="0" rIns="0" bIns="0" anchor="t">
            <a:noAutofit/>
          </a:bodyPr>
          <a:lstStyle>
            <a:lvl1pPr>
              <a:defRPr sz="2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392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15"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01</a:t>
            </a:r>
          </a:p>
        </p:txBody>
      </p:sp>
    </p:spTree>
    <p:extLst>
      <p:ext uri="{BB962C8B-B14F-4D97-AF65-F5344CB8AC3E}">
        <p14:creationId xmlns:p14="http://schemas.microsoft.com/office/powerpoint/2010/main" val="13817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3_">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solidFill>
                  <a:schemeClr val="bg1"/>
                </a:solidFill>
                <a:latin typeface="Times New Roman" pitchFamily="18" charset="0"/>
                <a:cs typeface="Times New Roman" pitchFamily="18" charset="0"/>
              </a:rPr>
              <a:t>03</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5">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05</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6"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1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1" y="586689"/>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5"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8"/>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6"/>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04</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3"/>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5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4121012578"/>
              </p:ext>
            </p:extLst>
          </p:nvPr>
        </p:nvGraphicFramePr>
        <p:xfrm>
          <a:off x="1591" y="1590"/>
          <a:ext cx="1589" cy="1589"/>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91" y="1590"/>
                        <a:ext cx="1589" cy="1589"/>
                      </a:xfrm>
                      <a:prstGeom prst="rect">
                        <a:avLst/>
                      </a:prstGeom>
                    </p:spPr>
                  </p:pic>
                </p:oleObj>
              </mc:Fallback>
            </mc:AlternateContent>
          </a:graphicData>
        </a:graphic>
      </p:graphicFrame>
      <p:sp>
        <p:nvSpPr>
          <p:cNvPr id="8" name="Rectangle 7" hidden="1"/>
          <p:cNvSpPr/>
          <p:nvPr userDrawn="1">
            <p:custDataLst>
              <p:tags r:id="rId2"/>
            </p:custDataLst>
          </p:nvPr>
        </p:nvSpPr>
        <p:spPr>
          <a:xfrm>
            <a:off x="8"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1" i="0" baseline="0" dirty="0">
              <a:latin typeface="Calibri"/>
              <a:ea typeface="+mj-ea"/>
              <a:cs typeface="+mj-cs"/>
              <a:sym typeface="Calibri"/>
            </a:endParaRPr>
          </a:p>
        </p:txBody>
      </p:sp>
      <p:grpSp>
        <p:nvGrpSpPr>
          <p:cNvPr id="11" name="Group 10"/>
          <p:cNvGrpSpPr/>
          <p:nvPr userDrawn="1"/>
        </p:nvGrpSpPr>
        <p:grpSpPr>
          <a:xfrm>
            <a:off x="6" y="228599"/>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itle Placeholder 1"/>
          <p:cNvSpPr>
            <a:spLocks noGrp="1"/>
          </p:cNvSpPr>
          <p:nvPr>
            <p:ph type="title"/>
          </p:nvPr>
        </p:nvSpPr>
        <p:spPr>
          <a:xfrm>
            <a:off x="320839" y="330208"/>
            <a:ext cx="11245545" cy="430887"/>
          </a:xfrm>
          <a:prstGeom prst="rect">
            <a:avLst/>
          </a:prstGeom>
        </p:spPr>
        <p:txBody>
          <a:bodyPr vert="horz" lIns="0" tIns="0" rIns="0" bIns="0" rtlCol="0" anchor="t">
            <a:sp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46895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8.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2"/>
            </p:custDataLst>
            <p:extLst>
              <p:ext uri="{D42A27DB-BD31-4B8C-83A1-F6EECF244321}">
                <p14:modId xmlns:p14="http://schemas.microsoft.com/office/powerpoint/2010/main" val="1018455269"/>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name="think-cell Slide" r:id="rId14" imgW="347" imgH="346" progId="TCLayout.ActiveDocument.1">
                  <p:embed/>
                </p:oleObj>
              </mc:Choice>
              <mc:Fallback>
                <p:oleObj name="think-cell Slide" r:id="rId14" imgW="347" imgH="346" progId="TCLayout.ActiveDocument.1">
                  <p:embed/>
                  <p:pic>
                    <p:nvPicPr>
                      <p:cNvPr id="12" name="Object 11" hidden="1"/>
                      <p:cNvPicPr/>
                      <p:nvPr/>
                    </p:nvPicPr>
                    <p:blipFill>
                      <a:blip r:embed="rId15"/>
                      <a:stretch>
                        <a:fillRect/>
                      </a:stretch>
                    </p:blipFill>
                    <p:spPr>
                      <a:xfrm>
                        <a:off x="1588" y="1590"/>
                        <a:ext cx="1588" cy="1588"/>
                      </a:xfrm>
                      <a:prstGeom prst="rect">
                        <a:avLst/>
                      </a:prstGeom>
                    </p:spPr>
                  </p:pic>
                </p:oleObj>
              </mc:Fallback>
            </mc:AlternateContent>
          </a:graphicData>
        </a:graphic>
      </p:graphicFrame>
      <p:sp>
        <p:nvSpPr>
          <p:cNvPr id="11" name="Rectangle 10" hidden="1"/>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3" name="Text Placeholder 2"/>
          <p:cNvSpPr>
            <a:spLocks noGrp="1"/>
          </p:cNvSpPr>
          <p:nvPr>
            <p:ph type="body" idx="1"/>
          </p:nvPr>
        </p:nvSpPr>
        <p:spPr>
          <a:xfrm>
            <a:off x="594360" y="1554480"/>
            <a:ext cx="10698480" cy="48276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7086602"/>
            <a:ext cx="11887200" cy="228601"/>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26149" y="7084324"/>
            <a:ext cx="2953589" cy="251554"/>
          </a:xfrm>
          <a:prstGeom prst="rect">
            <a:avLst/>
          </a:prstGeom>
        </p:spPr>
      </p:pic>
      <p:grpSp>
        <p:nvGrpSpPr>
          <p:cNvPr id="13" name="Group 12"/>
          <p:cNvGrpSpPr/>
          <p:nvPr/>
        </p:nvGrpSpPr>
        <p:grpSpPr>
          <a:xfrm>
            <a:off x="3" y="228601"/>
            <a:ext cx="1187593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468100" y="7124699"/>
            <a:ext cx="150682" cy="153888"/>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a:solidFill>
                  <a:schemeClr val="tx2"/>
                </a:solidFill>
              </a:rPr>
              <a:pPr lvl="0"/>
              <a:t>‹#›</a:t>
            </a:fld>
            <a:endParaRPr lang="en-GB" dirty="0">
              <a:solidFill>
                <a:schemeClr val="tx2"/>
              </a:solidFill>
            </a:endParaRPr>
          </a:p>
        </p:txBody>
      </p:sp>
      <p:sp>
        <p:nvSpPr>
          <p:cNvPr id="22" name="Title Placeholder 1"/>
          <p:cNvSpPr>
            <a:spLocks noGrp="1"/>
          </p:cNvSpPr>
          <p:nvPr>
            <p:ph type="title"/>
          </p:nvPr>
        </p:nvSpPr>
        <p:spPr>
          <a:xfrm>
            <a:off x="593725" y="-112711"/>
            <a:ext cx="10699750" cy="1219200"/>
          </a:xfrm>
          <a:prstGeom prst="rect">
            <a:avLst/>
          </a:prstGeom>
        </p:spPr>
        <p:txBody>
          <a:bodyPr vert="horz" lIns="91429" tIns="45715" rIns="91429" bIns="45715" rtlCol="0" anchor="ctr">
            <a:normAutofit/>
          </a:bodyPr>
          <a:lstStyle/>
          <a:p>
            <a:r>
              <a:rPr lang="en-US" dirty="0"/>
              <a:t>Click to edit Master title style</a:t>
            </a:r>
          </a:p>
        </p:txBody>
      </p:sp>
    </p:spTree>
    <p:extLst>
      <p:ext uri="{BB962C8B-B14F-4D97-AF65-F5344CB8AC3E}">
        <p14:creationId xmlns:p14="http://schemas.microsoft.com/office/powerpoint/2010/main" val="1074605042"/>
      </p:ext>
    </p:extLst>
  </p:cSld>
  <p:clrMap bg1="lt1" tx1="dk1" bg2="lt2" tx2="dk2" accent1="accent1" accent2="accent2" accent3="accent3" accent4="accent4" accent5="accent5" accent6="accent6" hlink="hlink" folHlink="folHlink"/>
  <p:sldLayoutIdLst>
    <p:sldLayoutId id="2147483665" r:id="rId1"/>
    <p:sldLayoutId id="2147483728" r:id="rId2"/>
    <p:sldLayoutId id="2147483731" r:id="rId3"/>
    <p:sldLayoutId id="2147483733" r:id="rId4"/>
    <p:sldLayoutId id="2147483735" r:id="rId5"/>
    <p:sldLayoutId id="2147483736" r:id="rId6"/>
    <p:sldLayoutId id="2147483737" r:id="rId7"/>
    <p:sldLayoutId id="2147483738" r:id="rId8"/>
    <p:sldLayoutId id="2147483759" r:id="rId9"/>
    <p:sldLayoutId id="2147483760" r:id="rId10"/>
  </p:sldLayoutIdLst>
  <p:txStyles>
    <p:titleStyle>
      <a:lvl1pPr algn="l" defTabSz="1097151" rtl="0" eaLnBrk="1" latinLnBrk="0" hangingPunct="1">
        <a:spcBef>
          <a:spcPct val="0"/>
        </a:spcBef>
        <a:buNone/>
        <a:defRPr sz="3200" b="1" kern="1200" cap="all" baseline="0">
          <a:solidFill>
            <a:srgbClr val="17426B"/>
          </a:solidFill>
          <a:latin typeface="+mj-lt"/>
          <a:ea typeface="+mj-ea"/>
          <a:cs typeface="+mj-cs"/>
        </a:defRPr>
      </a:lvl1pPr>
    </p:titleStyle>
    <p:bodyStyle>
      <a:lvl1pPr marL="411432" indent="-411432" algn="l" defTabSz="1097151"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435" indent="-342859"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438" indent="-274287" algn="l" defTabSz="1097151"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20013" indent="-274287" algn="l" defTabSz="1097151"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588" indent="-274287" algn="l" defTabSz="109715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7163"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3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14"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88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268552612"/>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12" imgW="216" imgH="216" progId="TCLayout.ActiveDocument.1">
                  <p:embed/>
                </p:oleObj>
              </mc:Choice>
              <mc:Fallback>
                <p:oleObj name="think-cell Slide" r:id="rId12" imgW="216" imgH="216" progId="TCLayout.ActiveDocument.1">
                  <p:embed/>
                  <p:pic>
                    <p:nvPicPr>
                      <p:cNvPr id="3" name="Object 2" hidden="1"/>
                      <p:cNvPicPr/>
                      <p:nvPr/>
                    </p:nvPicPr>
                    <p:blipFill>
                      <a:blip r:embed="rId13"/>
                      <a:stretch>
                        <a:fillRect/>
                      </a:stretch>
                    </p:blipFill>
                    <p:spPr>
                      <a:xfrm>
                        <a:off x="2066" y="2261"/>
                        <a:ext cx="2063" cy="2257"/>
                      </a:xfrm>
                      <a:prstGeom prst="rect">
                        <a:avLst/>
                      </a:prstGeom>
                    </p:spPr>
                  </p:pic>
                </p:oleObj>
              </mc:Fallback>
            </mc:AlternateContent>
          </a:graphicData>
        </a:graphic>
      </p:graphicFrame>
      <p:sp>
        <p:nvSpPr>
          <p:cNvPr id="2" name="Title Placeholder 1"/>
          <p:cNvSpPr>
            <a:spLocks noGrp="1"/>
          </p:cNvSpPr>
          <p:nvPr>
            <p:ph type="title"/>
          </p:nvPr>
        </p:nvSpPr>
        <p:spPr>
          <a:xfrm>
            <a:off x="495300" y="522005"/>
            <a:ext cx="10896600" cy="461665"/>
          </a:xfrm>
          <a:prstGeom prst="rect">
            <a:avLst/>
          </a:prstGeom>
        </p:spPr>
        <p:txBody>
          <a:bodyPr vert="horz" wrap="square" lIns="0" tIns="0" rIns="0" bIns="0" rtlCol="0" anchor="b" anchorCtr="0">
            <a:spAutoFit/>
          </a:bodyPr>
          <a:lstStyle/>
          <a:p>
            <a:pPr lvl="0" algn="l"/>
            <a:r>
              <a:rPr lang="en-US" dirty="0"/>
              <a:t>Click to edit Master title style</a:t>
            </a:r>
          </a:p>
        </p:txBody>
      </p:sp>
      <p:sp>
        <p:nvSpPr>
          <p:cNvPr id="6" name="Slide Number Placeholder 4"/>
          <p:cNvSpPr>
            <a:spLocks noGrp="1"/>
          </p:cNvSpPr>
          <p:nvPr>
            <p:ph type="sldNum" sz="quarter" idx="4"/>
          </p:nvPr>
        </p:nvSpPr>
        <p:spPr>
          <a:xfrm>
            <a:off x="10955001" y="6729148"/>
            <a:ext cx="544830" cy="200055"/>
          </a:xfrm>
          <a:prstGeom prst="rect">
            <a:avLst/>
          </a:prstGeom>
        </p:spPr>
        <p:txBody>
          <a:bodyPr wrap="square" lIns="0" tIns="0" rIns="0" bIns="0" anchor="ctr" anchorCtr="0">
            <a:spAutoFit/>
          </a:bodyPr>
          <a:lstStyle>
            <a:lvl1pPr algn="r">
              <a:defRPr lang="en-US" sz="1300" smtClean="0">
                <a:solidFill>
                  <a:schemeClr val="bg1">
                    <a:lumMod val="50000"/>
                  </a:schemeClr>
                </a:solidFill>
                <a:latin typeface="+mn-lt"/>
                <a:cs typeface="Calibri" pitchFamily="34" charset="0"/>
              </a:defRPr>
            </a:lvl1pPr>
          </a:lstStyle>
          <a:p>
            <a:pPr defTabSz="914400" fontAlgn="base">
              <a:spcBef>
                <a:spcPct val="0"/>
              </a:spcBef>
              <a:spcAft>
                <a:spcPct val="0"/>
              </a:spcAft>
            </a:pPr>
            <a:fld id="{AD174EB5-F72E-4F02-B2AD-D449B7440B77}" type="slidenum">
              <a:rPr lang="en-GB">
                <a:solidFill>
                  <a:srgbClr val="FFFFFF">
                    <a:lumMod val="50000"/>
                  </a:srgbClr>
                </a:solidFill>
              </a:rPr>
              <a:pPr defTabSz="914400" fontAlgn="base">
                <a:spcBef>
                  <a:spcPct val="0"/>
                </a:spcBef>
                <a:spcAft>
                  <a:spcPct val="0"/>
                </a:spcAft>
              </a:pPr>
              <a:t>‹#›</a:t>
            </a:fld>
            <a:endParaRPr lang="en-GB" dirty="0">
              <a:solidFill>
                <a:srgbClr val="FFFFFF">
                  <a:lumMod val="50000"/>
                </a:srgbClr>
              </a:solidFill>
            </a:endParaRPr>
          </a:p>
        </p:txBody>
      </p: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82189" y="380797"/>
            <a:ext cx="1609713" cy="40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96236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dt="0"/>
  <p:txStyles>
    <p:titleStyle>
      <a:lvl1pPr algn="l" defTabSz="1228876" rtl="0" eaLnBrk="1" latinLnBrk="0" hangingPunct="1">
        <a:spcBef>
          <a:spcPct val="0"/>
        </a:spcBef>
        <a:buNone/>
        <a:defRPr lang="en-US" sz="3000" b="1" kern="1200">
          <a:solidFill>
            <a:schemeClr val="tx2"/>
          </a:solidFill>
          <a:latin typeface="+mj-lt"/>
          <a:ea typeface="+mj-ea"/>
          <a:cs typeface="Calibri" pitchFamily="34" charset="0"/>
        </a:defRPr>
      </a:lvl1pPr>
    </p:titleStyle>
    <p:bodyStyle>
      <a:lvl1pPr marL="460828" indent="-46082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1pPr>
      <a:lvl2pPr marL="998462" indent="-384024"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2pPr>
      <a:lvl3pPr marL="1536094" indent="-30721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3pPr>
      <a:lvl4pPr marL="2150532" indent="-30721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4pPr>
      <a:lvl5pPr marL="2764970" indent="-307218" algn="l" defTabSz="1228876" rtl="0" eaLnBrk="1" latinLnBrk="0" hangingPunct="1">
        <a:spcBef>
          <a:spcPct val="20000"/>
        </a:spcBef>
        <a:buFont typeface="Arial" panose="020B0604020202020204" pitchFamily="34" charset="0"/>
        <a:buChar char="»"/>
        <a:defRPr lang="en-US" sz="2200" kern="1200">
          <a:solidFill>
            <a:schemeClr val="tx1"/>
          </a:solidFill>
          <a:latin typeface="Arial" panose="020B0604020202020204" pitchFamily="34" charset="0"/>
          <a:ea typeface="+mn-ea"/>
          <a:cs typeface="Arial" panose="020B0604020202020204" pitchFamily="34" charset="0"/>
        </a:defRPr>
      </a:lvl5pPr>
      <a:lvl6pPr marL="3379406"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3844"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8282"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22718"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876" rtl="0" eaLnBrk="1" latinLnBrk="0" hangingPunct="1">
        <a:defRPr sz="2400" kern="1200">
          <a:solidFill>
            <a:schemeClr val="tx1"/>
          </a:solidFill>
          <a:latin typeface="+mn-lt"/>
          <a:ea typeface="+mn-ea"/>
          <a:cs typeface="+mn-cs"/>
        </a:defRPr>
      </a:lvl1pPr>
      <a:lvl2pPr marL="614438" algn="l" defTabSz="1228876" rtl="0" eaLnBrk="1" latinLnBrk="0" hangingPunct="1">
        <a:defRPr sz="2400" kern="1200">
          <a:solidFill>
            <a:schemeClr val="tx1"/>
          </a:solidFill>
          <a:latin typeface="+mn-lt"/>
          <a:ea typeface="+mn-ea"/>
          <a:cs typeface="+mn-cs"/>
        </a:defRPr>
      </a:lvl2pPr>
      <a:lvl3pPr marL="1228876" algn="l" defTabSz="1228876" rtl="0" eaLnBrk="1" latinLnBrk="0" hangingPunct="1">
        <a:defRPr sz="2400" kern="1200">
          <a:solidFill>
            <a:schemeClr val="tx1"/>
          </a:solidFill>
          <a:latin typeface="+mn-lt"/>
          <a:ea typeface="+mn-ea"/>
          <a:cs typeface="+mn-cs"/>
        </a:defRPr>
      </a:lvl3pPr>
      <a:lvl4pPr marL="1843312" algn="l" defTabSz="1228876" rtl="0" eaLnBrk="1" latinLnBrk="0" hangingPunct="1">
        <a:defRPr sz="2400" kern="1200">
          <a:solidFill>
            <a:schemeClr val="tx1"/>
          </a:solidFill>
          <a:latin typeface="+mn-lt"/>
          <a:ea typeface="+mn-ea"/>
          <a:cs typeface="+mn-cs"/>
        </a:defRPr>
      </a:lvl4pPr>
      <a:lvl5pPr marL="2457750" algn="l" defTabSz="1228876" rtl="0" eaLnBrk="1" latinLnBrk="0" hangingPunct="1">
        <a:defRPr sz="2400" kern="1200">
          <a:solidFill>
            <a:schemeClr val="tx1"/>
          </a:solidFill>
          <a:latin typeface="+mn-lt"/>
          <a:ea typeface="+mn-ea"/>
          <a:cs typeface="+mn-cs"/>
        </a:defRPr>
      </a:lvl5pPr>
      <a:lvl6pPr marL="3072188" algn="l" defTabSz="1228876" rtl="0" eaLnBrk="1" latinLnBrk="0" hangingPunct="1">
        <a:defRPr sz="2400" kern="1200">
          <a:solidFill>
            <a:schemeClr val="tx1"/>
          </a:solidFill>
          <a:latin typeface="+mn-lt"/>
          <a:ea typeface="+mn-ea"/>
          <a:cs typeface="+mn-cs"/>
        </a:defRPr>
      </a:lvl6pPr>
      <a:lvl7pPr marL="3686626" algn="l" defTabSz="1228876" rtl="0" eaLnBrk="1" latinLnBrk="0" hangingPunct="1">
        <a:defRPr sz="2400" kern="1200">
          <a:solidFill>
            <a:schemeClr val="tx1"/>
          </a:solidFill>
          <a:latin typeface="+mn-lt"/>
          <a:ea typeface="+mn-ea"/>
          <a:cs typeface="+mn-cs"/>
        </a:defRPr>
      </a:lvl7pPr>
      <a:lvl8pPr marL="4301062" algn="l" defTabSz="1228876" rtl="0" eaLnBrk="1" latinLnBrk="0" hangingPunct="1">
        <a:defRPr sz="2400" kern="1200">
          <a:solidFill>
            <a:schemeClr val="tx1"/>
          </a:solidFill>
          <a:latin typeface="+mn-lt"/>
          <a:ea typeface="+mn-ea"/>
          <a:cs typeface="+mn-cs"/>
        </a:defRPr>
      </a:lvl8pPr>
      <a:lvl9pPr marL="4915500" algn="l" defTabSz="122887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hyperlink" Target="mailto:Rahul.sharma@frost.com" TargetMode="External"/><Relationship Id="rId5" Type="http://schemas.openxmlformats.org/officeDocument/2006/relationships/image" Target="../media/image15.jpe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326" r="8326"/>
          <a:stretch/>
        </p:blipFill>
        <p:spPr>
          <a:xfrm>
            <a:off x="-5385" y="-63064"/>
            <a:ext cx="11892585" cy="7126014"/>
          </a:xfrm>
          <a:prstGeom prst="rect">
            <a:avLst/>
          </a:prstGeom>
        </p:spPr>
      </p:pic>
      <p:sp>
        <p:nvSpPr>
          <p:cNvPr id="11" name="Rectangle 10"/>
          <p:cNvSpPr>
            <a:spLocks/>
          </p:cNvSpPr>
          <p:nvPr/>
        </p:nvSpPr>
        <p:spPr>
          <a:xfrm>
            <a:off x="6400800" y="1"/>
            <a:ext cx="4800600" cy="4068334"/>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SG" dirty="0"/>
          </a:p>
        </p:txBody>
      </p:sp>
      <p:sp>
        <p:nvSpPr>
          <p:cNvPr id="16" name="TextBox 15">
            <a:extLst>
              <a:ext uri="{FF2B5EF4-FFF2-40B4-BE49-F238E27FC236}">
                <a16:creationId xmlns:a16="http://schemas.microsoft.com/office/drawing/2014/main" id="{7378EFB9-BA2F-4262-A843-FAEB391FE605}"/>
              </a:ext>
            </a:extLst>
          </p:cNvPr>
          <p:cNvSpPr txBox="1"/>
          <p:nvPr/>
        </p:nvSpPr>
        <p:spPr>
          <a:xfrm>
            <a:off x="0" y="6432379"/>
            <a:ext cx="11887200" cy="646331"/>
          </a:xfrm>
          <a:prstGeom prst="rect">
            <a:avLst/>
          </a:prstGeom>
          <a:noFill/>
        </p:spPr>
        <p:txBody>
          <a:bodyPr wrap="square" rtlCol="0">
            <a:spAutoFit/>
          </a:bodyPr>
          <a:lstStyle>
            <a:defPPr>
              <a:defRPr lang="en-US"/>
            </a:defPPr>
            <a:lvl1pPr algn="ctr">
              <a:defRPr sz="1800" b="1" i="1">
                <a:solidFill>
                  <a:schemeClr val="bg1"/>
                </a:solidFill>
              </a:defRPr>
            </a:lvl1pPr>
          </a:lstStyle>
          <a:p>
            <a:r>
              <a:rPr lang="en-US" dirty="0"/>
              <a:t>The Growth Pipeline™ Company</a:t>
            </a:r>
          </a:p>
          <a:p>
            <a:r>
              <a:rPr lang="en-US" dirty="0"/>
              <a:t>Powering clients to a future shaped by growth</a:t>
            </a:r>
          </a:p>
        </p:txBody>
      </p:sp>
      <p:sp>
        <p:nvSpPr>
          <p:cNvPr id="18" name="TextBox 17"/>
          <p:cNvSpPr txBox="1"/>
          <p:nvPr/>
        </p:nvSpPr>
        <p:spPr>
          <a:xfrm>
            <a:off x="6400800" y="282682"/>
            <a:ext cx="4800600" cy="3785652"/>
          </a:xfrm>
          <a:prstGeom prst="rect">
            <a:avLst/>
          </a:prstGeom>
          <a:noFill/>
        </p:spPr>
        <p:txBody>
          <a:bodyPr wrap="square" rtlCol="0">
            <a:spAutoFit/>
          </a:bodyPr>
          <a:lstStyle>
            <a:defPPr>
              <a:defRPr lang="en-US"/>
            </a:defPPr>
            <a:lvl1pPr>
              <a:defRPr sz="3600" b="1" kern="1500" spc="200">
                <a:solidFill>
                  <a:schemeClr val="bg1"/>
                </a:solidFill>
              </a:defRPr>
            </a:lvl1pPr>
          </a:lstStyle>
          <a:p>
            <a:r>
              <a:rPr lang="en-US" sz="3000" dirty="0"/>
              <a:t>Proposal</a:t>
            </a:r>
          </a:p>
          <a:p>
            <a:r>
              <a:rPr lang="en-US" sz="3000" dirty="0"/>
              <a:t>For</a:t>
            </a:r>
          </a:p>
          <a:p>
            <a:endParaRPr lang="en-US" sz="3000" dirty="0"/>
          </a:p>
          <a:p>
            <a:endParaRPr lang="en-US" sz="3000" dirty="0"/>
          </a:p>
          <a:p>
            <a:endParaRPr lang="en-US" sz="3000" dirty="0"/>
          </a:p>
          <a:p>
            <a:r>
              <a:rPr lang="en-US" sz="3000" dirty="0"/>
              <a:t>2024</a:t>
            </a:r>
          </a:p>
          <a:p>
            <a:endParaRPr lang="en-US" sz="3000" dirty="0"/>
          </a:p>
          <a:p>
            <a:r>
              <a:rPr lang="en-US" sz="3000" dirty="0"/>
              <a:t>Nomination Details</a:t>
            </a:r>
          </a:p>
        </p:txBody>
      </p:sp>
      <p:pic>
        <p:nvPicPr>
          <p:cNvPr id="10"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blip>
          <a:srcRect/>
          <a:stretch>
            <a:fillRect/>
          </a:stretch>
        </p:blipFill>
        <p:spPr bwMode="auto">
          <a:xfrm>
            <a:off x="65725" y="98319"/>
            <a:ext cx="3782802" cy="568705"/>
          </a:xfrm>
          <a:prstGeom prst="rect">
            <a:avLst/>
          </a:prstGeom>
          <a:noFill/>
          <a:ln w="9525">
            <a:noFill/>
            <a:miter lim="800000"/>
            <a:headEnd/>
            <a:tailEnd/>
          </a:ln>
        </p:spPr>
      </p:pic>
      <p:pic>
        <p:nvPicPr>
          <p:cNvPr id="138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323" y="1465207"/>
            <a:ext cx="4324833" cy="9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pPr algn="ctr"/>
            <a:r>
              <a:rPr lang="en-GB" dirty="0">
                <a:solidFill>
                  <a:srgbClr val="FFFFFF"/>
                </a:solidFill>
                <a:latin typeface="Calibri" panose="020F0502020204030204" pitchFamily="34" charset="0"/>
                <a:cs typeface="Calibri" panose="020F0502020204030204" pitchFamily="34" charset="0"/>
              </a:rPr>
              <a:t>AGREEMENT &amp; DECLARATION</a:t>
            </a:r>
          </a:p>
        </p:txBody>
      </p:sp>
    </p:spTree>
    <p:extLst>
      <p:ext uri="{BB962C8B-B14F-4D97-AF65-F5344CB8AC3E}">
        <p14:creationId xmlns:p14="http://schemas.microsoft.com/office/powerpoint/2010/main" val="420873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Declaration </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173418" y="858492"/>
            <a:ext cx="11272348" cy="2554545"/>
          </a:xfrm>
          <a:prstGeom prst="rect">
            <a:avLst/>
          </a:prstGeom>
        </p:spPr>
        <p:txBody>
          <a:bodyPr wrap="square">
            <a:spAutoFit/>
          </a:bodyPr>
          <a:lstStyle/>
          <a:p>
            <a:r>
              <a:rPr lang="en-GB" sz="2000" dirty="0"/>
              <a:t>I state that this application represents the organization’s irreversible decision to participate in the complete awards process of IMEA. We also understand that we shall have to pay the assessment fees in advance and abide by the terms and conditions as mentioned and arrange the site visit for the assessment team. By sharing the logo, we provide our consent to Frost &amp; Sullivan to use the logo for current and future marketing/promotion purpose to showcase our esteemed company as a winner of IMEA.</a:t>
            </a:r>
          </a:p>
          <a:p>
            <a:r>
              <a:rPr lang="en-GB" sz="2000" dirty="0"/>
              <a:t>The Assessment team will comprise of experts from Frost &amp; Sullivan, Independent Consultants and Industry Assessors (Solution Providers) to add value to the assessment. The assessment fees is non-refundable and non-adjustable in subsequent cycle. </a:t>
            </a:r>
          </a:p>
        </p:txBody>
      </p:sp>
      <p:sp>
        <p:nvSpPr>
          <p:cNvPr id="60" name="Text Box 273"/>
          <p:cNvSpPr txBox="1">
            <a:spLocks noChangeArrowheads="1"/>
          </p:cNvSpPr>
          <p:nvPr/>
        </p:nvSpPr>
        <p:spPr bwMode="auto">
          <a:xfrm>
            <a:off x="173418" y="5823721"/>
            <a:ext cx="11161990" cy="45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000" dirty="0">
                <a:effectLst/>
                <a:latin typeface="Calibri"/>
                <a:ea typeface="Gill Sans"/>
                <a:cs typeface="Gill Sans"/>
              </a:rPr>
              <a:t>SIGNATURE</a:t>
            </a:r>
            <a:r>
              <a:rPr lang="en-US" sz="2000" dirty="0">
                <a:solidFill>
                  <a:srgbClr val="548DD4"/>
                </a:solidFill>
                <a:effectLst/>
                <a:latin typeface="Calibri"/>
                <a:ea typeface="Gill Sans"/>
                <a:cs typeface="Gill Sans"/>
              </a:rPr>
              <a:t> </a:t>
            </a:r>
            <a:r>
              <a:rPr lang="en-US" sz="2000" dirty="0">
                <a:effectLst/>
                <a:latin typeface="Calibri"/>
                <a:ea typeface="Gill Sans"/>
                <a:cs typeface="Gill Sans"/>
              </a:rPr>
              <a:t>OF AUTHORIZING OFFICIAL WITH SEAL:		DATE:</a:t>
            </a:r>
            <a:endParaRPr lang="en-IN" sz="2000" dirty="0">
              <a:effectLst/>
              <a:latin typeface="Gill Sans"/>
              <a:ea typeface="Gill Sans"/>
              <a:cs typeface="Gill Sans"/>
            </a:endParaRPr>
          </a:p>
        </p:txBody>
      </p:sp>
    </p:spTree>
    <p:extLst>
      <p:ext uri="{BB962C8B-B14F-4D97-AF65-F5344CB8AC3E}">
        <p14:creationId xmlns:p14="http://schemas.microsoft.com/office/powerpoint/2010/main" val="315927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6030181"/>
              </p:ext>
            </p:extLst>
          </p:nvPr>
        </p:nvGraphicFramePr>
        <p:xfrm>
          <a:off x="1589" y="1588"/>
          <a:ext cx="1589" cy="1589"/>
        </p:xfrm>
        <a:graphic>
          <a:graphicData uri="http://schemas.openxmlformats.org/presentationml/2006/ole">
            <mc:AlternateContent xmlns:mc="http://schemas.openxmlformats.org/markup-compatibility/2006">
              <mc:Choice xmlns:v="urn:schemas-microsoft-com:vml" Requires="v">
                <p:oleObj name="think-cell Slide" r:id="rId3" imgW="378" imgH="379" progId="TCLayout.ActiveDocument.1">
                  <p:embed/>
                </p:oleObj>
              </mc:Choice>
              <mc:Fallback>
                <p:oleObj name="think-cell Slide" r:id="rId3" imgW="378" imgH="379" progId="TCLayout.ActiveDocument.1">
                  <p:embed/>
                  <p:pic>
                    <p:nvPicPr>
                      <p:cNvPr id="2" name="Object 1" hidden="1"/>
                      <p:cNvPicPr/>
                      <p:nvPr/>
                    </p:nvPicPr>
                    <p:blipFill>
                      <a:blip r:embed="rId4"/>
                      <a:stretch>
                        <a:fillRect/>
                      </a:stretch>
                    </p:blipFill>
                    <p:spPr>
                      <a:xfrm>
                        <a:off x="1589" y="1588"/>
                        <a:ext cx="1589" cy="1589"/>
                      </a:xfrm>
                      <a:prstGeom prst="rect">
                        <a:avLst/>
                      </a:prstGeom>
                    </p:spPr>
                  </p:pic>
                </p:oleObj>
              </mc:Fallback>
            </mc:AlternateContent>
          </a:graphicData>
        </a:graphic>
      </p:graphicFrame>
      <p:pic>
        <p:nvPicPr>
          <p:cNvPr id="22" name="Picture 227"/>
          <p:cNvPicPr>
            <a:picLocks noChangeAspect="1" noChangeArrowheads="1"/>
          </p:cNvPicPr>
          <p:nvPr/>
        </p:nvPicPr>
        <p:blipFill rotWithShape="1">
          <a:blip r:embed="rId5">
            <a:extLst>
              <a:ext uri="{28A0092B-C50C-407E-A947-70E740481C1C}">
                <a14:useLocalDpi xmlns:a14="http://schemas.microsoft.com/office/drawing/2010/main" val="0"/>
              </a:ext>
            </a:extLst>
          </a:blip>
          <a:srcRect l="2309" r="816"/>
          <a:stretch/>
        </p:blipFill>
        <p:spPr bwMode="auto">
          <a:xfrm>
            <a:off x="0" y="0"/>
            <a:ext cx="118872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69613" y="2"/>
            <a:ext cx="4327301" cy="4862285"/>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11" name="TextBox 10"/>
          <p:cNvSpPr txBox="1"/>
          <p:nvPr/>
        </p:nvSpPr>
        <p:spPr>
          <a:xfrm>
            <a:off x="7396081" y="884659"/>
            <a:ext cx="4074365" cy="2985429"/>
          </a:xfrm>
          <a:prstGeom prst="rect">
            <a:avLst/>
          </a:prstGeom>
          <a:noFill/>
        </p:spPr>
        <p:txBody>
          <a:bodyPr wrap="square" lIns="91434" tIns="45718" rIns="91434" bIns="45718" rtlCol="0">
            <a:spAutoFit/>
          </a:bodyPr>
          <a:lstStyle/>
          <a:p>
            <a:r>
              <a:rPr lang="en-US" sz="5000" b="1" kern="1500" spc="200" dirty="0">
                <a:solidFill>
                  <a:schemeClr val="bg1"/>
                </a:solidFill>
              </a:rPr>
              <a:t>THANK YOU</a:t>
            </a:r>
          </a:p>
          <a:p>
            <a:endParaRPr lang="en-US" sz="5000" b="1" kern="1500" spc="200" dirty="0">
              <a:solidFill>
                <a:schemeClr val="bg1"/>
              </a:solidFill>
            </a:endParaRPr>
          </a:p>
          <a:p>
            <a:r>
              <a:rPr lang="en-US" sz="4000" b="1" kern="1500" spc="200" dirty="0" err="1">
                <a:solidFill>
                  <a:schemeClr val="bg1"/>
                </a:solidFill>
              </a:rPr>
              <a:t>Apoorv</a:t>
            </a:r>
            <a:r>
              <a:rPr lang="en-US" sz="4000" b="1" kern="1500" spc="200" dirty="0">
                <a:solidFill>
                  <a:schemeClr val="bg1"/>
                </a:solidFill>
              </a:rPr>
              <a:t> </a:t>
            </a:r>
            <a:r>
              <a:rPr lang="en-US" sz="4000" b="1" kern="1500" spc="200" dirty="0" err="1">
                <a:solidFill>
                  <a:schemeClr val="bg1"/>
                </a:solidFill>
              </a:rPr>
              <a:t>Anand</a:t>
            </a:r>
            <a:endParaRPr lang="en-US" sz="4000" b="1" kern="1500" spc="200" dirty="0">
              <a:solidFill>
                <a:schemeClr val="bg1"/>
              </a:solidFill>
            </a:endParaRPr>
          </a:p>
          <a:p>
            <a:r>
              <a:rPr lang="en-US" sz="2400" b="1" kern="1500" spc="200" dirty="0">
                <a:solidFill>
                  <a:schemeClr val="bg1"/>
                </a:solidFill>
              </a:rPr>
              <a:t>Apoorv.anand@frost.com</a:t>
            </a:r>
            <a:endParaRPr lang="en-US" sz="2400" b="1" kern="1500" spc="200" dirty="0">
              <a:solidFill>
                <a:schemeClr val="bg1"/>
              </a:solidFill>
              <a:hlinkClick r:id="rId6"/>
            </a:endParaRPr>
          </a:p>
          <a:p>
            <a:r>
              <a:rPr lang="en-US" sz="2400" b="1" kern="1500" spc="200" dirty="0">
                <a:solidFill>
                  <a:schemeClr val="bg1"/>
                </a:solidFill>
              </a:rPr>
              <a:t>Mobile: +91 9028889558</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553202"/>
            <a:ext cx="5196114" cy="615549"/>
          </a:xfrm>
          <a:prstGeom prst="rect">
            <a:avLst/>
          </a:prstGeom>
          <a:noFill/>
        </p:spPr>
        <p:txBody>
          <a:bodyPr wrap="square" lIns="91434" tIns="45718" rIns="91434" bIns="45718"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28" name="Group 27"/>
          <p:cNvGrpSpPr/>
          <p:nvPr/>
        </p:nvGrpSpPr>
        <p:grpSpPr>
          <a:xfrm>
            <a:off x="661249" y="135345"/>
            <a:ext cx="4425633" cy="234916"/>
            <a:chOff x="5898353" y="6426427"/>
            <a:chExt cx="2881733" cy="152964"/>
          </a:xfrm>
          <a:solidFill>
            <a:schemeClr val="tx2"/>
          </a:solidFill>
        </p:grpSpPr>
        <p:sp>
          <p:nvSpPr>
            <p:cNvPr id="29" name="Freeform 7"/>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0" name="Freeform 8"/>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1" name="Freeform 9"/>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2" name="Freeform 10"/>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3" name="Freeform 11"/>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4" name="Freeform 12"/>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5" name="Freeform 13"/>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6" name="Freeform 14"/>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7" name="Freeform 15"/>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8" name="Freeform 16"/>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9" name="Freeform 17"/>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0" name="Freeform 18"/>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1" name="Freeform 19"/>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2" name="Freeform 20"/>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68290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Commercials</a:t>
            </a:r>
          </a:p>
        </p:txBody>
      </p:sp>
    </p:spTree>
    <p:extLst>
      <p:ext uri="{BB962C8B-B14F-4D97-AF65-F5344CB8AC3E}">
        <p14:creationId xmlns:p14="http://schemas.microsoft.com/office/powerpoint/2010/main" val="310699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a:t>Commercials</a:t>
            </a:r>
            <a:endParaRPr lang="en-GB" dirty="0"/>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a:extLst>
              <a:ext uri="{FF2B5EF4-FFF2-40B4-BE49-F238E27FC236}">
                <a16:creationId xmlns:a16="http://schemas.microsoft.com/office/drawing/2014/main" id="{F28253A0-D0EB-E514-8AA7-F41485BA9F54}"/>
              </a:ext>
            </a:extLst>
          </p:cNvPr>
          <p:cNvGraphicFramePr>
            <a:graphicFrameLocks noGrp="1"/>
          </p:cNvGraphicFramePr>
          <p:nvPr>
            <p:extLst>
              <p:ext uri="{D42A27DB-BD31-4B8C-83A1-F6EECF244321}">
                <p14:modId xmlns:p14="http://schemas.microsoft.com/office/powerpoint/2010/main" val="133610038"/>
              </p:ext>
            </p:extLst>
          </p:nvPr>
        </p:nvGraphicFramePr>
        <p:xfrm>
          <a:off x="260130" y="1047759"/>
          <a:ext cx="11081280" cy="3727863"/>
        </p:xfrm>
        <a:graphic>
          <a:graphicData uri="http://schemas.openxmlformats.org/drawingml/2006/table">
            <a:tbl>
              <a:tblPr firstRow="1" firstCol="1" bandRow="1"/>
              <a:tblGrid>
                <a:gridCol w="2558021">
                  <a:extLst>
                    <a:ext uri="{9D8B030D-6E8A-4147-A177-3AD203B41FA5}">
                      <a16:colId xmlns:a16="http://schemas.microsoft.com/office/drawing/2014/main" val="20000"/>
                    </a:ext>
                  </a:extLst>
                </a:gridCol>
                <a:gridCol w="2526955">
                  <a:extLst>
                    <a:ext uri="{9D8B030D-6E8A-4147-A177-3AD203B41FA5}">
                      <a16:colId xmlns:a16="http://schemas.microsoft.com/office/drawing/2014/main" val="20001"/>
                    </a:ext>
                  </a:extLst>
                </a:gridCol>
                <a:gridCol w="2060035">
                  <a:extLst>
                    <a:ext uri="{9D8B030D-6E8A-4147-A177-3AD203B41FA5}">
                      <a16:colId xmlns:a16="http://schemas.microsoft.com/office/drawing/2014/main" val="20003"/>
                    </a:ext>
                  </a:extLst>
                </a:gridCol>
                <a:gridCol w="1807584">
                  <a:extLst>
                    <a:ext uri="{9D8B030D-6E8A-4147-A177-3AD203B41FA5}">
                      <a16:colId xmlns:a16="http://schemas.microsoft.com/office/drawing/2014/main" val="1997072785"/>
                    </a:ext>
                  </a:extLst>
                </a:gridCol>
                <a:gridCol w="2128685">
                  <a:extLst>
                    <a:ext uri="{9D8B030D-6E8A-4147-A177-3AD203B41FA5}">
                      <a16:colId xmlns:a16="http://schemas.microsoft.com/office/drawing/2014/main" val="1920721145"/>
                    </a:ext>
                  </a:extLst>
                </a:gridCol>
              </a:tblGrid>
              <a:tr h="556189">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Calibri"/>
                          <a:ea typeface="Times New Roman"/>
                          <a:cs typeface="Times New Roman"/>
                        </a:rPr>
                        <a:t>CATEGORY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TURNOVER</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MFG. EXCELLENCE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DIGITAL</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PERP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179523"/>
                  </a:ext>
                </a:extLst>
              </a:tr>
              <a:tr h="641500">
                <a:tc>
                  <a:txBody>
                    <a:bodyPr/>
                    <a:lstStyle/>
                    <a:p>
                      <a:pPr algn="l">
                        <a:spcAft>
                          <a:spcPts val="0"/>
                        </a:spcAft>
                      </a:pPr>
                      <a:r>
                        <a:rPr lang="en-GB" sz="1800" b="1" kern="1200" dirty="0">
                          <a:solidFill>
                            <a:srgbClr val="4C4C4E"/>
                          </a:solidFill>
                          <a:effectLst/>
                          <a:latin typeface="Calibri"/>
                          <a:ea typeface="Times New Roman"/>
                          <a:cs typeface="Times New Roman"/>
                        </a:rPr>
                        <a:t>*DMEx – Pre Assessment &amp; Growth Workshop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ANY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ON REQUEST</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1911108"/>
                  </a:ext>
                </a:extLst>
              </a:tr>
              <a:tr h="641500">
                <a:tc>
                  <a:txBody>
                    <a:bodyPr/>
                    <a:lstStyle/>
                    <a:p>
                      <a:pPr algn="l">
                        <a:spcAft>
                          <a:spcPts val="0"/>
                        </a:spcAft>
                      </a:pPr>
                      <a:r>
                        <a:rPr lang="en-US" sz="1800" b="1" dirty="0">
                          <a:solidFill>
                            <a:srgbClr val="4C4C4E"/>
                          </a:solidFill>
                          <a:effectLst/>
                          <a:latin typeface="Calibri"/>
                          <a:ea typeface="Calibri"/>
                          <a:cs typeface="Times New Roman"/>
                        </a:rPr>
                        <a:t>EMERGING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20 Cr - 100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440,000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610,000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86,000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8025">
                <a:tc>
                  <a:txBody>
                    <a:bodyPr/>
                    <a:lstStyle/>
                    <a:p>
                      <a:pPr algn="l">
                        <a:spcAft>
                          <a:spcPts val="0"/>
                        </a:spcAft>
                      </a:pPr>
                      <a:r>
                        <a:rPr lang="en-US" sz="1800" b="1">
                          <a:solidFill>
                            <a:srgbClr val="4C4C4E"/>
                          </a:solidFill>
                          <a:effectLst/>
                          <a:latin typeface="Calibri"/>
                          <a:ea typeface="Calibri"/>
                          <a:cs typeface="Times New Roman"/>
                        </a:rPr>
                        <a:t>MEDIUM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101 Cr – 500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640,000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583864">
                <a:tc>
                  <a:txBody>
                    <a:bodyPr/>
                    <a:lstStyle/>
                    <a:p>
                      <a:pPr algn="l">
                        <a:spcAft>
                          <a:spcPts val="0"/>
                        </a:spcAft>
                      </a:pPr>
                      <a:r>
                        <a:rPr lang="en-US" sz="1800" b="1">
                          <a:solidFill>
                            <a:srgbClr val="4C4C4E"/>
                          </a:solidFill>
                          <a:effectLst/>
                          <a:latin typeface="Calibri"/>
                          <a:ea typeface="Calibri"/>
                          <a:cs typeface="Times New Roman"/>
                        </a:rPr>
                        <a:t>LARGE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501 Cr –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710,000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666785">
                <a:tc>
                  <a:txBody>
                    <a:bodyPr/>
                    <a:lstStyle/>
                    <a:p>
                      <a:pPr algn="l">
                        <a:spcAft>
                          <a:spcPts val="0"/>
                        </a:spcAft>
                      </a:pPr>
                      <a:r>
                        <a:rPr lang="en-US" sz="1800" b="1" dirty="0">
                          <a:solidFill>
                            <a:srgbClr val="4C4C4E"/>
                          </a:solidFill>
                          <a:effectLst/>
                          <a:latin typeface="Calibri"/>
                          <a:ea typeface="Calibri"/>
                          <a:cs typeface="Times New Roman"/>
                        </a:rPr>
                        <a:t>MEGA LARGE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&gt; 2001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840,000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7E5054-74CE-D36D-B4AD-2C536ECAD501}"/>
              </a:ext>
            </a:extLst>
          </p:cNvPr>
          <p:cNvSpPr txBox="1"/>
          <p:nvPr/>
        </p:nvSpPr>
        <p:spPr>
          <a:xfrm>
            <a:off x="260130" y="4871861"/>
            <a:ext cx="11201283" cy="2232662"/>
          </a:xfrm>
          <a:prstGeom prst="rect">
            <a:avLst/>
          </a:prstGeom>
          <a:noFill/>
        </p:spPr>
        <p:txBody>
          <a:bodyPr wrap="square">
            <a:spAutoFit/>
          </a:bodyPr>
          <a:lstStyle/>
          <a:p>
            <a:pPr>
              <a:lnSpc>
                <a:spcPct val="115000"/>
              </a:lnSpc>
            </a:pPr>
            <a:r>
              <a:rPr lang="en-US" sz="1400" dirty="0">
                <a:latin typeface="Calibri"/>
                <a:ea typeface="Times New Roman"/>
                <a:cs typeface="Times New Roman"/>
              </a:rPr>
              <a:t>*DMEx – Digital &amp; Manufacturing Excellence </a:t>
            </a:r>
          </a:p>
          <a:p>
            <a:pPr>
              <a:lnSpc>
                <a:spcPct val="115000"/>
              </a:lnSpc>
              <a:spcAft>
                <a:spcPts val="0"/>
              </a:spcAft>
            </a:pPr>
            <a:r>
              <a:rPr lang="en-US" sz="1800" b="1" u="sng" dirty="0">
                <a:latin typeface="Calibri"/>
                <a:ea typeface="Times New Roman"/>
                <a:cs typeface="Times New Roman"/>
              </a:rPr>
              <a:t>Note:</a:t>
            </a:r>
          </a:p>
          <a:p>
            <a:pPr marL="285750" indent="-285750">
              <a:lnSpc>
                <a:spcPct val="115000"/>
              </a:lnSpc>
              <a:spcAft>
                <a:spcPts val="0"/>
              </a:spcAft>
              <a:buFont typeface="Wingdings" panose="05000000000000000000" pitchFamily="2" charset="2"/>
              <a:buChar char="§"/>
            </a:pPr>
            <a:r>
              <a:rPr lang="en-US" sz="1800" b="1" dirty="0">
                <a:latin typeface="Calibri"/>
                <a:ea typeface="Times New Roman"/>
                <a:cs typeface="Times New Roman"/>
              </a:rPr>
              <a:t>100 % advance Payment.</a:t>
            </a:r>
          </a:p>
          <a:p>
            <a:pPr marL="285750" indent="-285750">
              <a:lnSpc>
                <a:spcPct val="115000"/>
              </a:lnSpc>
              <a:spcAft>
                <a:spcPts val="0"/>
              </a:spcAft>
              <a:buFont typeface="Wingdings" panose="05000000000000000000" pitchFamily="2" charset="2"/>
              <a:buChar char="§"/>
            </a:pPr>
            <a:r>
              <a:rPr lang="en-GB" sz="1800" dirty="0">
                <a:latin typeface="Calibri"/>
                <a:ea typeface="Times New Roman"/>
                <a:cs typeface="Times New Roman"/>
              </a:rPr>
              <a:t>The fees is exclusive of GST @ 18%.</a:t>
            </a:r>
          </a:p>
          <a:p>
            <a:pPr marL="285750" indent="-285750">
              <a:lnSpc>
                <a:spcPct val="115000"/>
              </a:lnSpc>
              <a:spcAft>
                <a:spcPts val="0"/>
              </a:spcAft>
              <a:buFont typeface="Wingdings" panose="05000000000000000000" pitchFamily="2" charset="2"/>
              <a:buChar char="§"/>
            </a:pPr>
            <a:r>
              <a:rPr lang="en-GB" sz="1800" dirty="0">
                <a:latin typeface="Calibri"/>
                <a:ea typeface="Times New Roman"/>
                <a:cs typeface="Times New Roman"/>
              </a:rPr>
              <a:t>Frost &amp; Sullivan India Private Limited GST Number: 33AAACF4252A1ZE.</a:t>
            </a:r>
          </a:p>
          <a:p>
            <a:pPr marL="285750" indent="-285750">
              <a:lnSpc>
                <a:spcPct val="115000"/>
              </a:lnSpc>
              <a:spcAft>
                <a:spcPts val="0"/>
              </a:spcAft>
              <a:buFont typeface="Wingdings" panose="05000000000000000000" pitchFamily="2" charset="2"/>
              <a:buChar char="§"/>
            </a:pPr>
            <a:r>
              <a:rPr lang="en-GB" sz="1800" dirty="0">
                <a:latin typeface="Calibri"/>
                <a:ea typeface="Times New Roman"/>
                <a:cs typeface="Times New Roman"/>
              </a:rPr>
              <a:t>All to and </a:t>
            </a:r>
            <a:r>
              <a:rPr lang="en-GB" sz="1800" dirty="0" err="1">
                <a:latin typeface="Calibri"/>
                <a:ea typeface="Times New Roman"/>
                <a:cs typeface="Times New Roman"/>
              </a:rPr>
              <a:t>fro</a:t>
            </a:r>
            <a:r>
              <a:rPr lang="en-GB" sz="1800" dirty="0">
                <a:latin typeface="Calibri"/>
                <a:ea typeface="Times New Roman"/>
                <a:cs typeface="Times New Roman"/>
              </a:rPr>
              <a:t> air travel, local conveyance and lodging/boarding will have to be arranged and provided for the Assessors, by the company being </a:t>
            </a:r>
            <a:r>
              <a:rPr lang="en-GB" sz="1800">
                <a:latin typeface="Calibri"/>
                <a:ea typeface="Times New Roman"/>
                <a:cs typeface="Times New Roman"/>
              </a:rPr>
              <a:t>assessed.</a:t>
            </a:r>
            <a:endParaRPr lang="en-GB" sz="1800" dirty="0">
              <a:latin typeface="Calibri"/>
              <a:ea typeface="Times New Roman"/>
              <a:cs typeface="Times New Roman"/>
            </a:endParaRPr>
          </a:p>
        </p:txBody>
      </p:sp>
    </p:spTree>
    <p:extLst>
      <p:ext uri="{BB962C8B-B14F-4D97-AF65-F5344CB8AC3E}">
        <p14:creationId xmlns:p14="http://schemas.microsoft.com/office/powerpoint/2010/main" val="342293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Terms &amp; conditions</a:t>
            </a:r>
          </a:p>
        </p:txBody>
      </p:sp>
    </p:spTree>
    <p:extLst>
      <p:ext uri="{BB962C8B-B14F-4D97-AF65-F5344CB8AC3E}">
        <p14:creationId xmlns:p14="http://schemas.microsoft.com/office/powerpoint/2010/main" val="202991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TERMS &amp; conditions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271465" y="1062182"/>
            <a:ext cx="11051625" cy="5786199"/>
          </a:xfrm>
          <a:prstGeom prst="rect">
            <a:avLst/>
          </a:prstGeom>
        </p:spPr>
        <p:txBody>
          <a:bodyPr wrap="square">
            <a:spAutoFit/>
          </a:bodyPr>
          <a:lstStyle/>
          <a:p>
            <a:pPr marL="342900" lvl="0" indent="-342900" algn="just">
              <a:spcBef>
                <a:spcPts val="1800"/>
              </a:spcBef>
              <a:spcAft>
                <a:spcPts val="0"/>
              </a:spcAft>
              <a:buFont typeface="Symbol"/>
              <a:buChar char=""/>
            </a:pPr>
            <a:r>
              <a:rPr lang="en-US" sz="2000" dirty="0">
                <a:ea typeface="Gill Sans"/>
                <a:cs typeface="Gill Sans"/>
              </a:rPr>
              <a:t>To nominate under the program, the company will have to process the advance 100 % fees (refer the commercials slide) along with the duly signed copy of this Proposal and Self Assessment Docket (SADOC) </a:t>
            </a:r>
            <a:r>
              <a:rPr lang="en-GB" sz="2000" dirty="0">
                <a:ea typeface="Gill Sans"/>
                <a:cs typeface="Gill Sans"/>
              </a:rPr>
              <a:t>to block the dates for assessment</a:t>
            </a:r>
            <a:r>
              <a:rPr lang="en-US" sz="2000" dirty="0">
                <a:ea typeface="Gill Sans"/>
                <a:cs typeface="Gill Sans"/>
              </a:rPr>
              <a: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All to and fro air travel, local conveyance and lodging/boarding will have to be arranged and provided for the Assessors, by the company being assessed.</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payment can be made by Demand Draft or </a:t>
            </a:r>
            <a:r>
              <a:rPr lang="en-US" sz="2000" dirty="0" err="1">
                <a:ea typeface="Gill Sans"/>
                <a:cs typeface="Gill Sans"/>
              </a:rPr>
              <a:t>Cheque</a:t>
            </a:r>
            <a:r>
              <a:rPr lang="en-US" sz="2000" dirty="0">
                <a:ea typeface="Gill Sans"/>
                <a:cs typeface="Gill Sans"/>
              </a:rPr>
              <a:t> in </a:t>
            </a:r>
            <a:r>
              <a:rPr lang="en-US" sz="2000" dirty="0" err="1">
                <a:ea typeface="Gill Sans"/>
                <a:cs typeface="Gill Sans"/>
              </a:rPr>
              <a:t>favour</a:t>
            </a:r>
            <a:r>
              <a:rPr lang="en-US" sz="2000" dirty="0">
                <a:ea typeface="Gill Sans"/>
                <a:cs typeface="Gill Sans"/>
              </a:rPr>
              <a:t> of “Frost &amp; Sullivan India Private Limited” payable at Chennai. Payment can also be made by wire transfer (details of the wire transfer shall be shared upon request).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Managing Committee of the awards program shall reserve all rights in finalization of the site assessment dates.</a:t>
            </a:r>
          </a:p>
          <a:p>
            <a:pPr marL="342900" lvl="0" indent="-342900" algn="just">
              <a:spcBef>
                <a:spcPts val="1800"/>
              </a:spcBef>
              <a:spcAft>
                <a:spcPts val="0"/>
              </a:spcAft>
              <a:buFont typeface="Symbol"/>
              <a:buChar char=""/>
            </a:pPr>
            <a:r>
              <a:rPr lang="en-US" sz="2000" dirty="0">
                <a:ea typeface="Gill Sans"/>
                <a:cs typeface="Gill Sans"/>
              </a:rPr>
              <a:t>Applicable fees to be paid 100% in advance to block the assessment dates </a:t>
            </a:r>
          </a:p>
          <a:p>
            <a:pPr marL="342900" lvl="0" indent="-342900" algn="just">
              <a:spcBef>
                <a:spcPts val="1800"/>
              </a:spcBef>
              <a:spcAft>
                <a:spcPts val="0"/>
              </a:spcAft>
              <a:buFont typeface="Symbol"/>
              <a:buChar char=""/>
            </a:pPr>
            <a:r>
              <a:rPr lang="en-GB" sz="2000" dirty="0">
                <a:ea typeface="Gill Sans"/>
                <a:cs typeface="Gill Sans"/>
              </a:rPr>
              <a:t>Payment will be d</a:t>
            </a:r>
            <a:r>
              <a:rPr lang="en-GB" sz="2000" dirty="0"/>
              <a:t>ue immediate upon raising tax invoice</a:t>
            </a:r>
            <a:r>
              <a:rPr lang="en-US" sz="2000" dirty="0">
                <a:ea typeface="Gill Sans"/>
                <a:cs typeface="Gill Sans"/>
              </a:rPr>
              <a:t>.</a:t>
            </a:r>
          </a:p>
          <a:p>
            <a:pPr marL="342900" indent="-342900" algn="just">
              <a:spcBef>
                <a:spcPts val="1800"/>
              </a:spcBef>
              <a:buFont typeface="Symbol"/>
              <a:buChar char=""/>
            </a:pPr>
            <a:r>
              <a:rPr lang="en-GB" sz="2000" dirty="0">
                <a:ea typeface="Gill Sans"/>
                <a:cs typeface="Gill Sans"/>
              </a:rPr>
              <a:t>Engagement will commence upon receipt of a signed Letter of Agreement (LOA) and the stipulated payment.</a:t>
            </a:r>
          </a:p>
        </p:txBody>
      </p:sp>
    </p:spTree>
    <p:extLst>
      <p:ext uri="{BB962C8B-B14F-4D97-AF65-F5344CB8AC3E}">
        <p14:creationId xmlns:p14="http://schemas.microsoft.com/office/powerpoint/2010/main" val="33207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Nomination details</a:t>
            </a:r>
          </a:p>
        </p:txBody>
      </p:sp>
    </p:spTree>
    <p:extLst>
      <p:ext uri="{BB962C8B-B14F-4D97-AF65-F5344CB8AC3E}">
        <p14:creationId xmlns:p14="http://schemas.microsoft.com/office/powerpoint/2010/main" val="3085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222490459"/>
              </p:ext>
            </p:extLst>
          </p:nvPr>
        </p:nvGraphicFramePr>
        <p:xfrm>
          <a:off x="204188" y="964017"/>
          <a:ext cx="11127116" cy="1951803"/>
        </p:xfrm>
        <a:graphic>
          <a:graphicData uri="http://schemas.openxmlformats.org/drawingml/2006/table">
            <a:tbl>
              <a:tblPr firstRow="1" bandRow="1">
                <a:tableStyleId>{5C22544A-7EE6-4342-B048-85BDC9FD1C3A}</a:tableStyleId>
              </a:tblPr>
              <a:tblGrid>
                <a:gridCol w="2613737">
                  <a:extLst>
                    <a:ext uri="{9D8B030D-6E8A-4147-A177-3AD203B41FA5}">
                      <a16:colId xmlns:a16="http://schemas.microsoft.com/office/drawing/2014/main" val="20000"/>
                    </a:ext>
                  </a:extLst>
                </a:gridCol>
                <a:gridCol w="8513379">
                  <a:extLst>
                    <a:ext uri="{9D8B030D-6E8A-4147-A177-3AD203B41FA5}">
                      <a16:colId xmlns:a16="http://schemas.microsoft.com/office/drawing/2014/main" val="20001"/>
                    </a:ext>
                  </a:extLst>
                </a:gridCol>
              </a:tblGrid>
              <a:tr h="376091">
                <a:tc>
                  <a:txBody>
                    <a:bodyPr/>
                    <a:lstStyle/>
                    <a:p>
                      <a:r>
                        <a:rPr lang="en-GB" sz="1800" dirty="0"/>
                        <a:t>Company</a:t>
                      </a:r>
                      <a:r>
                        <a:rPr lang="en-GB" sz="1800" baseline="0" dirty="0"/>
                        <a:t> Name</a:t>
                      </a:r>
                      <a:endParaRPr lang="en-IN" sz="1800" dirty="0"/>
                    </a:p>
                  </a:txBody>
                  <a:tcPr/>
                </a:tc>
                <a:tc>
                  <a:txBody>
                    <a:bodyPr/>
                    <a:lstStyle/>
                    <a:p>
                      <a:endParaRPr lang="en-IN" sz="1800" dirty="0"/>
                    </a:p>
                  </a:txBody>
                  <a:tcPr/>
                </a:tc>
                <a:extLst>
                  <a:ext uri="{0D108BD9-81ED-4DB2-BD59-A6C34878D82A}">
                    <a16:rowId xmlns:a16="http://schemas.microsoft.com/office/drawing/2014/main" val="10000"/>
                  </a:ext>
                </a:extLst>
              </a:tr>
              <a:tr h="376091">
                <a:tc>
                  <a:txBody>
                    <a:bodyPr/>
                    <a:lstStyle/>
                    <a:p>
                      <a:r>
                        <a:rPr lang="en-GB" sz="1800" dirty="0"/>
                        <a:t>Nature of Business</a:t>
                      </a:r>
                      <a:endParaRPr lang="en-IN" sz="1800" dirty="0"/>
                    </a:p>
                  </a:txBody>
                  <a:tcPr/>
                </a:tc>
                <a:tc>
                  <a:txBody>
                    <a:bodyPr/>
                    <a:lstStyle/>
                    <a:p>
                      <a:endParaRPr lang="en-IN" sz="1800" dirty="0"/>
                    </a:p>
                  </a:txBody>
                  <a:tcPr/>
                </a:tc>
                <a:extLst>
                  <a:ext uri="{0D108BD9-81ED-4DB2-BD59-A6C34878D82A}">
                    <a16:rowId xmlns:a16="http://schemas.microsoft.com/office/drawing/2014/main" val="10001"/>
                  </a:ext>
                </a:extLst>
              </a:tr>
              <a:tr h="376091">
                <a:tc>
                  <a:txBody>
                    <a:bodyPr/>
                    <a:lstStyle/>
                    <a:p>
                      <a:r>
                        <a:rPr lang="en-GB" sz="1800" dirty="0"/>
                        <a:t>Company GST Number</a:t>
                      </a:r>
                      <a:endParaRPr lang="en-IN" sz="1800" dirty="0"/>
                    </a:p>
                  </a:txBody>
                  <a:tcPr/>
                </a:tc>
                <a:tc>
                  <a:txBody>
                    <a:bodyPr/>
                    <a:lstStyle/>
                    <a:p>
                      <a:endParaRPr lang="en-IN" sz="1800" dirty="0"/>
                    </a:p>
                  </a:txBody>
                  <a:tcPr/>
                </a:tc>
                <a:extLst>
                  <a:ext uri="{0D108BD9-81ED-4DB2-BD59-A6C34878D82A}">
                    <a16:rowId xmlns:a16="http://schemas.microsoft.com/office/drawing/2014/main" val="10002"/>
                  </a:ext>
                </a:extLst>
              </a:tr>
              <a:tr h="376091">
                <a:tc>
                  <a:txBody>
                    <a:bodyPr/>
                    <a:lstStyle/>
                    <a:p>
                      <a:r>
                        <a:rPr lang="en-GB" sz="1800" dirty="0"/>
                        <a:t>TAN Number</a:t>
                      </a:r>
                      <a:endParaRPr lang="en-IN" sz="1800" dirty="0"/>
                    </a:p>
                  </a:txBody>
                  <a:tcPr/>
                </a:tc>
                <a:tc>
                  <a:txBody>
                    <a:bodyPr/>
                    <a:lstStyle/>
                    <a:p>
                      <a:endParaRPr lang="en-IN" sz="1800" dirty="0"/>
                    </a:p>
                  </a:txBody>
                  <a:tcPr/>
                </a:tc>
                <a:extLst>
                  <a:ext uri="{0D108BD9-81ED-4DB2-BD59-A6C34878D82A}">
                    <a16:rowId xmlns:a16="http://schemas.microsoft.com/office/drawing/2014/main" val="1968719530"/>
                  </a:ext>
                </a:extLst>
              </a:tr>
              <a:tr h="447439">
                <a:tc>
                  <a:txBody>
                    <a:bodyPr/>
                    <a:lstStyle/>
                    <a:p>
                      <a:r>
                        <a:rPr lang="en-GB" sz="1800" dirty="0"/>
                        <a:t>Address for Billing</a:t>
                      </a:r>
                      <a:endParaRPr lang="en-IN" sz="1800" dirty="0"/>
                    </a:p>
                  </a:txBody>
                  <a:tcPr/>
                </a:tc>
                <a:tc>
                  <a:txBody>
                    <a:bodyPr/>
                    <a:lstStyle/>
                    <a:p>
                      <a:endParaRPr lang="en-IN" sz="1800" dirty="0"/>
                    </a:p>
                  </a:txBody>
                  <a:tcPr/>
                </a:tc>
                <a:extLst>
                  <a:ext uri="{0D108BD9-81ED-4DB2-BD59-A6C34878D82A}">
                    <a16:rowId xmlns:a16="http://schemas.microsoft.com/office/drawing/2014/main" val="10003"/>
                  </a:ext>
                </a:extLst>
              </a:tr>
            </a:tbl>
          </a:graphicData>
        </a:graphic>
      </p:graphicFrame>
      <p:sp>
        <p:nvSpPr>
          <p:cNvPr id="52" name="Title 1"/>
          <p:cNvSpPr txBox="1">
            <a:spLocks/>
          </p:cNvSpPr>
          <p:nvPr/>
        </p:nvSpPr>
        <p:spPr>
          <a:xfrm>
            <a:off x="204188" y="37709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Corporate Recognition : Yes        No              Number of Sites : 2 – 5          6 – 20         21 </a:t>
            </a:r>
            <a:r>
              <a:rPr lang="en-GB" sz="2000" cap="none" dirty="0"/>
              <a:t>and above </a:t>
            </a:r>
            <a:endParaRPr lang="en-GB" sz="2000" dirty="0"/>
          </a:p>
        </p:txBody>
      </p:sp>
      <p:sp>
        <p:nvSpPr>
          <p:cNvPr id="59" name="Title 1"/>
          <p:cNvSpPr txBox="1">
            <a:spLocks/>
          </p:cNvSpPr>
          <p:nvPr/>
        </p:nvSpPr>
        <p:spPr>
          <a:xfrm>
            <a:off x="204188" y="2915819"/>
            <a:ext cx="11132259" cy="202284"/>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US" sz="2000" dirty="0"/>
              <a:t>LIST OF SITES BEING NOMINATED FOR IMEA</a:t>
            </a:r>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2883161858"/>
              </p:ext>
            </p:extLst>
          </p:nvPr>
        </p:nvGraphicFramePr>
        <p:xfrm>
          <a:off x="204188" y="3192399"/>
          <a:ext cx="11132260" cy="3874039"/>
        </p:xfrm>
        <a:graphic>
          <a:graphicData uri="http://schemas.openxmlformats.org/drawingml/2006/table">
            <a:tbl>
              <a:tblPr firstRow="1" bandRow="1">
                <a:tableStyleId>{5C22544A-7EE6-4342-B048-85BDC9FD1C3A}</a:tableStyleId>
              </a:tblPr>
              <a:tblGrid>
                <a:gridCol w="925253">
                  <a:extLst>
                    <a:ext uri="{9D8B030D-6E8A-4147-A177-3AD203B41FA5}">
                      <a16:colId xmlns:a16="http://schemas.microsoft.com/office/drawing/2014/main" val="20000"/>
                    </a:ext>
                  </a:extLst>
                </a:gridCol>
                <a:gridCol w="2497669">
                  <a:extLst>
                    <a:ext uri="{9D8B030D-6E8A-4147-A177-3AD203B41FA5}">
                      <a16:colId xmlns:a16="http://schemas.microsoft.com/office/drawing/2014/main" val="20001"/>
                    </a:ext>
                  </a:extLst>
                </a:gridCol>
                <a:gridCol w="1671145">
                  <a:extLst>
                    <a:ext uri="{9D8B030D-6E8A-4147-A177-3AD203B41FA5}">
                      <a16:colId xmlns:a16="http://schemas.microsoft.com/office/drawing/2014/main" val="20002"/>
                    </a:ext>
                  </a:extLst>
                </a:gridCol>
                <a:gridCol w="2585545">
                  <a:extLst>
                    <a:ext uri="{9D8B030D-6E8A-4147-A177-3AD203B41FA5}">
                      <a16:colId xmlns:a16="http://schemas.microsoft.com/office/drawing/2014/main" val="20003"/>
                    </a:ext>
                  </a:extLst>
                </a:gridCol>
                <a:gridCol w="3452648">
                  <a:extLst>
                    <a:ext uri="{9D8B030D-6E8A-4147-A177-3AD203B41FA5}">
                      <a16:colId xmlns:a16="http://schemas.microsoft.com/office/drawing/2014/main" val="20004"/>
                    </a:ext>
                  </a:extLst>
                </a:gridCol>
              </a:tblGrid>
              <a:tr h="457753">
                <a:tc gridSpan="5">
                  <a:txBody>
                    <a:bodyPr/>
                    <a:lstStyle/>
                    <a:p>
                      <a:pPr algn="l"/>
                      <a:r>
                        <a:rPr lang="en-GB" sz="1800" dirty="0"/>
                        <a:t>Location Nominations</a:t>
                      </a:r>
                      <a:endParaRPr lang="en-IN" sz="1800"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669768">
                <a:tc>
                  <a:txBody>
                    <a:bodyPr/>
                    <a:lstStyle/>
                    <a:p>
                      <a:pPr algn="ctr"/>
                      <a:endParaRPr lang="en-GB"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Sr. No.</a:t>
                      </a:r>
                      <a:endParaRPr lang="en-IN" sz="1800" kern="1200" dirty="0">
                        <a:solidFill>
                          <a:schemeClr val="dk1"/>
                        </a:solidFill>
                        <a:latin typeface="+mn-lt"/>
                        <a:ea typeface="+mn-ea"/>
                        <a:cs typeface="+mn-cs"/>
                      </a:endParaRPr>
                    </a:p>
                  </a:txBody>
                  <a:tcPr/>
                </a:tc>
                <a:tc>
                  <a:txBody>
                    <a:bodyPr/>
                    <a:lstStyle/>
                    <a:p>
                      <a:pPr algn="ctr">
                        <a:lnSpc>
                          <a:spcPct val="115000"/>
                        </a:lnSpc>
                        <a:spcAft>
                          <a:spcPts val="0"/>
                        </a:spcAft>
                      </a:pPr>
                      <a:r>
                        <a:rPr lang="en-US" sz="1800" kern="1200" dirty="0">
                          <a:solidFill>
                            <a:schemeClr val="dk1"/>
                          </a:solidFill>
                          <a:latin typeface="+mn-lt"/>
                          <a:ea typeface="+mn-ea"/>
                          <a:cs typeface="+mn-cs"/>
                        </a:rPr>
                        <a:t>Site Location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Sales Turnover</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(in INR Cr)</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Manufacturing Excellence</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Digital </a:t>
                      </a:r>
                      <a:r>
                        <a:rPr lang="en-US" sz="1800" kern="1200">
                          <a:solidFill>
                            <a:schemeClr val="dk1"/>
                          </a:solidFill>
                          <a:latin typeface="+mn-lt"/>
                          <a:ea typeface="+mn-ea"/>
                          <a:cs typeface="+mn-cs"/>
                        </a:rPr>
                        <a:t>Readiness Assessment</a:t>
                      </a:r>
                    </a:p>
                    <a:p>
                      <a:pPr algn="ctr">
                        <a:lnSpc>
                          <a:spcPct val="115000"/>
                        </a:lnSpc>
                        <a:spcAft>
                          <a:spcPts val="0"/>
                        </a:spcAft>
                      </a:pPr>
                      <a:r>
                        <a:rPr lang="en-US" sz="1800" kern="1200">
                          <a:solidFill>
                            <a:schemeClr val="dk1"/>
                          </a:solidFill>
                          <a:latin typeface="+mn-lt"/>
                          <a:ea typeface="+mn-ea"/>
                          <a:cs typeface="+mn-cs"/>
                        </a:rPr>
                        <a:t>(</a:t>
                      </a: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2"/>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3"/>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0004"/>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26206835"/>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056598095"/>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499450810"/>
                  </a:ext>
                </a:extLst>
              </a:tr>
            </a:tbl>
          </a:graphicData>
        </a:graphic>
      </p:graphicFrame>
      <p:sp>
        <p:nvSpPr>
          <p:cNvPr id="2" name="Rectangle 1">
            <a:extLst>
              <a:ext uri="{FF2B5EF4-FFF2-40B4-BE49-F238E27FC236}">
                <a16:creationId xmlns:a16="http://schemas.microsoft.com/office/drawing/2014/main" id="{5EF26957-629B-F83F-F3AD-618D447B389A}"/>
              </a:ext>
            </a:extLst>
          </p:cNvPr>
          <p:cNvSpPr/>
          <p:nvPr/>
        </p:nvSpPr>
        <p:spPr>
          <a:xfrm flipH="1">
            <a:off x="3696854" y="475406"/>
            <a:ext cx="239486" cy="144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CC296A2E-A8BD-16AB-C16C-3ADBEB0674CF}"/>
              </a:ext>
            </a:extLst>
          </p:cNvPr>
          <p:cNvSpPr/>
          <p:nvPr/>
        </p:nvSpPr>
        <p:spPr>
          <a:xfrm>
            <a:off x="4463856" y="47475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CB7AF31-2CEF-9807-CDED-F94432E51220}"/>
              </a:ext>
            </a:extLst>
          </p:cNvPr>
          <p:cNvSpPr/>
          <p:nvPr/>
        </p:nvSpPr>
        <p:spPr>
          <a:xfrm>
            <a:off x="7956522"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0787D76-0171-85CB-6829-D8B8E773B31E}"/>
              </a:ext>
            </a:extLst>
          </p:cNvPr>
          <p:cNvSpPr/>
          <p:nvPr/>
        </p:nvSpPr>
        <p:spPr>
          <a:xfrm>
            <a:off x="9129188" y="479855"/>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4ED3E77-7AAD-15D7-EAB9-5D8EAAB501E6}"/>
              </a:ext>
            </a:extLst>
          </p:cNvPr>
          <p:cNvSpPr/>
          <p:nvPr/>
        </p:nvSpPr>
        <p:spPr>
          <a:xfrm>
            <a:off x="10982603"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30A4A063-7664-6238-986B-128811493272}"/>
              </a:ext>
            </a:extLst>
          </p:cNvPr>
          <p:cNvSpPr txBox="1">
            <a:spLocks/>
          </p:cNvSpPr>
          <p:nvPr/>
        </p:nvSpPr>
        <p:spPr>
          <a:xfrm>
            <a:off x="191698" y="66440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Company details</a:t>
            </a:r>
          </a:p>
        </p:txBody>
      </p:sp>
    </p:spTree>
    <p:extLst>
      <p:ext uri="{BB962C8B-B14F-4D97-AF65-F5344CB8AC3E}">
        <p14:creationId xmlns:p14="http://schemas.microsoft.com/office/powerpoint/2010/main" val="838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Title 1"/>
          <p:cNvSpPr txBox="1">
            <a:spLocks/>
          </p:cNvSpPr>
          <p:nvPr/>
        </p:nvSpPr>
        <p:spPr>
          <a:xfrm>
            <a:off x="272916" y="5518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Project Evaluation Recognition Program  (PERP) Application Details </a:t>
            </a:r>
          </a:p>
        </p:txBody>
      </p:sp>
      <p:graphicFrame>
        <p:nvGraphicFramePr>
          <p:cNvPr id="2" name="Table 1"/>
          <p:cNvGraphicFramePr>
            <a:graphicFrameLocks noGrp="1"/>
          </p:cNvGraphicFramePr>
          <p:nvPr>
            <p:extLst>
              <p:ext uri="{D42A27DB-BD31-4B8C-83A1-F6EECF244321}">
                <p14:modId xmlns:p14="http://schemas.microsoft.com/office/powerpoint/2010/main" val="2269363675"/>
              </p:ext>
            </p:extLst>
          </p:nvPr>
        </p:nvGraphicFramePr>
        <p:xfrm>
          <a:off x="268014" y="1401875"/>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28" name="Title 1"/>
          <p:cNvSpPr txBox="1">
            <a:spLocks/>
          </p:cNvSpPr>
          <p:nvPr/>
        </p:nvSpPr>
        <p:spPr>
          <a:xfrm>
            <a:off x="272916" y="935615"/>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1</a:t>
            </a:r>
          </a:p>
        </p:txBody>
      </p:sp>
      <p:graphicFrame>
        <p:nvGraphicFramePr>
          <p:cNvPr id="29" name="Table 28"/>
          <p:cNvGraphicFramePr>
            <a:graphicFrameLocks noGrp="1"/>
          </p:cNvGraphicFramePr>
          <p:nvPr>
            <p:extLst>
              <p:ext uri="{D42A27DB-BD31-4B8C-83A1-F6EECF244321}">
                <p14:modId xmlns:p14="http://schemas.microsoft.com/office/powerpoint/2010/main" val="301667447"/>
              </p:ext>
            </p:extLst>
          </p:nvPr>
        </p:nvGraphicFramePr>
        <p:xfrm>
          <a:off x="268014" y="3311711"/>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30" name="Title 1"/>
          <p:cNvSpPr txBox="1">
            <a:spLocks/>
          </p:cNvSpPr>
          <p:nvPr/>
        </p:nvSpPr>
        <p:spPr>
          <a:xfrm>
            <a:off x="272916" y="2845451"/>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2</a:t>
            </a:r>
          </a:p>
        </p:txBody>
      </p:sp>
      <p:graphicFrame>
        <p:nvGraphicFramePr>
          <p:cNvPr id="31" name="Table 30"/>
          <p:cNvGraphicFramePr>
            <a:graphicFrameLocks noGrp="1"/>
          </p:cNvGraphicFramePr>
          <p:nvPr>
            <p:extLst>
              <p:ext uri="{D42A27DB-BD31-4B8C-83A1-F6EECF244321}">
                <p14:modId xmlns:p14="http://schemas.microsoft.com/office/powerpoint/2010/main" val="2113944933"/>
              </p:ext>
            </p:extLst>
          </p:nvPr>
        </p:nvGraphicFramePr>
        <p:xfrm>
          <a:off x="268014" y="5337999"/>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32" name="Title 1"/>
          <p:cNvSpPr txBox="1">
            <a:spLocks/>
          </p:cNvSpPr>
          <p:nvPr/>
        </p:nvSpPr>
        <p:spPr>
          <a:xfrm>
            <a:off x="272916" y="48717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3</a:t>
            </a:r>
          </a:p>
        </p:txBody>
      </p:sp>
    </p:spTree>
    <p:extLst>
      <p:ext uri="{BB962C8B-B14F-4D97-AF65-F5344CB8AC3E}">
        <p14:creationId xmlns:p14="http://schemas.microsoft.com/office/powerpoint/2010/main" val="180639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404569"/>
          </a:xfrm>
        </p:spPr>
        <p:txBody>
          <a:bodyPr/>
          <a:lstStyle/>
          <a:p>
            <a:r>
              <a:rPr lang="en-GB" dirty="0"/>
              <a:t>Contact details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047940810"/>
              </p:ext>
            </p:extLst>
          </p:nvPr>
        </p:nvGraphicFramePr>
        <p:xfrm>
          <a:off x="268014" y="977453"/>
          <a:ext cx="11303876" cy="5880546"/>
        </p:xfrm>
        <a:graphic>
          <a:graphicData uri="http://schemas.openxmlformats.org/drawingml/2006/table">
            <a:tbl>
              <a:tblPr firstRow="1" firstCol="1" bandRow="1">
                <a:tableStyleId>{5C22544A-7EE6-4342-B048-85BDC9FD1C3A}</a:tableStyleId>
              </a:tblPr>
              <a:tblGrid>
                <a:gridCol w="5376569">
                  <a:extLst>
                    <a:ext uri="{9D8B030D-6E8A-4147-A177-3AD203B41FA5}">
                      <a16:colId xmlns:a16="http://schemas.microsoft.com/office/drawing/2014/main" val="20000"/>
                    </a:ext>
                  </a:extLst>
                </a:gridCol>
                <a:gridCol w="5927307">
                  <a:extLst>
                    <a:ext uri="{9D8B030D-6E8A-4147-A177-3AD203B41FA5}">
                      <a16:colId xmlns:a16="http://schemas.microsoft.com/office/drawing/2014/main" val="20001"/>
                    </a:ext>
                  </a:extLst>
                </a:gridCol>
              </a:tblGrid>
              <a:tr h="653394">
                <a:tc gridSpan="2">
                  <a:txBody>
                    <a:bodyPr/>
                    <a:lstStyle/>
                    <a:p>
                      <a:pPr algn="l">
                        <a:lnSpc>
                          <a:spcPct val="115000"/>
                        </a:lnSpc>
                        <a:spcAft>
                          <a:spcPts val="0"/>
                        </a:spcAft>
                      </a:pPr>
                      <a:r>
                        <a:rPr lang="en-US" sz="2000" dirty="0">
                          <a:effectLst/>
                        </a:rPr>
                        <a:t>Point of Contact for Correspondence:</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53394">
                <a:tc gridSpan="2">
                  <a:txBody>
                    <a:bodyPr/>
                    <a:lstStyle/>
                    <a:p>
                      <a:pPr algn="l">
                        <a:lnSpc>
                          <a:spcPct val="115000"/>
                        </a:lnSpc>
                        <a:spcAft>
                          <a:spcPts val="0"/>
                        </a:spcAft>
                      </a:pPr>
                      <a:r>
                        <a:rPr lang="en-US" sz="2000" dirty="0">
                          <a:effectLst/>
                        </a:rPr>
                        <a:t>Name of the Senior Most Official in the Company:</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653394">
                <a:tc gridSpan="2">
                  <a:txBody>
                    <a:bodyPr/>
                    <a:lstStyle/>
                    <a:p>
                      <a:pPr algn="l">
                        <a:lnSpc>
                          <a:spcPct val="115000"/>
                        </a:lnSpc>
                        <a:spcAft>
                          <a:spcPts val="0"/>
                        </a:spcAft>
                      </a:pPr>
                      <a:r>
                        <a:rPr lang="en-US" sz="2000" dirty="0">
                          <a:effectLst/>
                        </a:rPr>
                        <a:t>Name of the Authorizing Official:</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6"/>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dirty="0">
                          <a:effectLst/>
                        </a:rPr>
                        <a:t>Hand Phone:</a:t>
                      </a:r>
                      <a:endParaRPr lang="en-IN" sz="20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455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NASA-1Master">
  <a:themeElements>
    <a:clrScheme name="F&amp;S Standard Colors">
      <a:dk1>
        <a:sysClr val="windowText" lastClr="000000"/>
      </a:dk1>
      <a:lt1>
        <a:srgbClr val="FFFFFF"/>
      </a:lt1>
      <a:dk2>
        <a:srgbClr val="06325C"/>
      </a:dk2>
      <a:lt2>
        <a:srgbClr val="EEECE1"/>
      </a:lt2>
      <a:accent1>
        <a:srgbClr val="AAC0D1"/>
      </a:accent1>
      <a:accent2>
        <a:srgbClr val="517496"/>
      </a:accent2>
      <a:accent3>
        <a:srgbClr val="003760"/>
      </a:accent3>
      <a:accent4>
        <a:srgbClr val="938953"/>
      </a:accent4>
      <a:accent5>
        <a:srgbClr val="C4BD97"/>
      </a:accent5>
      <a:accent6>
        <a:srgbClr val="3F3F3F"/>
      </a:accent6>
      <a:hlink>
        <a:srgbClr val="C00000"/>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1">
              <a:lumMod val="50000"/>
            </a:schemeClr>
          </a:solidFill>
        </a:ln>
      </a:spPr>
      <a:bodyPr rtlCol="0" anchor="ctr"/>
      <a:lstStyle>
        <a:defPPr algn="ctr">
          <a:defRPr sz="160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spAutoFit/>
      </a:bodyPr>
      <a:lstStyle>
        <a:defPPr>
          <a:spcBef>
            <a:spcPts val="0"/>
          </a:spcBef>
          <a:defRPr sz="1600" dirty="0" err="1"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59101</TotalTime>
  <Words>672</Words>
  <Application>Microsoft Office PowerPoint</Application>
  <PresentationFormat>Custom</PresentationFormat>
  <Paragraphs>110</Paragraphs>
  <Slides>12</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Gill Sans</vt:lpstr>
      <vt:lpstr>Symbol</vt:lpstr>
      <vt:lpstr>Tahoma</vt:lpstr>
      <vt:lpstr>Times New Roman</vt:lpstr>
      <vt:lpstr>Wingdings</vt:lpstr>
      <vt:lpstr>Office Theme</vt:lpstr>
      <vt:lpstr>MENASA-1Master</vt:lpstr>
      <vt:lpstr>think-cell Slide</vt:lpstr>
      <vt:lpstr>PowerPoint Presentation</vt:lpstr>
      <vt:lpstr>PowerPoint Presentation</vt:lpstr>
      <vt:lpstr>Commercials</vt:lpstr>
      <vt:lpstr>PowerPoint Presentation</vt:lpstr>
      <vt:lpstr>TERMS &amp; conditions</vt:lpstr>
      <vt:lpstr>PowerPoint Presentation</vt:lpstr>
      <vt:lpstr>PowerPoint Presentation</vt:lpstr>
      <vt:lpstr>PowerPoint Presentation</vt:lpstr>
      <vt:lpstr>Contact details</vt:lpstr>
      <vt:lpstr>PowerPoint Presentation</vt:lpstr>
      <vt:lpstr>Declaration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Hodges</dc:creator>
  <cp:lastModifiedBy>Apoorv Anand</cp:lastModifiedBy>
  <cp:revision>837</cp:revision>
  <cp:lastPrinted>2020-09-08T12:28:45Z</cp:lastPrinted>
  <dcterms:created xsi:type="dcterms:W3CDTF">2019-12-12T16:10:31Z</dcterms:created>
  <dcterms:modified xsi:type="dcterms:W3CDTF">2024-01-15T09:57:44Z</dcterms:modified>
</cp:coreProperties>
</file>