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ags/tag6.xml" ContentType="application/vnd.openxmlformats-officedocument.presentationml.tags+xml"/>
  <Override PartName="/ppt/slideLayouts/slideLayout4.xml" ContentType="application/vnd.openxmlformats-officedocument.presentationml.slideLayout+xml"/>
  <Override PartName="/ppt/theme/theme3.xml" ContentType="application/vnd.openxmlformats-officedocument.theme+xml"/>
  <Override PartName="/ppt/tags/tag7.xml" ContentType="application/vnd.openxmlformats-officedocument.presentationml.tags+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169" r:id="rId8"/>
    <p:sldMasterId id="2147484175" r:id="rId9"/>
    <p:sldMasterId id="2147484188" r:id="rId10"/>
  </p:sldMasterIdLst>
  <p:notesMasterIdLst>
    <p:notesMasterId r:id="rId25"/>
  </p:notesMasterIdLst>
  <p:handoutMasterIdLst>
    <p:handoutMasterId r:id="rId26"/>
  </p:handoutMasterIdLst>
  <p:sldIdLst>
    <p:sldId id="4654" r:id="rId11"/>
    <p:sldId id="4656" r:id="rId12"/>
    <p:sldId id="469" r:id="rId13"/>
    <p:sldId id="463" r:id="rId14"/>
    <p:sldId id="4655" r:id="rId15"/>
    <p:sldId id="447" r:id="rId16"/>
    <p:sldId id="4657" r:id="rId17"/>
    <p:sldId id="450" r:id="rId18"/>
    <p:sldId id="4658" r:id="rId19"/>
    <p:sldId id="448" r:id="rId20"/>
    <p:sldId id="4659" r:id="rId21"/>
    <p:sldId id="363" r:id="rId22"/>
    <p:sldId id="364" r:id="rId23"/>
    <p:sldId id="3461" r:id="rId24"/>
  </p:sldIdLst>
  <p:sldSz cx="11887200" cy="7315200"/>
  <p:notesSz cx="7077075" cy="9363075"/>
  <p:custDataLst>
    <p:tags r:id="rId27"/>
  </p:custDataLst>
  <p:defaultTextStyle>
    <a:defPPr>
      <a:defRPr lang="en-US"/>
    </a:defPPr>
    <a:lvl1pPr marL="0" algn="l" defTabSz="1097236" rtl="0" eaLnBrk="1" latinLnBrk="0" hangingPunct="1">
      <a:defRPr sz="2200" kern="1200">
        <a:solidFill>
          <a:schemeClr val="tx1"/>
        </a:solidFill>
        <a:latin typeface="+mn-lt"/>
        <a:ea typeface="+mn-ea"/>
        <a:cs typeface="+mn-cs"/>
      </a:defRPr>
    </a:lvl1pPr>
    <a:lvl2pPr marL="548618" algn="l" defTabSz="1097236" rtl="0" eaLnBrk="1" latinLnBrk="0" hangingPunct="1">
      <a:defRPr sz="2200" kern="1200">
        <a:solidFill>
          <a:schemeClr val="tx1"/>
        </a:solidFill>
        <a:latin typeface="+mn-lt"/>
        <a:ea typeface="+mn-ea"/>
        <a:cs typeface="+mn-cs"/>
      </a:defRPr>
    </a:lvl2pPr>
    <a:lvl3pPr marL="1097236" algn="l" defTabSz="1097236" rtl="0" eaLnBrk="1" latinLnBrk="0" hangingPunct="1">
      <a:defRPr sz="2200" kern="1200">
        <a:solidFill>
          <a:schemeClr val="tx1"/>
        </a:solidFill>
        <a:latin typeface="+mn-lt"/>
        <a:ea typeface="+mn-ea"/>
        <a:cs typeface="+mn-cs"/>
      </a:defRPr>
    </a:lvl3pPr>
    <a:lvl4pPr marL="1645854" algn="l" defTabSz="1097236" rtl="0" eaLnBrk="1" latinLnBrk="0" hangingPunct="1">
      <a:defRPr sz="2200" kern="1200">
        <a:solidFill>
          <a:schemeClr val="tx1"/>
        </a:solidFill>
        <a:latin typeface="+mn-lt"/>
        <a:ea typeface="+mn-ea"/>
        <a:cs typeface="+mn-cs"/>
      </a:defRPr>
    </a:lvl4pPr>
    <a:lvl5pPr marL="2194472" algn="l" defTabSz="1097236" rtl="0" eaLnBrk="1" latinLnBrk="0" hangingPunct="1">
      <a:defRPr sz="2200" kern="1200">
        <a:solidFill>
          <a:schemeClr val="tx1"/>
        </a:solidFill>
        <a:latin typeface="+mn-lt"/>
        <a:ea typeface="+mn-ea"/>
        <a:cs typeface="+mn-cs"/>
      </a:defRPr>
    </a:lvl5pPr>
    <a:lvl6pPr marL="2743091" algn="l" defTabSz="1097236" rtl="0" eaLnBrk="1" latinLnBrk="0" hangingPunct="1">
      <a:defRPr sz="2200" kern="1200">
        <a:solidFill>
          <a:schemeClr val="tx1"/>
        </a:solidFill>
        <a:latin typeface="+mn-lt"/>
        <a:ea typeface="+mn-ea"/>
        <a:cs typeface="+mn-cs"/>
      </a:defRPr>
    </a:lvl6pPr>
    <a:lvl7pPr marL="3291708" algn="l" defTabSz="1097236" rtl="0" eaLnBrk="1" latinLnBrk="0" hangingPunct="1">
      <a:defRPr sz="2200" kern="1200">
        <a:solidFill>
          <a:schemeClr val="tx1"/>
        </a:solidFill>
        <a:latin typeface="+mn-lt"/>
        <a:ea typeface="+mn-ea"/>
        <a:cs typeface="+mn-cs"/>
      </a:defRPr>
    </a:lvl7pPr>
    <a:lvl8pPr marL="3840326" algn="l" defTabSz="1097236" rtl="0" eaLnBrk="1" latinLnBrk="0" hangingPunct="1">
      <a:defRPr sz="2200" kern="1200">
        <a:solidFill>
          <a:schemeClr val="tx1"/>
        </a:solidFill>
        <a:latin typeface="+mn-lt"/>
        <a:ea typeface="+mn-ea"/>
        <a:cs typeface="+mn-cs"/>
      </a:defRPr>
    </a:lvl8pPr>
    <a:lvl9pPr marL="4388945" algn="l" defTabSz="1097236" rtl="0" eaLnBrk="1" latinLnBrk="0" hangingPunct="1">
      <a:defRPr sz="22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316">
          <p15:clr>
            <a:srgbClr val="A4A3A4"/>
          </p15:clr>
        </p15:guide>
        <p15:guide id="2" pos="3744">
          <p15:clr>
            <a:srgbClr val="A4A3A4"/>
          </p15:clr>
        </p15:guide>
        <p15:guide id="3" pos="200">
          <p15:clr>
            <a:srgbClr val="A4A3A4"/>
          </p15:clr>
        </p15:guide>
        <p15:guide id="4" orient="horz" pos="4399">
          <p15:clr>
            <a:srgbClr val="A4A3A4"/>
          </p15:clr>
        </p15:guide>
        <p15:guide id="5" orient="horz" pos="559">
          <p15:clr>
            <a:srgbClr val="A4A3A4"/>
          </p15:clr>
        </p15:guide>
        <p15:guide id="6" orient="horz" pos="768">
          <p15:clr>
            <a:srgbClr val="A4A3A4"/>
          </p15:clr>
        </p15:guide>
        <p15:guide id="7" pos="172">
          <p15:clr>
            <a:srgbClr val="A4A3A4"/>
          </p15:clr>
        </p15:guide>
        <p15:guide id="8" pos="7315">
          <p15:clr>
            <a:srgbClr val="A4A3A4"/>
          </p15:clr>
        </p15:guide>
      </p15:sldGuideLst>
    </p:ext>
    <p:ext uri="{2D200454-40CA-4A62-9FC3-DE9A4176ACB9}">
      <p15:notesGuideLst xmlns:p15="http://schemas.microsoft.com/office/powerpoint/2012/main">
        <p15:guide id="1" orient="horz" pos="2926" userDrawn="1">
          <p15:clr>
            <a:srgbClr val="A4A3A4"/>
          </p15:clr>
        </p15:guide>
        <p15:guide id="2" pos="2200" userDrawn="1">
          <p15:clr>
            <a:srgbClr val="A4A3A4"/>
          </p15:clr>
        </p15:guide>
        <p15:guide id="3" orient="horz" pos="2949" userDrawn="1">
          <p15:clr>
            <a:srgbClr val="A4A3A4"/>
          </p15:clr>
        </p15:guide>
        <p15:guide id="4" pos="2229"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a:srgbClr val="0099CC"/>
    <a:srgbClr val="008000"/>
    <a:srgbClr val="17426B"/>
    <a:srgbClr val="D6ECD0"/>
    <a:srgbClr val="FF9933"/>
    <a:srgbClr val="C3E4BA"/>
    <a:srgbClr val="FFDA8F"/>
    <a:srgbClr val="87C874"/>
    <a:srgbClr val="FFAE5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7CEFAA1-74EC-47C0-A012-8E31CA497C67}" v="11" dt="2026-07-27T11:31:36.12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777" autoAdjust="0"/>
    <p:restoredTop sz="93907" autoAdjust="0"/>
  </p:normalViewPr>
  <p:slideViewPr>
    <p:cSldViewPr snapToGrid="0">
      <p:cViewPr varScale="1">
        <p:scale>
          <a:sx n="55" d="100"/>
          <a:sy n="55" d="100"/>
        </p:scale>
        <p:origin x="1388" y="48"/>
      </p:cViewPr>
      <p:guideLst>
        <p:guide orient="horz" pos="2316"/>
        <p:guide pos="3744"/>
        <p:guide pos="200"/>
        <p:guide orient="horz" pos="4399"/>
        <p:guide orient="horz" pos="559"/>
        <p:guide orient="horz" pos="768"/>
        <p:guide pos="172"/>
        <p:guide pos="7315"/>
      </p:guideLst>
    </p:cSldViewPr>
  </p:slid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83" d="100"/>
          <a:sy n="83" d="100"/>
        </p:scale>
        <p:origin x="-3816" y="-78"/>
      </p:cViewPr>
      <p:guideLst>
        <p:guide orient="horz" pos="2926"/>
        <p:guide pos="2200"/>
        <p:guide orient="horz" pos="2949"/>
        <p:guide pos="2229"/>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1.xml"/><Relationship Id="rId7" Type="http://schemas.openxmlformats.org/officeDocument/2006/relationships/customXml" Target="../customXml/item7.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notesMaster" Target="notesMasters/notesMaster1.xml"/><Relationship Id="rId3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customXml" Target="../customXml/item6.xml"/><Relationship Id="rId11" Type="http://schemas.openxmlformats.org/officeDocument/2006/relationships/slide" Target="slides/slide1.xml"/><Relationship Id="rId24" Type="http://schemas.openxmlformats.org/officeDocument/2006/relationships/slide" Target="slides/slide14.xml"/><Relationship Id="rId32" Type="http://schemas.microsoft.com/office/2016/11/relationships/changesInfo" Target="changesInfos/changesInfo1.xml"/><Relationship Id="rId5" Type="http://schemas.openxmlformats.org/officeDocument/2006/relationships/customXml" Target="../customXml/item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presProps" Target="presProps.xml"/><Relationship Id="rId10" Type="http://schemas.openxmlformats.org/officeDocument/2006/relationships/slideMaster" Target="slideMasters/slideMaster3.xml"/><Relationship Id="rId19" Type="http://schemas.openxmlformats.org/officeDocument/2006/relationships/slide" Target="slides/slide9.xml"/><Relationship Id="rId31"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Master" Target="slideMasters/slideMaster2.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tags" Target="tags/tag1.xml"/><Relationship Id="rId30" Type="http://schemas.openxmlformats.org/officeDocument/2006/relationships/theme" Target="theme/theme1.xml"/><Relationship Id="rId8" Type="http://schemas.openxmlformats.org/officeDocument/2006/relationships/slideMaster" Target="slideMasters/slide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poorv Anand" userId="a3ae0d09-afa7-452b-af68-fec15c725c05" providerId="ADAL" clId="{99DDD9CA-5916-470B-88B4-2058168D68B6}"/>
    <pc:docChg chg="undo redo custSel mod addSld delSld modSld sldOrd delMainMaster">
      <pc:chgData name="Apoorv Anand" userId="a3ae0d09-afa7-452b-af68-fec15c725c05" providerId="ADAL" clId="{99DDD9CA-5916-470B-88B4-2058168D68B6}" dt="2026-07-27T11:35:31.451" v="2684" actId="20577"/>
      <pc:docMkLst>
        <pc:docMk/>
      </pc:docMkLst>
      <pc:sldChg chg="modSp mod">
        <pc:chgData name="Apoorv Anand" userId="a3ae0d09-afa7-452b-af68-fec15c725c05" providerId="ADAL" clId="{99DDD9CA-5916-470B-88B4-2058168D68B6}" dt="2026-07-27T11:32:53.467" v="2588" actId="313"/>
        <pc:sldMkLst>
          <pc:docMk/>
          <pc:sldMk cId="332077926" sldId="447"/>
        </pc:sldMkLst>
        <pc:spChg chg="mod">
          <ac:chgData name="Apoorv Anand" userId="a3ae0d09-afa7-452b-af68-fec15c725c05" providerId="ADAL" clId="{99DDD9CA-5916-470B-88B4-2058168D68B6}" dt="2026-07-27T11:32:53.467" v="2588" actId="313"/>
          <ac:spMkLst>
            <pc:docMk/>
            <pc:sldMk cId="332077926" sldId="447"/>
            <ac:spMk id="3" creationId="{00000000-0000-0000-0000-000000000000}"/>
          </ac:spMkLst>
        </pc:spChg>
      </pc:sldChg>
      <pc:sldChg chg="modSp mod">
        <pc:chgData name="Apoorv Anand" userId="a3ae0d09-afa7-452b-af68-fec15c725c05" providerId="ADAL" clId="{99DDD9CA-5916-470B-88B4-2058168D68B6}" dt="2026-07-27T11:34:36.213" v="2666" actId="20577"/>
        <pc:sldMkLst>
          <pc:docMk/>
          <pc:sldMk cId="3159275000" sldId="448"/>
        </pc:sldMkLst>
        <pc:spChg chg="mod">
          <ac:chgData name="Apoorv Anand" userId="a3ae0d09-afa7-452b-af68-fec15c725c05" providerId="ADAL" clId="{99DDD9CA-5916-470B-88B4-2058168D68B6}" dt="2026-07-27T11:34:36.213" v="2666" actId="20577"/>
          <ac:spMkLst>
            <pc:docMk/>
            <pc:sldMk cId="3159275000" sldId="448"/>
            <ac:spMk id="9" creationId="{00000000-0000-0000-0000-000000000000}"/>
          </ac:spMkLst>
        </pc:spChg>
      </pc:sldChg>
      <pc:sldChg chg="modSp mod">
        <pc:chgData name="Apoorv Anand" userId="a3ae0d09-afa7-452b-af68-fec15c725c05" providerId="ADAL" clId="{99DDD9CA-5916-470B-88B4-2058168D68B6}" dt="2026-07-27T11:35:31.451" v="2684" actId="20577"/>
        <pc:sldMkLst>
          <pc:docMk/>
          <pc:sldMk cId="3422931040" sldId="463"/>
        </pc:sldMkLst>
        <pc:spChg chg="mod">
          <ac:chgData name="Apoorv Anand" userId="a3ae0d09-afa7-452b-af68-fec15c725c05" providerId="ADAL" clId="{99DDD9CA-5916-470B-88B4-2058168D68B6}" dt="2026-07-27T11:33:24.073" v="2591" actId="1076"/>
          <ac:spMkLst>
            <pc:docMk/>
            <pc:sldMk cId="3422931040" sldId="463"/>
            <ac:spMk id="5" creationId="{C37E5054-74CE-D36D-B4AD-2C536ECAD501}"/>
          </ac:spMkLst>
        </pc:spChg>
        <pc:graphicFrameChg chg="modGraphic">
          <ac:chgData name="Apoorv Anand" userId="a3ae0d09-afa7-452b-af68-fec15c725c05" providerId="ADAL" clId="{99DDD9CA-5916-470B-88B4-2058168D68B6}" dt="2026-07-27T11:35:31.451" v="2684" actId="20577"/>
          <ac:graphicFrameMkLst>
            <pc:docMk/>
            <pc:sldMk cId="3422931040" sldId="463"/>
            <ac:graphicFrameMk id="3" creationId="{F28253A0-D0EB-E514-8AA7-F41485BA9F54}"/>
          </ac:graphicFrameMkLst>
        </pc:graphicFrameChg>
      </pc:sldChg>
      <pc:sldChg chg="del">
        <pc:chgData name="Apoorv Anand" userId="a3ae0d09-afa7-452b-af68-fec15c725c05" providerId="ADAL" clId="{99DDD9CA-5916-470B-88B4-2058168D68B6}" dt="2026-07-27T11:28:53.794" v="2340" actId="47"/>
        <pc:sldMkLst>
          <pc:docMk/>
          <pc:sldMk cId="1287973539" sldId="466"/>
        </pc:sldMkLst>
      </pc:sldChg>
      <pc:sldChg chg="add">
        <pc:chgData name="Apoorv Anand" userId="a3ae0d09-afa7-452b-af68-fec15c725c05" providerId="ADAL" clId="{99DDD9CA-5916-470B-88B4-2058168D68B6}" dt="2026-07-27T11:28:36.783" v="2334"/>
        <pc:sldMkLst>
          <pc:docMk/>
          <pc:sldMk cId="1806398836" sldId="469"/>
        </pc:sldMkLst>
      </pc:sldChg>
      <pc:sldChg chg="del">
        <pc:chgData name="Apoorv Anand" userId="a3ae0d09-afa7-452b-af68-fec15c725c05" providerId="ADAL" clId="{99DDD9CA-5916-470B-88B4-2058168D68B6}" dt="2026-07-27T11:33:34.972" v="2592" actId="47"/>
        <pc:sldMkLst>
          <pc:docMk/>
          <pc:sldMk cId="83823663" sldId="471"/>
        </pc:sldMkLst>
      </pc:sldChg>
      <pc:sldChg chg="del">
        <pc:chgData name="Apoorv Anand" userId="a3ae0d09-afa7-452b-af68-fec15c725c05" providerId="ADAL" clId="{99DDD9CA-5916-470B-88B4-2058168D68B6}" dt="2026-07-27T11:28:52.218" v="2338" actId="47"/>
        <pc:sldMkLst>
          <pc:docMk/>
          <pc:sldMk cId="213085113" sldId="494"/>
        </pc:sldMkLst>
      </pc:sldChg>
      <pc:sldChg chg="del">
        <pc:chgData name="Apoorv Anand" userId="a3ae0d09-afa7-452b-af68-fec15c725c05" providerId="ADAL" clId="{99DDD9CA-5916-470B-88B4-2058168D68B6}" dt="2026-07-27T11:28:55.270" v="2342" actId="47"/>
        <pc:sldMkLst>
          <pc:docMk/>
          <pc:sldMk cId="151940825" sldId="3570"/>
        </pc:sldMkLst>
      </pc:sldChg>
      <pc:sldChg chg="del">
        <pc:chgData name="Apoorv Anand" userId="a3ae0d09-afa7-452b-af68-fec15c725c05" providerId="ADAL" clId="{99DDD9CA-5916-470B-88B4-2058168D68B6}" dt="2026-07-27T11:28:55.722" v="2343" actId="47"/>
        <pc:sldMkLst>
          <pc:docMk/>
          <pc:sldMk cId="1303537149" sldId="3573"/>
        </pc:sldMkLst>
      </pc:sldChg>
      <pc:sldChg chg="del">
        <pc:chgData name="Apoorv Anand" userId="a3ae0d09-afa7-452b-af68-fec15c725c05" providerId="ADAL" clId="{99DDD9CA-5916-470B-88B4-2058168D68B6}" dt="2026-07-27T11:28:56.063" v="2344" actId="47"/>
        <pc:sldMkLst>
          <pc:docMk/>
          <pc:sldMk cId="1888263334" sldId="3575"/>
        </pc:sldMkLst>
      </pc:sldChg>
      <pc:sldChg chg="del">
        <pc:chgData name="Apoorv Anand" userId="a3ae0d09-afa7-452b-af68-fec15c725c05" providerId="ADAL" clId="{99DDD9CA-5916-470B-88B4-2058168D68B6}" dt="2026-07-27T11:28:57.135" v="2345" actId="47"/>
        <pc:sldMkLst>
          <pc:docMk/>
          <pc:sldMk cId="1805246785" sldId="3592"/>
        </pc:sldMkLst>
      </pc:sldChg>
      <pc:sldChg chg="del">
        <pc:chgData name="Apoorv Anand" userId="a3ae0d09-afa7-452b-af68-fec15c725c05" providerId="ADAL" clId="{99DDD9CA-5916-470B-88B4-2058168D68B6}" dt="2026-07-27T11:28:47.722" v="2336" actId="47"/>
        <pc:sldMkLst>
          <pc:docMk/>
          <pc:sldMk cId="3454891196" sldId="3599"/>
        </pc:sldMkLst>
      </pc:sldChg>
      <pc:sldChg chg="addSp delSp modSp mod">
        <pc:chgData name="Apoorv Anand" userId="a3ae0d09-afa7-452b-af68-fec15c725c05" providerId="ADAL" clId="{99DDD9CA-5916-470B-88B4-2058168D68B6}" dt="2026-07-13T06:13:00.813" v="2333" actId="20577"/>
        <pc:sldMkLst>
          <pc:docMk/>
          <pc:sldMk cId="2520559657" sldId="4654"/>
        </pc:sldMkLst>
        <pc:spChg chg="mod">
          <ac:chgData name="Apoorv Anand" userId="a3ae0d09-afa7-452b-af68-fec15c725c05" providerId="ADAL" clId="{99DDD9CA-5916-470B-88B4-2058168D68B6}" dt="2026-07-13T06:13:00.813" v="2333" actId="20577"/>
          <ac:spMkLst>
            <pc:docMk/>
            <pc:sldMk cId="2520559657" sldId="4654"/>
            <ac:spMk id="2" creationId="{2FB6838D-DD0D-53D6-8809-06D2DA10D6FE}"/>
          </ac:spMkLst>
        </pc:spChg>
      </pc:sldChg>
      <pc:sldChg chg="ord">
        <pc:chgData name="Apoorv Anand" userId="a3ae0d09-afa7-452b-af68-fec15c725c05" providerId="ADAL" clId="{99DDD9CA-5916-470B-88B4-2058168D68B6}" dt="2026-07-27T11:33:09.667" v="2590"/>
        <pc:sldMkLst>
          <pc:docMk/>
          <pc:sldMk cId="3178625680" sldId="4656"/>
        </pc:sldMkLst>
      </pc:sldChg>
      <pc:sldChg chg="del">
        <pc:chgData name="Apoorv Anand" userId="a3ae0d09-afa7-452b-af68-fec15c725c05" providerId="ADAL" clId="{99DDD9CA-5916-470B-88B4-2058168D68B6}" dt="2026-07-27T11:28:47.092" v="2335" actId="47"/>
        <pc:sldMkLst>
          <pc:docMk/>
          <pc:sldMk cId="4252922840" sldId="4660"/>
        </pc:sldMkLst>
      </pc:sldChg>
      <pc:sldChg chg="del">
        <pc:chgData name="Apoorv Anand" userId="a3ae0d09-afa7-452b-af68-fec15c725c05" providerId="ADAL" clId="{99DDD9CA-5916-470B-88B4-2058168D68B6}" dt="2026-07-27T11:28:51.570" v="2337" actId="47"/>
        <pc:sldMkLst>
          <pc:docMk/>
          <pc:sldMk cId="2225780428" sldId="4661"/>
        </pc:sldMkLst>
      </pc:sldChg>
      <pc:sldChg chg="del">
        <pc:chgData name="Apoorv Anand" userId="a3ae0d09-afa7-452b-af68-fec15c725c05" providerId="ADAL" clId="{99DDD9CA-5916-470B-88B4-2058168D68B6}" dt="2026-07-27T11:28:53.218" v="2339" actId="47"/>
        <pc:sldMkLst>
          <pc:docMk/>
          <pc:sldMk cId="1045681557" sldId="4662"/>
        </pc:sldMkLst>
      </pc:sldChg>
      <pc:sldChg chg="del">
        <pc:chgData name="Apoorv Anand" userId="a3ae0d09-afa7-452b-af68-fec15c725c05" providerId="ADAL" clId="{99DDD9CA-5916-470B-88B4-2058168D68B6}" dt="2026-07-27T11:28:54.802" v="2341" actId="47"/>
        <pc:sldMkLst>
          <pc:docMk/>
          <pc:sldMk cId="565274155" sldId="4663"/>
        </pc:sldMkLst>
      </pc:sldChg>
      <pc:sldMasterChg chg="delSldLayout">
        <pc:chgData name="Apoorv Anand" userId="a3ae0d09-afa7-452b-af68-fec15c725c05" providerId="ADAL" clId="{99DDD9CA-5916-470B-88B4-2058168D68B6}" dt="2026-07-27T11:28:53.794" v="2340" actId="47"/>
        <pc:sldMasterMkLst>
          <pc:docMk/>
          <pc:sldMasterMk cId="256693100" sldId="2147484169"/>
        </pc:sldMasterMkLst>
        <pc:sldLayoutChg chg="del">
          <pc:chgData name="Apoorv Anand" userId="a3ae0d09-afa7-452b-af68-fec15c725c05" providerId="ADAL" clId="{99DDD9CA-5916-470B-88B4-2058168D68B6}" dt="2026-07-27T11:28:53.794" v="2340" actId="47"/>
          <pc:sldLayoutMkLst>
            <pc:docMk/>
            <pc:sldMasterMk cId="256693100" sldId="2147484169"/>
            <pc:sldLayoutMk cId="2176038060" sldId="2147484180"/>
          </pc:sldLayoutMkLst>
        </pc:sldLayoutChg>
      </pc:sldMasterChg>
      <pc:sldMasterChg chg="del delSldLayout">
        <pc:chgData name="Apoorv Anand" userId="a3ae0d09-afa7-452b-af68-fec15c725c05" providerId="ADAL" clId="{99DDD9CA-5916-470B-88B4-2058168D68B6}" dt="2026-07-27T11:28:56.063" v="2344" actId="47"/>
        <pc:sldMasterMkLst>
          <pc:docMk/>
          <pc:sldMasterMk cId="3008737067" sldId="2147484185"/>
        </pc:sldMasterMkLst>
        <pc:sldLayoutChg chg="del">
          <pc:chgData name="Apoorv Anand" userId="a3ae0d09-afa7-452b-af68-fec15c725c05" providerId="ADAL" clId="{99DDD9CA-5916-470B-88B4-2058168D68B6}" dt="2026-07-27T11:28:56.063" v="2344" actId="47"/>
          <pc:sldLayoutMkLst>
            <pc:docMk/>
            <pc:sldMasterMk cId="3008737067" sldId="2147484185"/>
            <pc:sldLayoutMk cId="2546368190" sldId="2147484186"/>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3" cy="468154"/>
          </a:xfrm>
          <a:prstGeom prst="rect">
            <a:avLst/>
          </a:prstGeom>
        </p:spPr>
        <p:txBody>
          <a:bodyPr vert="horz" lIns="93914" tIns="46958" rIns="93914" bIns="46958" rtlCol="0"/>
          <a:lstStyle>
            <a:lvl1pPr algn="l">
              <a:defRPr sz="1200"/>
            </a:lvl1pPr>
          </a:lstStyle>
          <a:p>
            <a:endParaRPr lang="en-US"/>
          </a:p>
        </p:txBody>
      </p:sp>
      <p:sp>
        <p:nvSpPr>
          <p:cNvPr id="3" name="Date Placeholder 2"/>
          <p:cNvSpPr>
            <a:spLocks noGrp="1"/>
          </p:cNvSpPr>
          <p:nvPr>
            <p:ph type="dt" sz="quarter" idx="1"/>
          </p:nvPr>
        </p:nvSpPr>
        <p:spPr>
          <a:xfrm>
            <a:off x="4008706" y="0"/>
            <a:ext cx="3066733" cy="468154"/>
          </a:xfrm>
          <a:prstGeom prst="rect">
            <a:avLst/>
          </a:prstGeom>
        </p:spPr>
        <p:txBody>
          <a:bodyPr vert="horz" lIns="93914" tIns="46958" rIns="93914" bIns="46958" rtlCol="0"/>
          <a:lstStyle>
            <a:lvl1pPr algn="r">
              <a:defRPr sz="1200"/>
            </a:lvl1pPr>
          </a:lstStyle>
          <a:p>
            <a:fld id="{365919EF-91CB-4B4C-8954-74D142EE042D}" type="datetimeFigureOut">
              <a:rPr lang="en-US" smtClean="0"/>
              <a:t>7/27/2026</a:t>
            </a:fld>
            <a:endParaRPr lang="en-US"/>
          </a:p>
        </p:txBody>
      </p:sp>
      <p:sp>
        <p:nvSpPr>
          <p:cNvPr id="4" name="Footer Placeholder 3"/>
          <p:cNvSpPr>
            <a:spLocks noGrp="1"/>
          </p:cNvSpPr>
          <p:nvPr>
            <p:ph type="ftr" sz="quarter" idx="2"/>
          </p:nvPr>
        </p:nvSpPr>
        <p:spPr>
          <a:xfrm>
            <a:off x="0" y="8893296"/>
            <a:ext cx="3066733" cy="468154"/>
          </a:xfrm>
          <a:prstGeom prst="rect">
            <a:avLst/>
          </a:prstGeom>
        </p:spPr>
        <p:txBody>
          <a:bodyPr vert="horz" lIns="93914" tIns="46958" rIns="93914" bIns="46958" rtlCol="0" anchor="b"/>
          <a:lstStyle>
            <a:lvl1pPr algn="l">
              <a:defRPr sz="1200"/>
            </a:lvl1pPr>
          </a:lstStyle>
          <a:p>
            <a:endParaRPr lang="en-US"/>
          </a:p>
        </p:txBody>
      </p:sp>
      <p:sp>
        <p:nvSpPr>
          <p:cNvPr id="5" name="Slide Number Placeholder 4"/>
          <p:cNvSpPr>
            <a:spLocks noGrp="1"/>
          </p:cNvSpPr>
          <p:nvPr>
            <p:ph type="sldNum" sz="quarter" idx="3"/>
          </p:nvPr>
        </p:nvSpPr>
        <p:spPr>
          <a:xfrm>
            <a:off x="4008706" y="8893296"/>
            <a:ext cx="3066733" cy="468154"/>
          </a:xfrm>
          <a:prstGeom prst="rect">
            <a:avLst/>
          </a:prstGeom>
        </p:spPr>
        <p:txBody>
          <a:bodyPr vert="horz" lIns="93914" tIns="46958" rIns="93914" bIns="46958" rtlCol="0" anchor="b"/>
          <a:lstStyle>
            <a:lvl1pPr algn="r">
              <a:defRPr sz="1200"/>
            </a:lvl1pPr>
          </a:lstStyle>
          <a:p>
            <a:fld id="{0615696F-75C7-4BD5-85AE-8745CB247490}" type="slidenum">
              <a:rPr lang="en-US" smtClean="0"/>
              <a:t>‹#›</a:t>
            </a:fld>
            <a:endParaRPr lang="en-US"/>
          </a:p>
        </p:txBody>
      </p:sp>
    </p:spTree>
    <p:extLst>
      <p:ext uri="{BB962C8B-B14F-4D97-AF65-F5344CB8AC3E}">
        <p14:creationId xmlns:p14="http://schemas.microsoft.com/office/powerpoint/2010/main" val="36229369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3" cy="468154"/>
          </a:xfrm>
          <a:prstGeom prst="rect">
            <a:avLst/>
          </a:prstGeom>
        </p:spPr>
        <p:txBody>
          <a:bodyPr vert="horz" lIns="93914" tIns="46958" rIns="93914" bIns="46958" rtlCol="0"/>
          <a:lstStyle>
            <a:lvl1pPr algn="l">
              <a:defRPr sz="1200"/>
            </a:lvl1pPr>
          </a:lstStyle>
          <a:p>
            <a:endParaRPr lang="en-US"/>
          </a:p>
        </p:txBody>
      </p:sp>
      <p:sp>
        <p:nvSpPr>
          <p:cNvPr id="3" name="Date Placeholder 2"/>
          <p:cNvSpPr>
            <a:spLocks noGrp="1"/>
          </p:cNvSpPr>
          <p:nvPr>
            <p:ph type="dt" idx="1"/>
          </p:nvPr>
        </p:nvSpPr>
        <p:spPr>
          <a:xfrm>
            <a:off x="4008706" y="0"/>
            <a:ext cx="3066733" cy="468154"/>
          </a:xfrm>
          <a:prstGeom prst="rect">
            <a:avLst/>
          </a:prstGeom>
        </p:spPr>
        <p:txBody>
          <a:bodyPr vert="horz" lIns="93914" tIns="46958" rIns="93914" bIns="46958" rtlCol="0"/>
          <a:lstStyle>
            <a:lvl1pPr algn="r">
              <a:defRPr sz="1200"/>
            </a:lvl1pPr>
          </a:lstStyle>
          <a:p>
            <a:fld id="{7744B823-EA88-4B36-9ADF-5A5DB8443E77}" type="datetimeFigureOut">
              <a:rPr lang="en-US" smtClean="0"/>
              <a:t>7/27/2026</a:t>
            </a:fld>
            <a:endParaRPr lang="en-US"/>
          </a:p>
        </p:txBody>
      </p:sp>
      <p:sp>
        <p:nvSpPr>
          <p:cNvPr id="4" name="Slide Image Placeholder 3"/>
          <p:cNvSpPr>
            <a:spLocks noGrp="1" noRot="1" noChangeAspect="1"/>
          </p:cNvSpPr>
          <p:nvPr>
            <p:ph type="sldImg" idx="2"/>
          </p:nvPr>
        </p:nvSpPr>
        <p:spPr>
          <a:xfrm>
            <a:off x="685800" y="701675"/>
            <a:ext cx="5705475" cy="3511550"/>
          </a:xfrm>
          <a:prstGeom prst="rect">
            <a:avLst/>
          </a:prstGeom>
          <a:noFill/>
          <a:ln w="12700">
            <a:solidFill>
              <a:prstClr val="black"/>
            </a:solidFill>
          </a:ln>
        </p:spPr>
        <p:txBody>
          <a:bodyPr vert="horz" lIns="93914" tIns="46958" rIns="93914" bIns="46958" rtlCol="0" anchor="ctr"/>
          <a:lstStyle/>
          <a:p>
            <a:endParaRPr lang="en-US"/>
          </a:p>
        </p:txBody>
      </p:sp>
      <p:sp>
        <p:nvSpPr>
          <p:cNvPr id="5" name="Notes Placeholder 4"/>
          <p:cNvSpPr>
            <a:spLocks noGrp="1"/>
          </p:cNvSpPr>
          <p:nvPr>
            <p:ph type="body" sz="quarter" idx="3"/>
          </p:nvPr>
        </p:nvSpPr>
        <p:spPr>
          <a:xfrm>
            <a:off x="707708" y="4447461"/>
            <a:ext cx="5661660" cy="4213384"/>
          </a:xfrm>
          <a:prstGeom prst="rect">
            <a:avLst/>
          </a:prstGeom>
        </p:spPr>
        <p:txBody>
          <a:bodyPr vert="horz" lIns="93914" tIns="46958" rIns="93914" bIns="46958"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93296"/>
            <a:ext cx="3066733" cy="468154"/>
          </a:xfrm>
          <a:prstGeom prst="rect">
            <a:avLst/>
          </a:prstGeom>
        </p:spPr>
        <p:txBody>
          <a:bodyPr vert="horz" lIns="93914" tIns="46958" rIns="93914" bIns="46958" rtlCol="0" anchor="b"/>
          <a:lstStyle>
            <a:lvl1pPr algn="l">
              <a:defRPr sz="1200"/>
            </a:lvl1pPr>
          </a:lstStyle>
          <a:p>
            <a:endParaRPr lang="en-US"/>
          </a:p>
        </p:txBody>
      </p:sp>
      <p:sp>
        <p:nvSpPr>
          <p:cNvPr id="7" name="Slide Number Placeholder 6"/>
          <p:cNvSpPr>
            <a:spLocks noGrp="1"/>
          </p:cNvSpPr>
          <p:nvPr>
            <p:ph type="sldNum" sz="quarter" idx="5"/>
          </p:nvPr>
        </p:nvSpPr>
        <p:spPr>
          <a:xfrm>
            <a:off x="4008706" y="8893296"/>
            <a:ext cx="3066733" cy="468154"/>
          </a:xfrm>
          <a:prstGeom prst="rect">
            <a:avLst/>
          </a:prstGeom>
        </p:spPr>
        <p:txBody>
          <a:bodyPr vert="horz" lIns="93914" tIns="46958" rIns="93914" bIns="46958" rtlCol="0" anchor="b"/>
          <a:lstStyle>
            <a:lvl1pPr algn="r">
              <a:defRPr sz="1200"/>
            </a:lvl1pPr>
          </a:lstStyle>
          <a:p>
            <a:fld id="{982BA8D8-63D8-4BAA-9661-CDE7B8F3246A}" type="slidenum">
              <a:rPr lang="en-US" smtClean="0"/>
              <a:t>‹#›</a:t>
            </a:fld>
            <a:endParaRPr lang="en-US"/>
          </a:p>
        </p:txBody>
      </p:sp>
    </p:spTree>
    <p:extLst>
      <p:ext uri="{BB962C8B-B14F-4D97-AF65-F5344CB8AC3E}">
        <p14:creationId xmlns:p14="http://schemas.microsoft.com/office/powerpoint/2010/main" val="3091224206"/>
      </p:ext>
    </p:extLst>
  </p:cSld>
  <p:clrMap bg1="lt1" tx1="dk1" bg2="lt2" tx2="dk2" accent1="accent1" accent2="accent2" accent3="accent3" accent4="accent4" accent5="accent5" accent6="accent6" hlink="hlink" folHlink="folHlink"/>
  <p:notesStyle>
    <a:lvl1pPr marL="0" algn="l" defTabSz="914364" rtl="0" eaLnBrk="1" latinLnBrk="0" hangingPunct="1">
      <a:defRPr sz="1200" kern="1200">
        <a:solidFill>
          <a:schemeClr val="tx1"/>
        </a:solidFill>
        <a:latin typeface="+mn-lt"/>
        <a:ea typeface="+mn-ea"/>
        <a:cs typeface="+mn-cs"/>
      </a:defRPr>
    </a:lvl1pPr>
    <a:lvl2pPr marL="457182" algn="l" defTabSz="914364" rtl="0" eaLnBrk="1" latinLnBrk="0" hangingPunct="1">
      <a:defRPr sz="1200" kern="1200">
        <a:solidFill>
          <a:schemeClr val="tx1"/>
        </a:solidFill>
        <a:latin typeface="+mn-lt"/>
        <a:ea typeface="+mn-ea"/>
        <a:cs typeface="+mn-cs"/>
      </a:defRPr>
    </a:lvl2pPr>
    <a:lvl3pPr marL="914364" algn="l" defTabSz="914364" rtl="0" eaLnBrk="1" latinLnBrk="0" hangingPunct="1">
      <a:defRPr sz="1200" kern="1200">
        <a:solidFill>
          <a:schemeClr val="tx1"/>
        </a:solidFill>
        <a:latin typeface="+mn-lt"/>
        <a:ea typeface="+mn-ea"/>
        <a:cs typeface="+mn-cs"/>
      </a:defRPr>
    </a:lvl3pPr>
    <a:lvl4pPr marL="1371545" algn="l" defTabSz="914364" rtl="0" eaLnBrk="1" latinLnBrk="0" hangingPunct="1">
      <a:defRPr sz="1200" kern="1200">
        <a:solidFill>
          <a:schemeClr val="tx1"/>
        </a:solidFill>
        <a:latin typeface="+mn-lt"/>
        <a:ea typeface="+mn-ea"/>
        <a:cs typeface="+mn-cs"/>
      </a:defRPr>
    </a:lvl4pPr>
    <a:lvl5pPr marL="1828727" algn="l" defTabSz="914364" rtl="0" eaLnBrk="1" latinLnBrk="0" hangingPunct="1">
      <a:defRPr sz="1200" kern="1200">
        <a:solidFill>
          <a:schemeClr val="tx1"/>
        </a:solidFill>
        <a:latin typeface="+mn-lt"/>
        <a:ea typeface="+mn-ea"/>
        <a:cs typeface="+mn-cs"/>
      </a:defRPr>
    </a:lvl5pPr>
    <a:lvl6pPr marL="2285909" algn="l" defTabSz="914364" rtl="0" eaLnBrk="1" latinLnBrk="0" hangingPunct="1">
      <a:defRPr sz="1200" kern="1200">
        <a:solidFill>
          <a:schemeClr val="tx1"/>
        </a:solidFill>
        <a:latin typeface="+mn-lt"/>
        <a:ea typeface="+mn-ea"/>
        <a:cs typeface="+mn-cs"/>
      </a:defRPr>
    </a:lvl6pPr>
    <a:lvl7pPr marL="2743091" algn="l" defTabSz="914364" rtl="0" eaLnBrk="1" latinLnBrk="0" hangingPunct="1">
      <a:defRPr sz="1200" kern="1200">
        <a:solidFill>
          <a:schemeClr val="tx1"/>
        </a:solidFill>
        <a:latin typeface="+mn-lt"/>
        <a:ea typeface="+mn-ea"/>
        <a:cs typeface="+mn-cs"/>
      </a:defRPr>
    </a:lvl7pPr>
    <a:lvl8pPr marL="3200272" algn="l" defTabSz="914364" rtl="0" eaLnBrk="1" latinLnBrk="0" hangingPunct="1">
      <a:defRPr sz="1200" kern="1200">
        <a:solidFill>
          <a:schemeClr val="tx1"/>
        </a:solidFill>
        <a:latin typeface="+mn-lt"/>
        <a:ea typeface="+mn-ea"/>
        <a:cs typeface="+mn-cs"/>
      </a:defRPr>
    </a:lvl8pPr>
    <a:lvl9pPr marL="3657454" algn="l" defTabSz="914364"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0750" y="1143000"/>
            <a:ext cx="5016500" cy="3086100"/>
          </a:xfrm>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pPr marL="0" marR="0" lvl="0" indent="0" algn="l" defTabSz="1097280" rtl="0" eaLnBrk="1" fontAlgn="auto" latinLnBrk="0" hangingPunct="0">
              <a:lnSpc>
                <a:spcPct val="100000"/>
              </a:lnSpc>
              <a:spcBef>
                <a:spcPts val="0"/>
              </a:spcBef>
              <a:spcAft>
                <a:spcPts val="0"/>
              </a:spcAft>
              <a:buClrTx/>
              <a:buSzTx/>
              <a:buFontTx/>
              <a:buNone/>
              <a:tabLst/>
              <a:defRPr/>
            </a:pPr>
            <a:fld id="{FAB689A3-2BDC-F84C-99B5-ED7417A8799D}" type="datetime1">
              <a:rPr kumimoji="0" lang="en-US" sz="2200" b="0" i="0" u="none" strike="noStrike" kern="0" cap="none" spc="0" normalizeH="0" baseline="0" noProof="0" smtClean="0">
                <a:ln>
                  <a:noFill/>
                </a:ln>
                <a:solidFill>
                  <a:srgbClr val="000000"/>
                </a:solidFill>
                <a:effectLst/>
                <a:uLnTx/>
                <a:uFillTx/>
                <a:latin typeface="Helvetica"/>
                <a:ea typeface="+mn-ea"/>
                <a:cs typeface="Helvetica"/>
                <a:sym typeface="Helvetica"/>
              </a:rPr>
              <a:pPr marL="0" marR="0" lvl="0" indent="0" algn="l" defTabSz="1097280" rtl="0" eaLnBrk="1" fontAlgn="auto" latinLnBrk="0" hangingPunct="0">
                <a:lnSpc>
                  <a:spcPct val="100000"/>
                </a:lnSpc>
                <a:spcBef>
                  <a:spcPts val="0"/>
                </a:spcBef>
                <a:spcAft>
                  <a:spcPts val="0"/>
                </a:spcAft>
                <a:buClrTx/>
                <a:buSzTx/>
                <a:buFontTx/>
                <a:buNone/>
                <a:tabLst/>
                <a:defRPr/>
              </a:pPr>
              <a:t>7/27/2026</a:t>
            </a:fld>
            <a:endParaRPr kumimoji="0" lang="en-US" sz="2200" b="0" i="0" u="none" strike="noStrike" kern="0" cap="none" spc="0" normalizeH="0" baseline="0" noProof="0">
              <a:ln>
                <a:noFill/>
              </a:ln>
              <a:solidFill>
                <a:srgbClr val="000000"/>
              </a:solidFill>
              <a:effectLst/>
              <a:uLnTx/>
              <a:uFillTx/>
              <a:latin typeface="Helvetica"/>
              <a:ea typeface="+mn-ea"/>
              <a:cs typeface="Helvetica"/>
              <a:sym typeface="Helvetica"/>
            </a:endParaRPr>
          </a:p>
        </p:txBody>
      </p:sp>
      <p:sp>
        <p:nvSpPr>
          <p:cNvPr id="5" name="Slide Number Placeholder 4"/>
          <p:cNvSpPr>
            <a:spLocks noGrp="1"/>
          </p:cNvSpPr>
          <p:nvPr>
            <p:ph type="sldNum" sz="quarter" idx="5"/>
          </p:nvPr>
        </p:nvSpPr>
        <p:spPr/>
        <p:txBody>
          <a:bodyPr/>
          <a:lstStyle/>
          <a:p>
            <a:pPr marL="0" marR="0" lvl="0" indent="0" algn="l" defTabSz="1097280" rtl="0" eaLnBrk="1" fontAlgn="auto" latinLnBrk="0" hangingPunct="0">
              <a:lnSpc>
                <a:spcPct val="100000"/>
              </a:lnSpc>
              <a:spcBef>
                <a:spcPts val="0"/>
              </a:spcBef>
              <a:spcAft>
                <a:spcPts val="0"/>
              </a:spcAft>
              <a:buClrTx/>
              <a:buSzTx/>
              <a:buFontTx/>
              <a:buNone/>
              <a:tabLst/>
              <a:defRPr/>
            </a:pPr>
            <a:fld id="{DE0765F3-480F-4F5A-98F4-62B4934ED835}" type="slidenum">
              <a:rPr kumimoji="0" lang="en-US" sz="2200" b="0" i="0" u="none" strike="noStrike" kern="0" cap="none" spc="0" normalizeH="0" baseline="0" noProof="0" smtClean="0">
                <a:ln>
                  <a:noFill/>
                </a:ln>
                <a:solidFill>
                  <a:srgbClr val="000000"/>
                </a:solidFill>
                <a:effectLst/>
                <a:uLnTx/>
                <a:uFillTx/>
                <a:latin typeface="Helvetica"/>
                <a:ea typeface="+mn-ea"/>
                <a:cs typeface="Helvetica"/>
                <a:sym typeface="Helvetica"/>
              </a:rPr>
              <a:pPr marL="0" marR="0" lvl="0" indent="0" algn="l" defTabSz="1097280" rtl="0" eaLnBrk="1" fontAlgn="auto" latinLnBrk="0" hangingPunct="0">
                <a:lnSpc>
                  <a:spcPct val="100000"/>
                </a:lnSpc>
                <a:spcBef>
                  <a:spcPts val="0"/>
                </a:spcBef>
                <a:spcAft>
                  <a:spcPts val="0"/>
                </a:spcAft>
                <a:buClrTx/>
                <a:buSzTx/>
                <a:buFontTx/>
                <a:buNone/>
                <a:tabLst/>
                <a:defRPr/>
              </a:pPr>
              <a:t>1</a:t>
            </a:fld>
            <a:endParaRPr kumimoji="0" lang="en-US" sz="2200" b="0" i="0" u="none" strike="noStrike" kern="0" cap="none" spc="0" normalizeH="0" baseline="0" noProof="0">
              <a:ln>
                <a:noFill/>
              </a:ln>
              <a:solidFill>
                <a:srgbClr val="000000"/>
              </a:solidFill>
              <a:effectLst/>
              <a:uLnTx/>
              <a:uFillTx/>
              <a:latin typeface="Helvetica"/>
              <a:ea typeface="+mn-ea"/>
              <a:cs typeface="Helvetica"/>
              <a:sym typeface="Helvetica"/>
            </a:endParaRPr>
          </a:p>
        </p:txBody>
      </p:sp>
    </p:spTree>
    <p:extLst>
      <p:ext uri="{BB962C8B-B14F-4D97-AF65-F5344CB8AC3E}">
        <p14:creationId xmlns:p14="http://schemas.microsoft.com/office/powerpoint/2010/main" val="13943297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g13626c62c0b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 name="Google Shape;79;g13626c62c0b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 name="Date Placeholder 1">
            <a:extLst>
              <a:ext uri="{FF2B5EF4-FFF2-40B4-BE49-F238E27FC236}">
                <a16:creationId xmlns:a16="http://schemas.microsoft.com/office/drawing/2014/main" id="{C94FD4E2-BFEC-9783-3713-6EA1B233576E}"/>
              </a:ext>
            </a:extLst>
          </p:cNvPr>
          <p:cNvSpPr>
            <a:spLocks noGrp="1"/>
          </p:cNvSpPr>
          <p:nvPr>
            <p:ph type="dt" idx="1"/>
          </p:nvPr>
        </p:nvSpPr>
        <p:spPr/>
        <p:txBody>
          <a:bodyPr/>
          <a:lstStyle/>
          <a:p>
            <a:pPr marL="0" marR="0" lvl="0" indent="0" algn="r" defTabSz="987552" rtl="0" eaLnBrk="1" fontAlgn="auto" latinLnBrk="0" hangingPunct="1">
              <a:lnSpc>
                <a:spcPct val="100000"/>
              </a:lnSpc>
              <a:spcBef>
                <a:spcPts val="0"/>
              </a:spcBef>
              <a:spcAft>
                <a:spcPts val="0"/>
              </a:spcAft>
              <a:buClrTx/>
              <a:buSzTx/>
              <a:buFontTx/>
              <a:buNone/>
              <a:tabLst/>
              <a:defRPr/>
            </a:pPr>
            <a:fld id="{E8119DC6-DBBC-104F-B929-4B0972A0BA7B}" type="datetime1">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87552" rtl="0" eaLnBrk="1" fontAlgn="auto" latinLnBrk="0" hangingPunct="1">
                <a:lnSpc>
                  <a:spcPct val="100000"/>
                </a:lnSpc>
                <a:spcBef>
                  <a:spcPts val="0"/>
                </a:spcBef>
                <a:spcAft>
                  <a:spcPts val="0"/>
                </a:spcAft>
                <a:buClrTx/>
                <a:buSzTx/>
                <a:buFontTx/>
                <a:buNone/>
                <a:tabLst/>
                <a:defRPr/>
              </a:pPr>
              <a:t>7/27/2026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5.xml"/><Relationship Id="rId1" Type="http://schemas.openxmlformats.org/officeDocument/2006/relationships/tags" Target="../tags/tag4.xml"/><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userDrawn="1">
            <p:custDataLst>
              <p:tags r:id="rId1"/>
            </p:custDataLst>
            <p:extLst>
              <p:ext uri="{D42A27DB-BD31-4B8C-83A1-F6EECF244321}">
                <p14:modId xmlns:p14="http://schemas.microsoft.com/office/powerpoint/2010/main" val="412859935"/>
              </p:ext>
            </p:extLst>
          </p:nvPr>
        </p:nvGraphicFramePr>
        <p:xfrm>
          <a:off x="2065" y="1695"/>
          <a:ext cx="2064" cy="1694"/>
        </p:xfrm>
        <a:graphic>
          <a:graphicData uri="http://schemas.openxmlformats.org/presentationml/2006/ole">
            <mc:AlternateContent xmlns:mc="http://schemas.openxmlformats.org/markup-compatibility/2006">
              <mc:Choice xmlns:v="urn:schemas-microsoft-com:vml" Requires="v">
                <p:oleObj name="think-cell Slide" r:id="rId4" imgW="360" imgH="360" progId="">
                  <p:embed/>
                </p:oleObj>
              </mc:Choice>
              <mc:Fallback>
                <p:oleObj name="think-cell Slide" r:id="rId4" imgW="360" imgH="360" progId="">
                  <p:embed/>
                  <p:pic>
                    <p:nvPicPr>
                      <p:cNvPr id="5" name="Object 4" hidden="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65" y="1695"/>
                        <a:ext cx="2064" cy="169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 name="Rectangle 3" hidden="1"/>
          <p:cNvSpPr/>
          <p:nvPr userDrawn="1">
            <p:custDataLst>
              <p:tags r:id="rId2"/>
            </p:custDataLst>
          </p:nvPr>
        </p:nvSpPr>
        <p:spPr>
          <a:xfrm>
            <a:off x="0" y="1"/>
            <a:ext cx="206375" cy="169334"/>
          </a:xfrm>
          <a:prstGeom prst="rect">
            <a:avLst/>
          </a:prstGeom>
          <a:noFill/>
          <a:ln w="9525"/>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2400" b="1" i="0" baseline="0" dirty="0">
              <a:solidFill>
                <a:schemeClr val="tx1"/>
              </a:solidFill>
              <a:latin typeface="Arial"/>
              <a:ea typeface="+mj-ea"/>
              <a:cs typeface="Arial"/>
              <a:sym typeface="Arial"/>
            </a:endParaRPr>
          </a:p>
        </p:txBody>
      </p:sp>
      <p:sp>
        <p:nvSpPr>
          <p:cNvPr id="2" name="Title 1"/>
          <p:cNvSpPr>
            <a:spLocks noGrp="1"/>
          </p:cNvSpPr>
          <p:nvPr>
            <p:ph type="title"/>
          </p:nvPr>
        </p:nvSpPr>
        <p:spPr>
          <a:xfrm>
            <a:off x="271463" y="415238"/>
            <a:ext cx="11341099" cy="646944"/>
          </a:xfrm>
        </p:spPr>
        <p:txBody>
          <a:bodyPr wrap="square" lIns="0" tIns="0" rIns="0" bIns="0" anchor="t">
            <a:noAutofit/>
          </a:bodyPr>
          <a:lstStyle>
            <a:lvl1pPr>
              <a:defRPr sz="2400">
                <a:solidFill>
                  <a:schemeClr val="tx2"/>
                </a:solidFill>
              </a:defRPr>
            </a:lvl1pPr>
          </a:lstStyle>
          <a:p>
            <a:r>
              <a:rPr lang="en-US" dirty="0"/>
              <a:t>Click to edit Master title style</a:t>
            </a:r>
          </a:p>
        </p:txBody>
      </p:sp>
    </p:spTree>
    <p:extLst>
      <p:ext uri="{BB962C8B-B14F-4D97-AF65-F5344CB8AC3E}">
        <p14:creationId xmlns:p14="http://schemas.microsoft.com/office/powerpoint/2010/main" val="31620922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6" name="Slide Number Placeholder 5"/>
          <p:cNvSpPr>
            <a:spLocks noGrp="1"/>
          </p:cNvSpPr>
          <p:nvPr>
            <p:ph type="sldNum" sz="quarter" idx="10"/>
          </p:nvPr>
        </p:nvSpPr>
        <p:spPr>
          <a:xfrm>
            <a:off x="11321109" y="6913173"/>
            <a:ext cx="475488" cy="325120"/>
          </a:xfrm>
          <a:prstGeom prst="rect">
            <a:avLst/>
          </a:prstGeom>
        </p:spPr>
        <p:txBody>
          <a:bodyPr/>
          <a:lstStyle/>
          <a:p>
            <a:fld id="{C128E88F-8499-4E45-8A22-908A99AFA3B4}" type="slidenum">
              <a:rPr lang="en-US" smtClean="0">
                <a:solidFill>
                  <a:srgbClr val="FFFFFF"/>
                </a:solidFill>
                <a:latin typeface="Calibri"/>
              </a:rPr>
              <a:pPr/>
              <a:t>‹#›</a:t>
            </a:fld>
            <a:endParaRPr lang="en-US">
              <a:solidFill>
                <a:srgbClr val="FFFFFF"/>
              </a:solidFill>
              <a:latin typeface="Calibri"/>
            </a:endParaRPr>
          </a:p>
        </p:txBody>
      </p:sp>
      <p:sp>
        <p:nvSpPr>
          <p:cNvPr id="3" name="Title 2">
            <a:extLst>
              <a:ext uri="{FF2B5EF4-FFF2-40B4-BE49-F238E27FC236}">
                <a16:creationId xmlns:a16="http://schemas.microsoft.com/office/drawing/2014/main" id="{42232369-B51E-4E6D-B520-8A69C10CA31D}"/>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567739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Title Slide">
    <p:spTree>
      <p:nvGrpSpPr>
        <p:cNvPr id="1" name=""/>
        <p:cNvGrpSpPr/>
        <p:nvPr/>
      </p:nvGrpSpPr>
      <p:grpSpPr>
        <a:xfrm>
          <a:off x="0" y="0"/>
          <a:ext cx="0" cy="0"/>
          <a:chOff x="0" y="0"/>
          <a:chExt cx="0" cy="0"/>
        </a:xfrm>
      </p:grpSpPr>
      <p:sp>
        <p:nvSpPr>
          <p:cNvPr id="7" name="Title 1"/>
          <p:cNvSpPr>
            <a:spLocks noGrp="1"/>
          </p:cNvSpPr>
          <p:nvPr>
            <p:ph type="ctrTitle" hasCustomPrompt="1"/>
          </p:nvPr>
        </p:nvSpPr>
        <p:spPr>
          <a:xfrm>
            <a:off x="721723" y="2325274"/>
            <a:ext cx="7429500" cy="2032000"/>
          </a:xfrm>
        </p:spPr>
        <p:txBody>
          <a:bodyPr anchor="b">
            <a:normAutofit/>
          </a:bodyPr>
          <a:lstStyle>
            <a:lvl1pPr marL="0" indent="0" algn="l">
              <a:tabLst/>
              <a:defRPr sz="4956" b="1" cap="all" baseline="0">
                <a:solidFill>
                  <a:schemeClr val="accent2"/>
                </a:solidFill>
              </a:defRPr>
            </a:lvl1pPr>
          </a:lstStyle>
          <a:p>
            <a:r>
              <a:rPr lang="en-US"/>
              <a:t>CLICK TO EDIT MASTER TITLE STYLE</a:t>
            </a:r>
          </a:p>
        </p:txBody>
      </p:sp>
      <p:sp>
        <p:nvSpPr>
          <p:cNvPr id="8" name="Text Placeholder 2"/>
          <p:cNvSpPr>
            <a:spLocks noGrp="1"/>
          </p:cNvSpPr>
          <p:nvPr>
            <p:ph type="body" sz="quarter" idx="13" hasCustomPrompt="1"/>
          </p:nvPr>
        </p:nvSpPr>
        <p:spPr>
          <a:xfrm>
            <a:off x="721723" y="4708197"/>
            <a:ext cx="7429500" cy="812800"/>
          </a:xfrm>
        </p:spPr>
        <p:txBody>
          <a:bodyPr>
            <a:noAutofit/>
          </a:bodyPr>
          <a:lstStyle>
            <a:lvl1pPr marL="0" indent="0" algn="l">
              <a:buNone/>
              <a:defRPr sz="3656" b="1">
                <a:solidFill>
                  <a:srgbClr val="17426B"/>
                </a:solidFill>
              </a:defRPr>
            </a:lvl1pPr>
            <a:lvl2pPr marL="665322" indent="0">
              <a:buNone/>
              <a:defRPr/>
            </a:lvl2pPr>
            <a:lvl3pPr marL="1330646" indent="0">
              <a:buNone/>
              <a:defRPr/>
            </a:lvl3pPr>
            <a:lvl4pPr marL="1995970" indent="0">
              <a:buNone/>
              <a:defRPr/>
            </a:lvl4pPr>
            <a:lvl5pPr marL="2661289" indent="0">
              <a:buNone/>
              <a:defRPr/>
            </a:lvl5pPr>
          </a:lstStyle>
          <a:p>
            <a:pPr lvl="0"/>
            <a:r>
              <a:rPr lang="en-US"/>
              <a:t>Click to edit Master subtitle styles</a:t>
            </a:r>
          </a:p>
          <a:p>
            <a:pPr lvl="0"/>
            <a:endParaRPr lang="en-US"/>
          </a:p>
        </p:txBody>
      </p:sp>
    </p:spTree>
    <p:extLst>
      <p:ext uri="{BB962C8B-B14F-4D97-AF65-F5344CB8AC3E}">
        <p14:creationId xmlns:p14="http://schemas.microsoft.com/office/powerpoint/2010/main" val="2454485732"/>
      </p:ext>
    </p:extLst>
  </p:cSld>
  <p:clrMapOvr>
    <a:masterClrMapping/>
  </p:clrMapOvr>
  <p:extLst>
    <p:ext uri="{DCECCB84-F9BA-43D5-87BE-67443E8EF086}">
      <p15:sldGuideLst xmlns:p15="http://schemas.microsoft.com/office/powerpoint/2012/main">
        <p15:guide id="1" orient="horz" pos="2304">
          <p15:clr>
            <a:srgbClr val="FBAE40"/>
          </p15:clr>
        </p15:guide>
        <p15:guide id="2" pos="3744">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Slide Number Placeholder 4"/>
          <p:cNvSpPr>
            <a:spLocks noGrp="1"/>
          </p:cNvSpPr>
          <p:nvPr>
            <p:ph type="sldNum" sz="quarter" idx="10"/>
          </p:nvPr>
        </p:nvSpPr>
        <p:spPr/>
        <p:txBody>
          <a:bodyPr/>
          <a:lstStyle/>
          <a:p>
            <a:fld id="{C128E88F-8499-4E45-8A22-908A99AFA3B4}" type="slidenum">
              <a:rPr lang="en-US" smtClean="0"/>
              <a:t>‹#›</a:t>
            </a:fld>
            <a:endParaRPr lang="en-US"/>
          </a:p>
        </p:txBody>
      </p:sp>
    </p:spTree>
    <p:extLst>
      <p:ext uri="{BB962C8B-B14F-4D97-AF65-F5344CB8AC3E}">
        <p14:creationId xmlns:p14="http://schemas.microsoft.com/office/powerpoint/2010/main" val="3393605360"/>
      </p:ext>
    </p:extLst>
  </p:cSld>
  <p:clrMapOvr>
    <a:masterClrMapping/>
  </p:clrMapOvr>
  <p:extLst>
    <p:ext uri="{DCECCB84-F9BA-43D5-87BE-67443E8EF086}">
      <p15:sldGuideLst xmlns:p15="http://schemas.microsoft.com/office/powerpoint/2012/main">
        <p15:guide id="1" orient="horz" pos="2592">
          <p15:clr>
            <a:srgbClr val="FBAE40"/>
          </p15:clr>
        </p15:guide>
        <p15:guide id="2" pos="4608">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tags" Target="../tags/tag2.xml"/><Relationship Id="rId7" Type="http://schemas.openxmlformats.org/officeDocument/2006/relationships/image" Target="../media/image2.png"/><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1.emf"/><Relationship Id="rId5" Type="http://schemas.openxmlformats.org/officeDocument/2006/relationships/oleObject" Target="../embeddings/oleObject1.bin"/><Relationship Id="rId4" Type="http://schemas.openxmlformats.org/officeDocument/2006/relationships/tags" Target="../tags/tag3.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6.emf"/><Relationship Id="rId3" Type="http://schemas.openxmlformats.org/officeDocument/2006/relationships/theme" Target="../theme/theme2.xml"/><Relationship Id="rId7" Type="http://schemas.openxmlformats.org/officeDocument/2006/relationships/image" Target="../media/image5.emf"/><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oleObject" Target="../embeddings/oleObject3.bin"/><Relationship Id="rId5" Type="http://schemas.openxmlformats.org/officeDocument/2006/relationships/image" Target="../media/image4.png"/><Relationship Id="rId4" Type="http://schemas.openxmlformats.org/officeDocument/2006/relationships/tags" Target="../tags/tag6.xml"/></Relationships>
</file>

<file path=ppt/slideMasters/_rels/slideMaster3.xml.rels><?xml version="1.0" encoding="UTF-8" standalone="yes"?>
<Relationships xmlns="http://schemas.openxmlformats.org/package/2006/relationships"><Relationship Id="rId3" Type="http://schemas.openxmlformats.org/officeDocument/2006/relationships/tags" Target="../tags/tag7.xml"/><Relationship Id="rId7" Type="http://schemas.openxmlformats.org/officeDocument/2006/relationships/image" Target="../media/image6.emf"/><Relationship Id="rId2" Type="http://schemas.openxmlformats.org/officeDocument/2006/relationships/theme" Target="../theme/theme3.xml"/><Relationship Id="rId1" Type="http://schemas.openxmlformats.org/officeDocument/2006/relationships/slideLayout" Target="../slideLayouts/slideLayout4.xml"/><Relationship Id="rId6" Type="http://schemas.openxmlformats.org/officeDocument/2006/relationships/image" Target="../media/image4.png"/><Relationship Id="rId5" Type="http://schemas.openxmlformats.org/officeDocument/2006/relationships/image" Target="../media/image5.emf"/><Relationship Id="rId4" Type="http://schemas.openxmlformats.org/officeDocument/2006/relationships/oleObject" Target="../embeddings/oleObject4.bin"/></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12" name="Object 11" hidden="1"/>
          <p:cNvGraphicFramePr>
            <a:graphicFrameLocks noChangeAspect="1"/>
          </p:cNvGraphicFramePr>
          <p:nvPr>
            <p:custDataLst>
              <p:tags r:id="rId3"/>
            </p:custDataLst>
            <p:extLst>
              <p:ext uri="{D42A27DB-BD31-4B8C-83A1-F6EECF244321}">
                <p14:modId xmlns:p14="http://schemas.microsoft.com/office/powerpoint/2010/main" val="1018455269"/>
              </p:ext>
            </p:extLst>
          </p:nvPr>
        </p:nvGraphicFramePr>
        <p:xfrm>
          <a:off x="1588" y="1589"/>
          <a:ext cx="1588" cy="1588"/>
        </p:xfrm>
        <a:graphic>
          <a:graphicData uri="http://schemas.openxmlformats.org/presentationml/2006/ole">
            <mc:AlternateContent xmlns:mc="http://schemas.openxmlformats.org/markup-compatibility/2006">
              <mc:Choice xmlns:v="urn:schemas-microsoft-com:vml" Requires="v">
                <p:oleObj name="think-cell Slide" r:id="rId5" imgW="360" imgH="360" progId="">
                  <p:embed/>
                </p:oleObj>
              </mc:Choice>
              <mc:Fallback>
                <p:oleObj name="think-cell Slide" r:id="rId5" imgW="360" imgH="360" progId="">
                  <p:embed/>
                  <p:pic>
                    <p:nvPicPr>
                      <p:cNvPr id="12" name="Object 11" hidden="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88" y="1589"/>
                        <a:ext cx="1588" cy="15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1" name="Rectangle 10" hidden="1"/>
          <p:cNvSpPr/>
          <p:nvPr>
            <p:custDataLst>
              <p:tags r:id="rId4"/>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eaLnBrk="1"/>
            <a:endParaRPr lang="en-US" sz="3000" b="1" i="0" baseline="0" dirty="0">
              <a:latin typeface="Calibri"/>
              <a:ea typeface="+mj-ea"/>
              <a:cs typeface="+mj-cs"/>
              <a:sym typeface="Calibri"/>
            </a:endParaRPr>
          </a:p>
        </p:txBody>
      </p:sp>
      <p:sp>
        <p:nvSpPr>
          <p:cNvPr id="3" name="Text Placeholder 2"/>
          <p:cNvSpPr>
            <a:spLocks noGrp="1"/>
          </p:cNvSpPr>
          <p:nvPr>
            <p:ph type="body" idx="1"/>
          </p:nvPr>
        </p:nvSpPr>
        <p:spPr>
          <a:xfrm>
            <a:off x="594360" y="1554480"/>
            <a:ext cx="10698480" cy="4827694"/>
          </a:xfrm>
          <a:prstGeom prst="rect">
            <a:avLst/>
          </a:prstGeom>
        </p:spPr>
        <p:txBody>
          <a:bodyPr vert="horz" lIns="0" tIns="0" rIns="0" bIns="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0" y="7086600"/>
            <a:ext cx="11887200" cy="228601"/>
          </a:xfrm>
          <a:prstGeom prst="rect">
            <a:avLst/>
          </a:prstGeom>
        </p:spPr>
      </p:pic>
      <p:pic>
        <p:nvPicPr>
          <p:cNvPr id="10" name="Picture 9"/>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626147" y="7084324"/>
            <a:ext cx="2953589" cy="251554"/>
          </a:xfrm>
          <a:prstGeom prst="rect">
            <a:avLst/>
          </a:prstGeom>
        </p:spPr>
      </p:pic>
      <p:grpSp>
        <p:nvGrpSpPr>
          <p:cNvPr id="13" name="Group 12"/>
          <p:cNvGrpSpPr/>
          <p:nvPr/>
        </p:nvGrpSpPr>
        <p:grpSpPr>
          <a:xfrm>
            <a:off x="1" y="228601"/>
            <a:ext cx="11875939" cy="0"/>
            <a:chOff x="0" y="7010400"/>
            <a:chExt cx="11875939" cy="0"/>
          </a:xfrm>
        </p:grpSpPr>
        <p:cxnSp>
          <p:nvCxnSpPr>
            <p:cNvPr id="14" name="Straight Connector 13"/>
            <p:cNvCxnSpPr/>
            <p:nvPr/>
          </p:nvCxnSpPr>
          <p:spPr>
            <a:xfrm>
              <a:off x="10706100" y="7010400"/>
              <a:ext cx="1169839" cy="0"/>
            </a:xfrm>
            <a:prstGeom prst="line">
              <a:avLst/>
            </a:prstGeom>
            <a:ln w="19050">
              <a:solidFill>
                <a:srgbClr val="BCD9EE"/>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6325870" y="7010400"/>
              <a:ext cx="4442460" cy="0"/>
            </a:xfrm>
            <a:prstGeom prst="line">
              <a:avLst/>
            </a:prstGeom>
            <a:ln w="19050">
              <a:solidFill>
                <a:srgbClr val="1582C5"/>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0" y="7010400"/>
              <a:ext cx="4038600" cy="0"/>
            </a:xfrm>
            <a:prstGeom prst="line">
              <a:avLst/>
            </a:prstGeom>
            <a:ln w="19050">
              <a:solidFill>
                <a:srgbClr val="1582C5"/>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664162" y="7010400"/>
              <a:ext cx="1884037" cy="0"/>
            </a:xfrm>
            <a:prstGeom prst="line">
              <a:avLst/>
            </a:prstGeom>
            <a:ln w="1905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4012504" y="7010400"/>
              <a:ext cx="726377" cy="0"/>
            </a:xfrm>
            <a:prstGeom prst="line">
              <a:avLst/>
            </a:prstGeom>
            <a:ln w="19050">
              <a:solidFill>
                <a:srgbClr val="9FD3E1"/>
              </a:solidFill>
            </a:ln>
          </p:spPr>
          <p:style>
            <a:lnRef idx="1">
              <a:schemeClr val="accent1"/>
            </a:lnRef>
            <a:fillRef idx="0">
              <a:schemeClr val="accent1"/>
            </a:fillRef>
            <a:effectRef idx="0">
              <a:schemeClr val="accent1"/>
            </a:effectRef>
            <a:fontRef idx="minor">
              <a:schemeClr val="tx1"/>
            </a:fontRef>
          </p:style>
        </p:cxnSp>
      </p:grpSp>
      <p:sp>
        <p:nvSpPr>
          <p:cNvPr id="19" name="TextBox 18"/>
          <p:cNvSpPr txBox="1"/>
          <p:nvPr/>
        </p:nvSpPr>
        <p:spPr>
          <a:xfrm>
            <a:off x="11468100" y="7124699"/>
            <a:ext cx="150682" cy="153888"/>
          </a:xfrm>
          <a:prstGeom prst="rect">
            <a:avLst/>
          </a:prstGeom>
        </p:spPr>
        <p:txBody>
          <a:bodyPr vert="horz" wrap="none" lIns="0" tIns="0" rIns="0" bIns="0" rtlCol="0" anchor="ctr">
            <a:spAutoFit/>
          </a:bodyPr>
          <a:lstStyle>
            <a:defPPr>
              <a:defRPr lang="en-US"/>
            </a:defPPr>
            <a:lvl1pPr algn="r">
              <a:defRPr sz="1000">
                <a:solidFill>
                  <a:schemeClr val="tx1">
                    <a:tint val="75000"/>
                  </a:schemeClr>
                </a:solidFill>
              </a:defRPr>
            </a:lvl1pPr>
          </a:lstStyle>
          <a:p>
            <a:pPr lvl="0"/>
            <a:fld id="{71CD41B7-D8E7-46DE-B5DB-17BDF6CBC4C2}" type="slidenum">
              <a:rPr lang="en-GB">
                <a:solidFill>
                  <a:schemeClr val="tx2"/>
                </a:solidFill>
              </a:rPr>
              <a:pPr lvl="0"/>
              <a:t>‹#›</a:t>
            </a:fld>
            <a:endParaRPr lang="en-GB" dirty="0">
              <a:solidFill>
                <a:schemeClr val="tx2"/>
              </a:solidFill>
            </a:endParaRPr>
          </a:p>
        </p:txBody>
      </p:sp>
      <p:sp>
        <p:nvSpPr>
          <p:cNvPr id="22" name="Title Placeholder 1"/>
          <p:cNvSpPr>
            <a:spLocks noGrp="1"/>
          </p:cNvSpPr>
          <p:nvPr>
            <p:ph type="title"/>
          </p:nvPr>
        </p:nvSpPr>
        <p:spPr>
          <a:xfrm>
            <a:off x="593725" y="-112711"/>
            <a:ext cx="10699750" cy="1219200"/>
          </a:xfrm>
          <a:prstGeom prst="rect">
            <a:avLst/>
          </a:prstGeom>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256693100"/>
      </p:ext>
    </p:extLst>
  </p:cSld>
  <p:clrMap bg1="lt1" tx1="dk1" bg2="lt2" tx2="dk2" accent1="accent1" accent2="accent2" accent3="accent3" accent4="accent4" accent5="accent5" accent6="accent6" hlink="hlink" folHlink="folHlink"/>
  <p:sldLayoutIdLst>
    <p:sldLayoutId id="2147484171" r:id="rId1"/>
  </p:sldLayoutIdLst>
  <p:txStyles>
    <p:titleStyle>
      <a:lvl1pPr algn="l" defTabSz="1097280" rtl="0" eaLnBrk="1" latinLnBrk="0" hangingPunct="1">
        <a:spcBef>
          <a:spcPct val="0"/>
        </a:spcBef>
        <a:buNone/>
        <a:defRPr sz="3200" b="1" kern="1200" cap="all" baseline="0">
          <a:solidFill>
            <a:srgbClr val="17426B"/>
          </a:solidFill>
          <a:latin typeface="+mj-lt"/>
          <a:ea typeface="+mj-ea"/>
          <a:cs typeface="+mj-cs"/>
        </a:defRPr>
      </a:lvl1pPr>
    </p:titleStyle>
    <p:bodyStyle>
      <a:lvl1pPr marL="411480" indent="-411480" algn="l" defTabSz="109728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891540" indent="-342900" algn="l" defTabSz="109728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371600" indent="-274320" algn="l" defTabSz="109728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920240" indent="-274320" algn="l" defTabSz="109728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468880" indent="-274320" algn="l" defTabSz="1097280" rtl="0" eaLnBrk="1" latinLnBrk="0" hangingPunct="1">
        <a:spcBef>
          <a:spcPct val="20000"/>
        </a:spcBef>
        <a:buFont typeface="Arial" pitchFamily="34" charset="0"/>
        <a:buChar char="»"/>
        <a:defRPr sz="1600" kern="1200">
          <a:solidFill>
            <a:schemeClr val="tx1"/>
          </a:solidFill>
          <a:latin typeface="+mn-lt"/>
          <a:ea typeface="+mn-ea"/>
          <a:cs typeface="+mn-cs"/>
        </a:defRPr>
      </a:lvl5pPr>
      <a:lvl6pPr marL="3017520" indent="-274320" algn="l" defTabSz="1097280"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566160" indent="-274320" algn="l" defTabSz="1097280"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114800" indent="-274320" algn="l" defTabSz="1097280"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63440" indent="-274320" algn="l" defTabSz="1097280" rtl="0" eaLnBrk="1" latinLnBrk="0" hangingPunct="1">
        <a:spcBef>
          <a:spcPct val="20000"/>
        </a:spcBef>
        <a:buFont typeface="Arial" pitchFamily="34" charset="0"/>
        <a:buChar char="•"/>
        <a:defRPr sz="2400" kern="1200">
          <a:solidFill>
            <a:schemeClr val="tx1"/>
          </a:solidFill>
          <a:latin typeface="+mn-lt"/>
          <a:ea typeface="+mn-ea"/>
          <a:cs typeface="+mn-cs"/>
        </a:defRPr>
      </a:lvl9pPr>
    </p:bodyStyle>
    <p:otherStyle>
      <a:defPPr>
        <a:defRPr lang="en-US"/>
      </a:defPPr>
      <a:lvl1pPr marL="0" algn="l" defTabSz="1097280" rtl="0" eaLnBrk="1" latinLnBrk="0" hangingPunct="1">
        <a:defRPr sz="2200" kern="1200">
          <a:solidFill>
            <a:schemeClr val="tx1"/>
          </a:solidFill>
          <a:latin typeface="+mn-lt"/>
          <a:ea typeface="+mn-ea"/>
          <a:cs typeface="+mn-cs"/>
        </a:defRPr>
      </a:lvl1pPr>
      <a:lvl2pPr marL="548640" algn="l" defTabSz="1097280" rtl="0" eaLnBrk="1" latinLnBrk="0" hangingPunct="1">
        <a:defRPr sz="2200" kern="1200">
          <a:solidFill>
            <a:schemeClr val="tx1"/>
          </a:solidFill>
          <a:latin typeface="+mn-lt"/>
          <a:ea typeface="+mn-ea"/>
          <a:cs typeface="+mn-cs"/>
        </a:defRPr>
      </a:lvl2pPr>
      <a:lvl3pPr marL="1097280" algn="l" defTabSz="1097280" rtl="0" eaLnBrk="1" latinLnBrk="0" hangingPunct="1">
        <a:defRPr sz="2200" kern="1200">
          <a:solidFill>
            <a:schemeClr val="tx1"/>
          </a:solidFill>
          <a:latin typeface="+mn-lt"/>
          <a:ea typeface="+mn-ea"/>
          <a:cs typeface="+mn-cs"/>
        </a:defRPr>
      </a:lvl3pPr>
      <a:lvl4pPr marL="1645920" algn="l" defTabSz="1097280" rtl="0" eaLnBrk="1" latinLnBrk="0" hangingPunct="1">
        <a:defRPr sz="2200" kern="1200">
          <a:solidFill>
            <a:schemeClr val="tx1"/>
          </a:solidFill>
          <a:latin typeface="+mn-lt"/>
          <a:ea typeface="+mn-ea"/>
          <a:cs typeface="+mn-cs"/>
        </a:defRPr>
      </a:lvl4pPr>
      <a:lvl5pPr marL="2194560" algn="l" defTabSz="1097280" rtl="0" eaLnBrk="1" latinLnBrk="0" hangingPunct="1">
        <a:defRPr sz="2200" kern="1200">
          <a:solidFill>
            <a:schemeClr val="tx1"/>
          </a:solidFill>
          <a:latin typeface="+mn-lt"/>
          <a:ea typeface="+mn-ea"/>
          <a:cs typeface="+mn-cs"/>
        </a:defRPr>
      </a:lvl5pPr>
      <a:lvl6pPr marL="2743200" algn="l" defTabSz="1097280" rtl="0" eaLnBrk="1" latinLnBrk="0" hangingPunct="1">
        <a:defRPr sz="2200" kern="1200">
          <a:solidFill>
            <a:schemeClr val="tx1"/>
          </a:solidFill>
          <a:latin typeface="+mn-lt"/>
          <a:ea typeface="+mn-ea"/>
          <a:cs typeface="+mn-cs"/>
        </a:defRPr>
      </a:lvl6pPr>
      <a:lvl7pPr marL="3291840" algn="l" defTabSz="1097280" rtl="0" eaLnBrk="1" latinLnBrk="0" hangingPunct="1">
        <a:defRPr sz="2200" kern="1200">
          <a:solidFill>
            <a:schemeClr val="tx1"/>
          </a:solidFill>
          <a:latin typeface="+mn-lt"/>
          <a:ea typeface="+mn-ea"/>
          <a:cs typeface="+mn-cs"/>
        </a:defRPr>
      </a:lvl7pPr>
      <a:lvl8pPr marL="3840480" algn="l" defTabSz="1097280" rtl="0" eaLnBrk="1" latinLnBrk="0" hangingPunct="1">
        <a:defRPr sz="2200" kern="1200">
          <a:solidFill>
            <a:schemeClr val="tx1"/>
          </a:solidFill>
          <a:latin typeface="+mn-lt"/>
          <a:ea typeface="+mn-ea"/>
          <a:cs typeface="+mn-cs"/>
        </a:defRPr>
      </a:lvl8pPr>
      <a:lvl9pPr marL="4389120" algn="l" defTabSz="1097280" rtl="0" eaLnBrk="1" latinLnBrk="0" hangingPunct="1">
        <a:defRPr sz="22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6" name="Picture 5" descr="A blue surface with white specks">
            <a:extLst>
              <a:ext uri="{FF2B5EF4-FFF2-40B4-BE49-F238E27FC236}">
                <a16:creationId xmlns:a16="http://schemas.microsoft.com/office/drawing/2014/main" id="{5155E55F-9A43-DAB3-BB54-C0BFC5684B28}"/>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1887200" cy="7315200"/>
          </a:xfrm>
          <a:prstGeom prst="rect">
            <a:avLst/>
          </a:prstGeom>
        </p:spPr>
      </p:pic>
      <p:graphicFrame>
        <p:nvGraphicFramePr>
          <p:cNvPr id="5" name="think-cell data - do not delete" hidden="1">
            <a:extLst>
              <a:ext uri="{FF2B5EF4-FFF2-40B4-BE49-F238E27FC236}">
                <a16:creationId xmlns:a16="http://schemas.microsoft.com/office/drawing/2014/main" id="{85D244F4-E646-4AAF-73F7-766588752AC0}"/>
              </a:ext>
            </a:extLst>
          </p:cNvPr>
          <p:cNvGraphicFramePr>
            <a:graphicFrameLocks noChangeAspect="1"/>
          </p:cNvGraphicFramePr>
          <p:nvPr userDrawn="1">
            <p:custDataLst>
              <p:tags r:id="rId4"/>
            </p:custDataLst>
          </p:nvPr>
        </p:nvGraphicFramePr>
        <p:xfrm>
          <a:off x="1290" y="1411"/>
          <a:ext cx="1290" cy="1412"/>
        </p:xfrm>
        <a:graphic>
          <a:graphicData uri="http://schemas.openxmlformats.org/presentationml/2006/ole">
            <mc:AlternateContent xmlns:mc="http://schemas.openxmlformats.org/markup-compatibility/2006">
              <mc:Choice xmlns:v="urn:schemas-microsoft-com:vml" Requires="v">
                <p:oleObj name="think-cell Slide" r:id="rId6" imgW="425" imgH="424" progId="TCLayout.ActiveDocument.1">
                  <p:embed/>
                </p:oleObj>
              </mc:Choice>
              <mc:Fallback>
                <p:oleObj name="think-cell Slide" r:id="rId6" imgW="425" imgH="424" progId="TCLayout.ActiveDocument.1">
                  <p:embed/>
                  <p:pic>
                    <p:nvPicPr>
                      <p:cNvPr id="5" name="think-cell data - do not delete" hidden="1">
                        <a:extLst>
                          <a:ext uri="{FF2B5EF4-FFF2-40B4-BE49-F238E27FC236}">
                            <a16:creationId xmlns:a16="http://schemas.microsoft.com/office/drawing/2014/main" id="{85D244F4-E646-4AAF-73F7-766588752AC0}"/>
                          </a:ext>
                        </a:extLst>
                      </p:cNvPr>
                      <p:cNvPicPr/>
                      <p:nvPr/>
                    </p:nvPicPr>
                    <p:blipFill>
                      <a:blip r:embed="rId7"/>
                      <a:stretch>
                        <a:fillRect/>
                      </a:stretch>
                    </p:blipFill>
                    <p:spPr>
                      <a:xfrm>
                        <a:off x="1290" y="1411"/>
                        <a:ext cx="1290" cy="1412"/>
                      </a:xfrm>
                      <a:prstGeom prst="rect">
                        <a:avLst/>
                      </a:prstGeom>
                    </p:spPr>
                  </p:pic>
                </p:oleObj>
              </mc:Fallback>
            </mc:AlternateContent>
          </a:graphicData>
        </a:graphic>
      </p:graphicFrame>
      <p:sp>
        <p:nvSpPr>
          <p:cNvPr id="2" name="Title Placeholder 1"/>
          <p:cNvSpPr>
            <a:spLocks noGrp="1"/>
          </p:cNvSpPr>
          <p:nvPr>
            <p:ph type="title"/>
          </p:nvPr>
        </p:nvSpPr>
        <p:spPr>
          <a:xfrm>
            <a:off x="709178" y="898525"/>
            <a:ext cx="10772775" cy="641900"/>
          </a:xfrm>
          <a:prstGeom prst="rect">
            <a:avLst/>
          </a:prstGeom>
        </p:spPr>
        <p:txBody>
          <a:bodyPr vert="horz" lIns="64005" tIns="32003" rIns="64005" bIns="32003" rtlCol="0" anchor="t">
            <a:normAutofit/>
          </a:bodyPr>
          <a:lstStyle/>
          <a:p>
            <a:r>
              <a:rPr lang="en-US"/>
              <a:t>Click to edit Master title style</a:t>
            </a:r>
          </a:p>
        </p:txBody>
      </p:sp>
      <p:sp>
        <p:nvSpPr>
          <p:cNvPr id="3" name="Text Placeholder 2"/>
          <p:cNvSpPr>
            <a:spLocks noGrp="1"/>
          </p:cNvSpPr>
          <p:nvPr>
            <p:ph type="body" idx="1"/>
          </p:nvPr>
        </p:nvSpPr>
        <p:spPr>
          <a:xfrm>
            <a:off x="709179" y="1647979"/>
            <a:ext cx="10750487" cy="5096066"/>
          </a:xfrm>
          <a:prstGeom prst="rect">
            <a:avLst/>
          </a:prstGeom>
        </p:spPr>
        <p:txBody>
          <a:bodyPr vert="horz" lIns="64005" tIns="32003" rIns="64005" bIns="32003"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a:extLst>
              <a:ext uri="{FF2B5EF4-FFF2-40B4-BE49-F238E27FC236}">
                <a16:creationId xmlns:a16="http://schemas.microsoft.com/office/drawing/2014/main" id="{4003D448-0118-DC87-53F9-387AECD405FF}"/>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765239" y="6744046"/>
            <a:ext cx="3767961" cy="223685"/>
          </a:xfrm>
          <a:prstGeom prst="rect">
            <a:avLst/>
          </a:prstGeom>
        </p:spPr>
      </p:pic>
      <p:sp>
        <p:nvSpPr>
          <p:cNvPr id="9" name="TextBox 8">
            <a:extLst>
              <a:ext uri="{FF2B5EF4-FFF2-40B4-BE49-F238E27FC236}">
                <a16:creationId xmlns:a16="http://schemas.microsoft.com/office/drawing/2014/main" id="{4124B9B1-509A-7BA9-5278-E17557097D6A}"/>
              </a:ext>
            </a:extLst>
          </p:cNvPr>
          <p:cNvSpPr txBox="1"/>
          <p:nvPr userDrawn="1"/>
        </p:nvSpPr>
        <p:spPr>
          <a:xfrm>
            <a:off x="11419768" y="7041323"/>
            <a:ext cx="122430" cy="125099"/>
          </a:xfrm>
          <a:prstGeom prst="rect">
            <a:avLst/>
          </a:prstGeom>
        </p:spPr>
        <p:txBody>
          <a:bodyPr vert="horz" wrap="square" lIns="0" tIns="0" rIns="0" bIns="0" rtlCol="0" anchor="ctr">
            <a:spAutoFit/>
          </a:bodyPr>
          <a:lstStyle>
            <a:defPPr>
              <a:defRPr lang="en-US"/>
            </a:defPPr>
            <a:lvl1pPr algn="r">
              <a:defRPr sz="1000">
                <a:solidFill>
                  <a:schemeClr val="tx1">
                    <a:tint val="75000"/>
                  </a:schemeClr>
                </a:solidFill>
              </a:defRPr>
            </a:lvl1pPr>
          </a:lstStyle>
          <a:p>
            <a:pPr lvl="0"/>
            <a:fld id="{71CD41B7-D8E7-46DE-B5DB-17BDF6CBC4C2}" type="slidenum">
              <a:rPr lang="en-GB" sz="813">
                <a:solidFill>
                  <a:schemeClr val="bg1"/>
                </a:solidFill>
              </a:rPr>
              <a:pPr lvl="0"/>
              <a:t>‹#›</a:t>
            </a:fld>
            <a:endParaRPr lang="en-GB" sz="813">
              <a:solidFill>
                <a:schemeClr val="bg1"/>
              </a:solidFill>
            </a:endParaRPr>
          </a:p>
        </p:txBody>
      </p:sp>
    </p:spTree>
    <p:extLst>
      <p:ext uri="{BB962C8B-B14F-4D97-AF65-F5344CB8AC3E}">
        <p14:creationId xmlns:p14="http://schemas.microsoft.com/office/powerpoint/2010/main" val="3987750050"/>
      </p:ext>
    </p:extLst>
  </p:cSld>
  <p:clrMap bg1="lt1" tx1="dk1" bg2="lt2" tx2="dk2" accent1="accent1" accent2="accent2" accent3="accent3" accent4="accent4" accent5="accent5" accent6="accent6" hlink="hlink" folHlink="folHlink"/>
  <p:sldLayoutIdLst>
    <p:sldLayoutId id="2147484176" r:id="rId1"/>
    <p:sldLayoutId id="2147484179" r:id="rId2"/>
  </p:sldLayoutIdLst>
  <p:hf sldNum="0" hdr="0" ftr="0" dt="0"/>
  <p:txStyles>
    <p:titleStyle>
      <a:lvl1pPr algn="l" defTabSz="1638378" rtl="0" eaLnBrk="1" latinLnBrk="0" hangingPunct="1">
        <a:spcBef>
          <a:spcPct val="0"/>
        </a:spcBef>
        <a:buNone/>
        <a:defRPr sz="3700" b="1" kern="1200" cap="all" baseline="0">
          <a:solidFill>
            <a:schemeClr val="bg1"/>
          </a:solidFill>
          <a:latin typeface="+mj-lt"/>
          <a:ea typeface="+mj-ea"/>
          <a:cs typeface="+mj-cs"/>
        </a:defRPr>
      </a:lvl1pPr>
    </p:titleStyle>
    <p:bodyStyle>
      <a:lvl1pPr marL="614394" indent="-614394" algn="l" defTabSz="1638378" rtl="0" eaLnBrk="1" latinLnBrk="0" hangingPunct="1">
        <a:spcBef>
          <a:spcPts val="0"/>
        </a:spcBef>
        <a:spcAft>
          <a:spcPts val="600"/>
        </a:spcAft>
        <a:buFont typeface="Arial" panose="020B0604020202020204" pitchFamily="34" charset="0"/>
        <a:buChar char="•"/>
        <a:defRPr sz="2900" kern="1200">
          <a:solidFill>
            <a:schemeClr val="bg1"/>
          </a:solidFill>
          <a:latin typeface="+mn-lt"/>
          <a:ea typeface="+mn-ea"/>
          <a:cs typeface="+mn-cs"/>
        </a:defRPr>
      </a:lvl1pPr>
      <a:lvl2pPr marL="1331182" indent="-511992" algn="l" defTabSz="1638378" rtl="0" eaLnBrk="1" latinLnBrk="0" hangingPunct="1">
        <a:spcBef>
          <a:spcPts val="0"/>
        </a:spcBef>
        <a:spcAft>
          <a:spcPts val="600"/>
        </a:spcAft>
        <a:buFont typeface="Arial" panose="020B0604020202020204" pitchFamily="34" charset="0"/>
        <a:buChar char="–"/>
        <a:defRPr sz="2400" kern="1200">
          <a:solidFill>
            <a:schemeClr val="bg1"/>
          </a:solidFill>
          <a:latin typeface="+mn-lt"/>
          <a:ea typeface="+mn-ea"/>
          <a:cs typeface="+mn-cs"/>
        </a:defRPr>
      </a:lvl2pPr>
      <a:lvl3pPr marL="2047970" indent="-409594" algn="l" defTabSz="1638378" rtl="0" eaLnBrk="1" latinLnBrk="0" hangingPunct="1">
        <a:spcBef>
          <a:spcPts val="0"/>
        </a:spcBef>
        <a:spcAft>
          <a:spcPts val="600"/>
        </a:spcAft>
        <a:buFont typeface="Arial" panose="020B0604020202020204" pitchFamily="34" charset="0"/>
        <a:buChar char="•"/>
        <a:defRPr sz="2400" kern="1200">
          <a:solidFill>
            <a:schemeClr val="bg1"/>
          </a:solidFill>
          <a:latin typeface="+mn-lt"/>
          <a:ea typeface="+mn-ea"/>
          <a:cs typeface="+mn-cs"/>
        </a:defRPr>
      </a:lvl3pPr>
      <a:lvl4pPr marL="2867155" indent="-409594" algn="l" defTabSz="1638378" rtl="0" eaLnBrk="1" latinLnBrk="0" hangingPunct="1">
        <a:spcBef>
          <a:spcPts val="0"/>
        </a:spcBef>
        <a:spcAft>
          <a:spcPts val="600"/>
        </a:spcAft>
        <a:buFont typeface="Arial" panose="020B0604020202020204" pitchFamily="34" charset="0"/>
        <a:buChar char="–"/>
        <a:defRPr sz="1800" kern="1200">
          <a:solidFill>
            <a:schemeClr val="bg1"/>
          </a:solidFill>
          <a:latin typeface="+mn-lt"/>
          <a:ea typeface="+mn-ea"/>
          <a:cs typeface="+mn-cs"/>
        </a:defRPr>
      </a:lvl4pPr>
      <a:lvl5pPr marL="3686346" indent="-409594" algn="l" defTabSz="1638378" rtl="0" eaLnBrk="1" latinLnBrk="0" hangingPunct="1">
        <a:spcBef>
          <a:spcPts val="0"/>
        </a:spcBef>
        <a:spcAft>
          <a:spcPts val="600"/>
        </a:spcAft>
        <a:buFont typeface="Arial" panose="020B0604020202020204" pitchFamily="34" charset="0"/>
        <a:buChar char="»"/>
        <a:defRPr sz="1800" kern="1200">
          <a:solidFill>
            <a:schemeClr val="bg1"/>
          </a:solidFill>
          <a:latin typeface="+mn-lt"/>
          <a:ea typeface="+mn-ea"/>
          <a:cs typeface="+mn-cs"/>
        </a:defRPr>
      </a:lvl5pPr>
      <a:lvl6pPr marL="4505533" indent="-409594" algn="l" defTabSz="1638378" rtl="0" eaLnBrk="1" latinLnBrk="0" hangingPunct="1">
        <a:spcBef>
          <a:spcPct val="20000"/>
        </a:spcBef>
        <a:buFont typeface="Arial" panose="020B0604020202020204" pitchFamily="34" charset="0"/>
        <a:buChar char="•"/>
        <a:defRPr sz="3500" kern="1200">
          <a:solidFill>
            <a:schemeClr val="tx1"/>
          </a:solidFill>
          <a:latin typeface="+mn-lt"/>
          <a:ea typeface="+mn-ea"/>
          <a:cs typeface="+mn-cs"/>
        </a:defRPr>
      </a:lvl6pPr>
      <a:lvl7pPr marL="5324720" indent="-409594" algn="l" defTabSz="1638378" rtl="0" eaLnBrk="1" latinLnBrk="0" hangingPunct="1">
        <a:spcBef>
          <a:spcPct val="20000"/>
        </a:spcBef>
        <a:buFont typeface="Arial" panose="020B0604020202020204" pitchFamily="34" charset="0"/>
        <a:buChar char="•"/>
        <a:defRPr sz="3500" kern="1200">
          <a:solidFill>
            <a:schemeClr val="tx1"/>
          </a:solidFill>
          <a:latin typeface="+mn-lt"/>
          <a:ea typeface="+mn-ea"/>
          <a:cs typeface="+mn-cs"/>
        </a:defRPr>
      </a:lvl7pPr>
      <a:lvl8pPr marL="6143909" indent="-409594" algn="l" defTabSz="1638378" rtl="0" eaLnBrk="1" latinLnBrk="0" hangingPunct="1">
        <a:spcBef>
          <a:spcPct val="20000"/>
        </a:spcBef>
        <a:buFont typeface="Arial" panose="020B0604020202020204" pitchFamily="34" charset="0"/>
        <a:buChar char="•"/>
        <a:defRPr sz="3500" kern="1200">
          <a:solidFill>
            <a:schemeClr val="tx1"/>
          </a:solidFill>
          <a:latin typeface="+mn-lt"/>
          <a:ea typeface="+mn-ea"/>
          <a:cs typeface="+mn-cs"/>
        </a:defRPr>
      </a:lvl8pPr>
      <a:lvl9pPr marL="6963094" indent="-409594" algn="l" defTabSz="1638378" rtl="0" eaLnBrk="1" latinLnBrk="0" hangingPunct="1">
        <a:spcBef>
          <a:spcPct val="20000"/>
        </a:spcBef>
        <a:buFont typeface="Arial" panose="020B0604020202020204" pitchFamily="34" charset="0"/>
        <a:buChar char="•"/>
        <a:defRPr sz="3500" kern="1200">
          <a:solidFill>
            <a:schemeClr val="tx1"/>
          </a:solidFill>
          <a:latin typeface="+mn-lt"/>
          <a:ea typeface="+mn-ea"/>
          <a:cs typeface="+mn-cs"/>
        </a:defRPr>
      </a:lvl9pPr>
    </p:bodyStyle>
    <p:otherStyle>
      <a:defPPr>
        <a:defRPr lang="en-US"/>
      </a:defPPr>
      <a:lvl1pPr marL="0" algn="l" defTabSz="1638378" rtl="0" eaLnBrk="1" latinLnBrk="0" hangingPunct="1">
        <a:defRPr sz="3200" kern="1200">
          <a:solidFill>
            <a:schemeClr val="tx1"/>
          </a:solidFill>
          <a:latin typeface="+mn-lt"/>
          <a:ea typeface="+mn-ea"/>
          <a:cs typeface="+mn-cs"/>
        </a:defRPr>
      </a:lvl1pPr>
      <a:lvl2pPr marL="819187" algn="l" defTabSz="1638378" rtl="0" eaLnBrk="1" latinLnBrk="0" hangingPunct="1">
        <a:defRPr sz="3200" kern="1200">
          <a:solidFill>
            <a:schemeClr val="tx1"/>
          </a:solidFill>
          <a:latin typeface="+mn-lt"/>
          <a:ea typeface="+mn-ea"/>
          <a:cs typeface="+mn-cs"/>
        </a:defRPr>
      </a:lvl2pPr>
      <a:lvl3pPr marL="1638378" algn="l" defTabSz="1638378" rtl="0" eaLnBrk="1" latinLnBrk="0" hangingPunct="1">
        <a:defRPr sz="3200" kern="1200">
          <a:solidFill>
            <a:schemeClr val="tx1"/>
          </a:solidFill>
          <a:latin typeface="+mn-lt"/>
          <a:ea typeface="+mn-ea"/>
          <a:cs typeface="+mn-cs"/>
        </a:defRPr>
      </a:lvl3pPr>
      <a:lvl4pPr marL="2457563" algn="l" defTabSz="1638378" rtl="0" eaLnBrk="1" latinLnBrk="0" hangingPunct="1">
        <a:defRPr sz="3200" kern="1200">
          <a:solidFill>
            <a:schemeClr val="tx1"/>
          </a:solidFill>
          <a:latin typeface="+mn-lt"/>
          <a:ea typeface="+mn-ea"/>
          <a:cs typeface="+mn-cs"/>
        </a:defRPr>
      </a:lvl4pPr>
      <a:lvl5pPr marL="3276752" algn="l" defTabSz="1638378" rtl="0" eaLnBrk="1" latinLnBrk="0" hangingPunct="1">
        <a:defRPr sz="3200" kern="1200">
          <a:solidFill>
            <a:schemeClr val="tx1"/>
          </a:solidFill>
          <a:latin typeface="+mn-lt"/>
          <a:ea typeface="+mn-ea"/>
          <a:cs typeface="+mn-cs"/>
        </a:defRPr>
      </a:lvl5pPr>
      <a:lvl6pPr marL="4095941" algn="l" defTabSz="1638378" rtl="0" eaLnBrk="1" latinLnBrk="0" hangingPunct="1">
        <a:defRPr sz="3200" kern="1200">
          <a:solidFill>
            <a:schemeClr val="tx1"/>
          </a:solidFill>
          <a:latin typeface="+mn-lt"/>
          <a:ea typeface="+mn-ea"/>
          <a:cs typeface="+mn-cs"/>
        </a:defRPr>
      </a:lvl6pPr>
      <a:lvl7pPr marL="4915128" algn="l" defTabSz="1638378" rtl="0" eaLnBrk="1" latinLnBrk="0" hangingPunct="1">
        <a:defRPr sz="3200" kern="1200">
          <a:solidFill>
            <a:schemeClr val="tx1"/>
          </a:solidFill>
          <a:latin typeface="+mn-lt"/>
          <a:ea typeface="+mn-ea"/>
          <a:cs typeface="+mn-cs"/>
        </a:defRPr>
      </a:lvl7pPr>
      <a:lvl8pPr marL="5734315" algn="l" defTabSz="1638378" rtl="0" eaLnBrk="1" latinLnBrk="0" hangingPunct="1">
        <a:defRPr sz="3200" kern="1200">
          <a:solidFill>
            <a:schemeClr val="tx1"/>
          </a:solidFill>
          <a:latin typeface="+mn-lt"/>
          <a:ea typeface="+mn-ea"/>
          <a:cs typeface="+mn-cs"/>
        </a:defRPr>
      </a:lvl8pPr>
      <a:lvl9pPr marL="6553502" algn="l" defTabSz="1638378" rtl="0" eaLnBrk="1" latinLnBrk="0" hangingPunct="1">
        <a:defRPr sz="32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304">
          <p15:clr>
            <a:srgbClr val="F26B43"/>
          </p15:clr>
        </p15:guide>
        <p15:guide id="2" pos="3744">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F7FF4A02-96CB-446E-86A5-9B4568B02877}"/>
              </a:ext>
            </a:extLst>
          </p:cNvPr>
          <p:cNvGraphicFramePr>
            <a:graphicFrameLocks noChangeAspect="1"/>
          </p:cNvGraphicFramePr>
          <p:nvPr userDrawn="1">
            <p:custDataLst>
              <p:tags r:id="rId3"/>
            </p:custDataLst>
            <p:extLst>
              <p:ext uri="{D42A27DB-BD31-4B8C-83A1-F6EECF244321}">
                <p14:modId xmlns:p14="http://schemas.microsoft.com/office/powerpoint/2010/main" val="3028551679"/>
              </p:ext>
            </p:extLst>
          </p:nvPr>
        </p:nvGraphicFramePr>
        <p:xfrm>
          <a:off x="1290" y="1411"/>
          <a:ext cx="1290" cy="1412"/>
        </p:xfrm>
        <a:graphic>
          <a:graphicData uri="http://schemas.openxmlformats.org/presentationml/2006/ole">
            <mc:AlternateContent xmlns:mc="http://schemas.openxmlformats.org/markup-compatibility/2006">
              <mc:Choice xmlns:v="urn:schemas-microsoft-com:vml" Requires="v">
                <p:oleObj name="think-cell Slide" r:id="rId4" imgW="425" imgH="424" progId="TCLayout.ActiveDocument.1">
                  <p:embed/>
                </p:oleObj>
              </mc:Choice>
              <mc:Fallback>
                <p:oleObj name="think-cell Slide" r:id="rId4" imgW="425" imgH="424" progId="TCLayout.ActiveDocument.1">
                  <p:embed/>
                  <p:pic>
                    <p:nvPicPr>
                      <p:cNvPr id="7" name="think-cell data - do not delete" hidden="1">
                        <a:extLst>
                          <a:ext uri="{FF2B5EF4-FFF2-40B4-BE49-F238E27FC236}">
                            <a16:creationId xmlns:a16="http://schemas.microsoft.com/office/drawing/2014/main" id="{F7FF4A02-96CB-446E-86A5-9B4568B02877}"/>
                          </a:ext>
                        </a:extLst>
                      </p:cNvPr>
                      <p:cNvPicPr/>
                      <p:nvPr/>
                    </p:nvPicPr>
                    <p:blipFill>
                      <a:blip r:embed="rId5"/>
                      <a:stretch>
                        <a:fillRect/>
                      </a:stretch>
                    </p:blipFill>
                    <p:spPr>
                      <a:xfrm>
                        <a:off x="1290" y="1411"/>
                        <a:ext cx="1290" cy="1412"/>
                      </a:xfrm>
                      <a:prstGeom prst="rect">
                        <a:avLst/>
                      </a:prstGeom>
                    </p:spPr>
                  </p:pic>
                </p:oleObj>
              </mc:Fallback>
            </mc:AlternateContent>
          </a:graphicData>
        </a:graphic>
      </p:graphicFrame>
      <p:pic>
        <p:nvPicPr>
          <p:cNvPr id="8" name="Picture 7" descr="A blue surface with white specks">
            <a:extLst>
              <a:ext uri="{FF2B5EF4-FFF2-40B4-BE49-F238E27FC236}">
                <a16:creationId xmlns:a16="http://schemas.microsoft.com/office/drawing/2014/main" id="{7457FB7A-39CD-7DFA-B84C-03667E80E7A1}"/>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0" y="0"/>
            <a:ext cx="11887200" cy="7315200"/>
          </a:xfrm>
          <a:prstGeom prst="rect">
            <a:avLst/>
          </a:prstGeom>
        </p:spPr>
      </p:pic>
      <p:sp>
        <p:nvSpPr>
          <p:cNvPr id="2" name="Title Placeholder 1"/>
          <p:cNvSpPr>
            <a:spLocks noGrp="1"/>
          </p:cNvSpPr>
          <p:nvPr>
            <p:ph type="title"/>
          </p:nvPr>
        </p:nvSpPr>
        <p:spPr>
          <a:xfrm>
            <a:off x="709178" y="898524"/>
            <a:ext cx="10772775" cy="641900"/>
          </a:xfrm>
          <a:prstGeom prst="rect">
            <a:avLst/>
          </a:prstGeom>
        </p:spPr>
        <p:txBody>
          <a:bodyPr vert="horz" lIns="64005" tIns="32003" rIns="64005" bIns="32003" rtlCol="0" anchor="t">
            <a:normAutofit/>
          </a:bodyPr>
          <a:lstStyle/>
          <a:p>
            <a:r>
              <a:rPr lang="en-US"/>
              <a:t>Click to edit Master title style</a:t>
            </a:r>
          </a:p>
        </p:txBody>
      </p:sp>
      <p:sp>
        <p:nvSpPr>
          <p:cNvPr id="3" name="Text Placeholder 2"/>
          <p:cNvSpPr>
            <a:spLocks noGrp="1"/>
          </p:cNvSpPr>
          <p:nvPr>
            <p:ph type="body" idx="1"/>
          </p:nvPr>
        </p:nvSpPr>
        <p:spPr>
          <a:xfrm>
            <a:off x="709178" y="1647977"/>
            <a:ext cx="10750487" cy="5096065"/>
          </a:xfrm>
          <a:prstGeom prst="rect">
            <a:avLst/>
          </a:prstGeom>
        </p:spPr>
        <p:txBody>
          <a:bodyPr vert="horz" lIns="64005" tIns="32003" rIns="64005" bIns="32003"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11321109" y="6913173"/>
            <a:ext cx="475488" cy="325120"/>
          </a:xfrm>
          <a:prstGeom prst="rect">
            <a:avLst/>
          </a:prstGeom>
        </p:spPr>
        <p:txBody>
          <a:bodyPr vert="horz" wrap="none" lIns="64005" tIns="32003" rIns="64005" bIns="32003" rtlCol="0" anchor="ctr"/>
          <a:lstStyle>
            <a:lvl1pPr algn="r">
              <a:defRPr sz="1056" b="1">
                <a:solidFill>
                  <a:schemeClr val="bg1"/>
                </a:solidFill>
              </a:defRPr>
            </a:lvl1pPr>
          </a:lstStyle>
          <a:p>
            <a:fld id="{C128E88F-8499-4E45-8A22-908A99AFA3B4}" type="slidenum">
              <a:rPr lang="en-US" smtClean="0"/>
              <a:pPr/>
              <a:t>‹#›</a:t>
            </a:fld>
            <a:endParaRPr lang="en-US"/>
          </a:p>
        </p:txBody>
      </p:sp>
      <p:pic>
        <p:nvPicPr>
          <p:cNvPr id="4" name="Picture 3">
            <a:extLst>
              <a:ext uri="{FF2B5EF4-FFF2-40B4-BE49-F238E27FC236}">
                <a16:creationId xmlns:a16="http://schemas.microsoft.com/office/drawing/2014/main" id="{4003D448-0118-DC87-53F9-387AECD405FF}"/>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765239" y="6744043"/>
            <a:ext cx="3767961" cy="223686"/>
          </a:xfrm>
          <a:prstGeom prst="rect">
            <a:avLst/>
          </a:prstGeom>
        </p:spPr>
      </p:pic>
    </p:spTree>
    <p:extLst>
      <p:ext uri="{BB962C8B-B14F-4D97-AF65-F5344CB8AC3E}">
        <p14:creationId xmlns:p14="http://schemas.microsoft.com/office/powerpoint/2010/main" val="2343088248"/>
      </p:ext>
    </p:extLst>
  </p:cSld>
  <p:clrMap bg1="lt1" tx1="dk1" bg2="lt2" tx2="dk2" accent1="accent1" accent2="accent2" accent3="accent3" accent4="accent4" accent5="accent5" accent6="accent6" hlink="hlink" folHlink="folHlink"/>
  <p:sldLayoutIdLst>
    <p:sldLayoutId id="2147484190" r:id="rId1"/>
  </p:sldLayoutIdLst>
  <p:hf sldNum="0" hdr="0" ftr="0" dt="0"/>
  <p:txStyles>
    <p:titleStyle>
      <a:lvl1pPr algn="l" defTabSz="1331182" rtl="0" eaLnBrk="1" latinLnBrk="0" hangingPunct="1">
        <a:spcBef>
          <a:spcPct val="0"/>
        </a:spcBef>
        <a:buNone/>
        <a:defRPr sz="3006" b="1" kern="1200" cap="all" baseline="0">
          <a:solidFill>
            <a:schemeClr val="bg1"/>
          </a:solidFill>
          <a:latin typeface="+mj-lt"/>
          <a:ea typeface="+mj-ea"/>
          <a:cs typeface="+mj-cs"/>
        </a:defRPr>
      </a:lvl1pPr>
    </p:titleStyle>
    <p:bodyStyle>
      <a:lvl1pPr marL="499195" indent="-499195" algn="l" defTabSz="1331182" rtl="0" eaLnBrk="1" latinLnBrk="0" hangingPunct="1">
        <a:spcBef>
          <a:spcPts val="0"/>
        </a:spcBef>
        <a:spcAft>
          <a:spcPts val="488"/>
        </a:spcAft>
        <a:buFont typeface="Arial" panose="020B0604020202020204" pitchFamily="34" charset="0"/>
        <a:buChar char="•"/>
        <a:defRPr sz="2356" kern="1200">
          <a:solidFill>
            <a:schemeClr val="bg1"/>
          </a:solidFill>
          <a:latin typeface="+mn-lt"/>
          <a:ea typeface="+mn-ea"/>
          <a:cs typeface="+mn-cs"/>
        </a:defRPr>
      </a:lvl1pPr>
      <a:lvl2pPr marL="1081585" indent="-415994" algn="l" defTabSz="1331182" rtl="0" eaLnBrk="1" latinLnBrk="0" hangingPunct="1">
        <a:spcBef>
          <a:spcPts val="0"/>
        </a:spcBef>
        <a:spcAft>
          <a:spcPts val="488"/>
        </a:spcAft>
        <a:buFont typeface="Arial" panose="020B0604020202020204" pitchFamily="34" charset="0"/>
        <a:buChar char="–"/>
        <a:defRPr sz="1950" kern="1200">
          <a:solidFill>
            <a:schemeClr val="bg1"/>
          </a:solidFill>
          <a:latin typeface="+mn-lt"/>
          <a:ea typeface="+mn-ea"/>
          <a:cs typeface="+mn-cs"/>
        </a:defRPr>
      </a:lvl2pPr>
      <a:lvl3pPr marL="1663976" indent="-332795" algn="l" defTabSz="1331182" rtl="0" eaLnBrk="1" latinLnBrk="0" hangingPunct="1">
        <a:spcBef>
          <a:spcPts val="0"/>
        </a:spcBef>
        <a:spcAft>
          <a:spcPts val="488"/>
        </a:spcAft>
        <a:buFont typeface="Arial" panose="020B0604020202020204" pitchFamily="34" charset="0"/>
        <a:buChar char="•"/>
        <a:defRPr sz="1950" kern="1200">
          <a:solidFill>
            <a:schemeClr val="bg1"/>
          </a:solidFill>
          <a:latin typeface="+mn-lt"/>
          <a:ea typeface="+mn-ea"/>
          <a:cs typeface="+mn-cs"/>
        </a:defRPr>
      </a:lvl3pPr>
      <a:lvl4pPr marL="2329563" indent="-332795" algn="l" defTabSz="1331182" rtl="0" eaLnBrk="1" latinLnBrk="0" hangingPunct="1">
        <a:spcBef>
          <a:spcPts val="0"/>
        </a:spcBef>
        <a:spcAft>
          <a:spcPts val="488"/>
        </a:spcAft>
        <a:buFont typeface="Arial" panose="020B0604020202020204" pitchFamily="34" charset="0"/>
        <a:buChar char="–"/>
        <a:defRPr sz="1463" kern="1200">
          <a:solidFill>
            <a:schemeClr val="bg1"/>
          </a:solidFill>
          <a:latin typeface="+mn-lt"/>
          <a:ea typeface="+mn-ea"/>
          <a:cs typeface="+mn-cs"/>
        </a:defRPr>
      </a:lvl4pPr>
      <a:lvl5pPr marL="2995156" indent="-332795" algn="l" defTabSz="1331182" rtl="0" eaLnBrk="1" latinLnBrk="0" hangingPunct="1">
        <a:spcBef>
          <a:spcPts val="0"/>
        </a:spcBef>
        <a:spcAft>
          <a:spcPts val="488"/>
        </a:spcAft>
        <a:buFont typeface="Arial" panose="020B0604020202020204" pitchFamily="34" charset="0"/>
        <a:buChar char="»"/>
        <a:defRPr sz="1463" kern="1200">
          <a:solidFill>
            <a:schemeClr val="bg1"/>
          </a:solidFill>
          <a:latin typeface="+mn-lt"/>
          <a:ea typeface="+mn-ea"/>
          <a:cs typeface="+mn-cs"/>
        </a:defRPr>
      </a:lvl5pPr>
      <a:lvl6pPr marL="3660746" indent="-332795" algn="l" defTabSz="1331182" rtl="0" eaLnBrk="1" latinLnBrk="0" hangingPunct="1">
        <a:spcBef>
          <a:spcPct val="20000"/>
        </a:spcBef>
        <a:buFont typeface="Arial" panose="020B0604020202020204" pitchFamily="34" charset="0"/>
        <a:buChar char="•"/>
        <a:defRPr sz="2844" kern="1200">
          <a:solidFill>
            <a:schemeClr val="tx1"/>
          </a:solidFill>
          <a:latin typeface="+mn-lt"/>
          <a:ea typeface="+mn-ea"/>
          <a:cs typeface="+mn-cs"/>
        </a:defRPr>
      </a:lvl6pPr>
      <a:lvl7pPr marL="4326335" indent="-332795" algn="l" defTabSz="1331182" rtl="0" eaLnBrk="1" latinLnBrk="0" hangingPunct="1">
        <a:spcBef>
          <a:spcPct val="20000"/>
        </a:spcBef>
        <a:buFont typeface="Arial" panose="020B0604020202020204" pitchFamily="34" charset="0"/>
        <a:buChar char="•"/>
        <a:defRPr sz="2844" kern="1200">
          <a:solidFill>
            <a:schemeClr val="tx1"/>
          </a:solidFill>
          <a:latin typeface="+mn-lt"/>
          <a:ea typeface="+mn-ea"/>
          <a:cs typeface="+mn-cs"/>
        </a:defRPr>
      </a:lvl7pPr>
      <a:lvl8pPr marL="4991926" indent="-332795" algn="l" defTabSz="1331182" rtl="0" eaLnBrk="1" latinLnBrk="0" hangingPunct="1">
        <a:spcBef>
          <a:spcPct val="20000"/>
        </a:spcBef>
        <a:buFont typeface="Arial" panose="020B0604020202020204" pitchFamily="34" charset="0"/>
        <a:buChar char="•"/>
        <a:defRPr sz="2844" kern="1200">
          <a:solidFill>
            <a:schemeClr val="tx1"/>
          </a:solidFill>
          <a:latin typeface="+mn-lt"/>
          <a:ea typeface="+mn-ea"/>
          <a:cs typeface="+mn-cs"/>
        </a:defRPr>
      </a:lvl8pPr>
      <a:lvl9pPr marL="5657514" indent="-332795" algn="l" defTabSz="1331182" rtl="0" eaLnBrk="1" latinLnBrk="0" hangingPunct="1">
        <a:spcBef>
          <a:spcPct val="20000"/>
        </a:spcBef>
        <a:buFont typeface="Arial" panose="020B0604020202020204" pitchFamily="34" charset="0"/>
        <a:buChar char="•"/>
        <a:defRPr sz="2844" kern="1200">
          <a:solidFill>
            <a:schemeClr val="tx1"/>
          </a:solidFill>
          <a:latin typeface="+mn-lt"/>
          <a:ea typeface="+mn-ea"/>
          <a:cs typeface="+mn-cs"/>
        </a:defRPr>
      </a:lvl9pPr>
    </p:bodyStyle>
    <p:otherStyle>
      <a:defPPr>
        <a:defRPr lang="en-US"/>
      </a:defPPr>
      <a:lvl1pPr marL="0" algn="l" defTabSz="1331182" rtl="0" eaLnBrk="1" latinLnBrk="0" hangingPunct="1">
        <a:defRPr sz="2600" kern="1200">
          <a:solidFill>
            <a:schemeClr val="tx1"/>
          </a:solidFill>
          <a:latin typeface="+mn-lt"/>
          <a:ea typeface="+mn-ea"/>
          <a:cs typeface="+mn-cs"/>
        </a:defRPr>
      </a:lvl1pPr>
      <a:lvl2pPr marL="665589" algn="l" defTabSz="1331182" rtl="0" eaLnBrk="1" latinLnBrk="0" hangingPunct="1">
        <a:defRPr sz="2600" kern="1200">
          <a:solidFill>
            <a:schemeClr val="tx1"/>
          </a:solidFill>
          <a:latin typeface="+mn-lt"/>
          <a:ea typeface="+mn-ea"/>
          <a:cs typeface="+mn-cs"/>
        </a:defRPr>
      </a:lvl2pPr>
      <a:lvl3pPr marL="1331182" algn="l" defTabSz="1331182" rtl="0" eaLnBrk="1" latinLnBrk="0" hangingPunct="1">
        <a:defRPr sz="2600" kern="1200">
          <a:solidFill>
            <a:schemeClr val="tx1"/>
          </a:solidFill>
          <a:latin typeface="+mn-lt"/>
          <a:ea typeface="+mn-ea"/>
          <a:cs typeface="+mn-cs"/>
        </a:defRPr>
      </a:lvl3pPr>
      <a:lvl4pPr marL="1996770" algn="l" defTabSz="1331182" rtl="0" eaLnBrk="1" latinLnBrk="0" hangingPunct="1">
        <a:defRPr sz="2600" kern="1200">
          <a:solidFill>
            <a:schemeClr val="tx1"/>
          </a:solidFill>
          <a:latin typeface="+mn-lt"/>
          <a:ea typeface="+mn-ea"/>
          <a:cs typeface="+mn-cs"/>
        </a:defRPr>
      </a:lvl4pPr>
      <a:lvl5pPr marL="2662361" algn="l" defTabSz="1331182" rtl="0" eaLnBrk="1" latinLnBrk="0" hangingPunct="1">
        <a:defRPr sz="2600" kern="1200">
          <a:solidFill>
            <a:schemeClr val="tx1"/>
          </a:solidFill>
          <a:latin typeface="+mn-lt"/>
          <a:ea typeface="+mn-ea"/>
          <a:cs typeface="+mn-cs"/>
        </a:defRPr>
      </a:lvl5pPr>
      <a:lvl6pPr marL="3327952" algn="l" defTabSz="1331182" rtl="0" eaLnBrk="1" latinLnBrk="0" hangingPunct="1">
        <a:defRPr sz="2600" kern="1200">
          <a:solidFill>
            <a:schemeClr val="tx1"/>
          </a:solidFill>
          <a:latin typeface="+mn-lt"/>
          <a:ea typeface="+mn-ea"/>
          <a:cs typeface="+mn-cs"/>
        </a:defRPr>
      </a:lvl6pPr>
      <a:lvl7pPr marL="3993542" algn="l" defTabSz="1331182" rtl="0" eaLnBrk="1" latinLnBrk="0" hangingPunct="1">
        <a:defRPr sz="2600" kern="1200">
          <a:solidFill>
            <a:schemeClr val="tx1"/>
          </a:solidFill>
          <a:latin typeface="+mn-lt"/>
          <a:ea typeface="+mn-ea"/>
          <a:cs typeface="+mn-cs"/>
        </a:defRPr>
      </a:lvl7pPr>
      <a:lvl8pPr marL="4659131" algn="l" defTabSz="1331182" rtl="0" eaLnBrk="1" latinLnBrk="0" hangingPunct="1">
        <a:defRPr sz="2600" kern="1200">
          <a:solidFill>
            <a:schemeClr val="tx1"/>
          </a:solidFill>
          <a:latin typeface="+mn-lt"/>
          <a:ea typeface="+mn-ea"/>
          <a:cs typeface="+mn-cs"/>
        </a:defRPr>
      </a:lvl8pPr>
      <a:lvl9pPr marL="5324720" algn="l" defTabSz="1331182" rtl="0" eaLnBrk="1" latinLnBrk="0" hangingPunct="1">
        <a:defRPr sz="26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592">
          <p15:clr>
            <a:srgbClr val="F26B43"/>
          </p15:clr>
        </p15:guide>
        <p15:guide id="2" pos="460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3.xml"/><Relationship Id="rId1" Type="http://schemas.openxmlformats.org/officeDocument/2006/relationships/customXml" Target="../../customXml/item1.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xml"/><Relationship Id="rId1" Type="http://schemas.openxmlformats.org/officeDocument/2006/relationships/customXml" Target="../../customXml/item2.xml"/><Relationship Id="rId5" Type="http://schemas.openxmlformats.org/officeDocument/2006/relationships/image" Target="../media/image5.emf"/><Relationship Id="rId4" Type="http://schemas.openxmlformats.org/officeDocument/2006/relationships/oleObject" Target="../embeddings/oleObject5.bin"/></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9.xml"/><Relationship Id="rId1" Type="http://schemas.openxmlformats.org/officeDocument/2006/relationships/customXml" Target="../../customXml/item3.xml"/><Relationship Id="rId5" Type="http://schemas.openxmlformats.org/officeDocument/2006/relationships/image" Target="../media/image5.emf"/><Relationship Id="rId4" Type="http://schemas.openxmlformats.org/officeDocument/2006/relationships/oleObject" Target="../embeddings/oleObject5.bin"/></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0.xml"/><Relationship Id="rId1" Type="http://schemas.openxmlformats.org/officeDocument/2006/relationships/customXml" Target="../../customXml/item4.xml"/><Relationship Id="rId5" Type="http://schemas.openxmlformats.org/officeDocument/2006/relationships/image" Target="../media/image5.emf"/><Relationship Id="rId4" Type="http://schemas.openxmlformats.org/officeDocument/2006/relationships/oleObject" Target="../embeddings/oleObject5.bin"/></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1.xml"/><Relationship Id="rId1" Type="http://schemas.openxmlformats.org/officeDocument/2006/relationships/customXml" Target="../../customXml/item5.xml"/><Relationship Id="rId5" Type="http://schemas.openxmlformats.org/officeDocument/2006/relationships/image" Target="../media/image5.emf"/><Relationship Id="rId4" Type="http://schemas.openxmlformats.org/officeDocument/2006/relationships/oleObject" Target="../embeddings/oleObject5.bin"/></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2.xml"/><Relationship Id="rId1" Type="http://schemas.openxmlformats.org/officeDocument/2006/relationships/customXml" Target="../../customXml/item6.xml"/><Relationship Id="rId5" Type="http://schemas.openxmlformats.org/officeDocument/2006/relationships/image" Target="../media/image5.emf"/><Relationship Id="rId4" Type="http://schemas.openxmlformats.org/officeDocument/2006/relationships/oleObject" Target="../embeddings/oleObject5.bin"/></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image" Target="../media/image9.png"/><Relationship Id="rId5" Type="http://schemas.openxmlformats.org/officeDocument/2006/relationships/image" Target="../media/image8.emf"/><Relationship Id="rId4" Type="http://schemas.openxmlformats.org/officeDocument/2006/relationships/oleObject" Target="../embeddings/oleObject6.bin"/></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6.xml"/><Relationship Id="rId1" Type="http://schemas.openxmlformats.org/officeDocument/2006/relationships/tags" Target="../tags/tag15.xml"/><Relationship Id="rId6" Type="http://schemas.openxmlformats.org/officeDocument/2006/relationships/image" Target="../media/image9.png"/><Relationship Id="rId5" Type="http://schemas.openxmlformats.org/officeDocument/2006/relationships/image" Target="../media/image8.emf"/><Relationship Id="rId4" Type="http://schemas.openxmlformats.org/officeDocument/2006/relationships/oleObject" Target="../embeddings/oleObject7.bin"/></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4.xml"/><Relationship Id="rId1" Type="http://schemas.openxmlformats.org/officeDocument/2006/relationships/customXml" Target="../../customXml/item7.xml"/><Relationship Id="rId4" Type="http://schemas.openxmlformats.org/officeDocument/2006/relationships/hyperlink" Target="mailto:Rahul.sharma@frost.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F322200F-1659-15C1-D9E1-DB2024A22F20}"/>
              </a:ext>
            </a:extLst>
          </p:cNvPr>
          <p:cNvSpPr txBox="1"/>
          <p:nvPr/>
        </p:nvSpPr>
        <p:spPr>
          <a:xfrm>
            <a:off x="5900515" y="6552538"/>
            <a:ext cx="5306416" cy="340062"/>
          </a:xfrm>
          <a:prstGeom prst="rect">
            <a:avLst/>
          </a:prstGeom>
          <a:noFill/>
        </p:spPr>
        <p:txBody>
          <a:bodyPr wrap="square" lIns="89120" tIns="44562" rIns="89120" bIns="44562" rtlCol="0">
            <a:spAutoFit/>
          </a:bodyPr>
          <a:lstStyle>
            <a:defPPr>
              <a:defRPr lang="en-US"/>
            </a:defPPr>
            <a:lvl1pPr marL="0" algn="l" defTabSz="829212" rtl="0" eaLnBrk="1" latinLnBrk="0" hangingPunct="1">
              <a:defRPr sz="1596" kern="1200">
                <a:solidFill>
                  <a:schemeClr val="tx1"/>
                </a:solidFill>
                <a:latin typeface="+mn-lt"/>
                <a:ea typeface="+mn-ea"/>
                <a:cs typeface="+mn-cs"/>
              </a:defRPr>
            </a:lvl1pPr>
            <a:lvl2pPr marL="414609" algn="l" defTabSz="829212" rtl="0" eaLnBrk="1" latinLnBrk="0" hangingPunct="1">
              <a:defRPr sz="1596" kern="1200">
                <a:solidFill>
                  <a:schemeClr val="tx1"/>
                </a:solidFill>
                <a:latin typeface="+mn-lt"/>
                <a:ea typeface="+mn-ea"/>
                <a:cs typeface="+mn-cs"/>
              </a:defRPr>
            </a:lvl2pPr>
            <a:lvl3pPr marL="829212" algn="l" defTabSz="829212" rtl="0" eaLnBrk="1" latinLnBrk="0" hangingPunct="1">
              <a:defRPr sz="1596" kern="1200">
                <a:solidFill>
                  <a:schemeClr val="tx1"/>
                </a:solidFill>
                <a:latin typeface="+mn-lt"/>
                <a:ea typeface="+mn-ea"/>
                <a:cs typeface="+mn-cs"/>
              </a:defRPr>
            </a:lvl3pPr>
            <a:lvl4pPr marL="1243813" algn="l" defTabSz="829212" rtl="0" eaLnBrk="1" latinLnBrk="0" hangingPunct="1">
              <a:defRPr sz="1596" kern="1200">
                <a:solidFill>
                  <a:schemeClr val="tx1"/>
                </a:solidFill>
                <a:latin typeface="+mn-lt"/>
                <a:ea typeface="+mn-ea"/>
                <a:cs typeface="+mn-cs"/>
              </a:defRPr>
            </a:lvl4pPr>
            <a:lvl5pPr marL="1658430" algn="l" defTabSz="829212" rtl="0" eaLnBrk="1" latinLnBrk="0" hangingPunct="1">
              <a:defRPr sz="1596" kern="1200">
                <a:solidFill>
                  <a:schemeClr val="tx1"/>
                </a:solidFill>
                <a:latin typeface="+mn-lt"/>
                <a:ea typeface="+mn-ea"/>
                <a:cs typeface="+mn-cs"/>
              </a:defRPr>
            </a:lvl5pPr>
            <a:lvl6pPr marL="2073030" algn="l" defTabSz="829212" rtl="0" eaLnBrk="1" latinLnBrk="0" hangingPunct="1">
              <a:defRPr sz="1596" kern="1200">
                <a:solidFill>
                  <a:schemeClr val="tx1"/>
                </a:solidFill>
                <a:latin typeface="+mn-lt"/>
                <a:ea typeface="+mn-ea"/>
                <a:cs typeface="+mn-cs"/>
              </a:defRPr>
            </a:lvl6pPr>
            <a:lvl7pPr marL="2487635" algn="l" defTabSz="829212" rtl="0" eaLnBrk="1" latinLnBrk="0" hangingPunct="1">
              <a:defRPr sz="1596" kern="1200">
                <a:solidFill>
                  <a:schemeClr val="tx1"/>
                </a:solidFill>
                <a:latin typeface="+mn-lt"/>
                <a:ea typeface="+mn-ea"/>
                <a:cs typeface="+mn-cs"/>
              </a:defRPr>
            </a:lvl7pPr>
            <a:lvl8pPr marL="2902245" algn="l" defTabSz="829212" rtl="0" eaLnBrk="1" latinLnBrk="0" hangingPunct="1">
              <a:defRPr sz="1596" kern="1200">
                <a:solidFill>
                  <a:schemeClr val="tx1"/>
                </a:solidFill>
                <a:latin typeface="+mn-lt"/>
                <a:ea typeface="+mn-ea"/>
                <a:cs typeface="+mn-cs"/>
              </a:defRPr>
            </a:lvl8pPr>
            <a:lvl9pPr marL="3316848" algn="l" defTabSz="829212" rtl="0" eaLnBrk="1" latinLnBrk="0" hangingPunct="1">
              <a:defRPr sz="1596" kern="1200">
                <a:solidFill>
                  <a:schemeClr val="tx1"/>
                </a:solidFill>
                <a:latin typeface="+mn-lt"/>
                <a:ea typeface="+mn-ea"/>
                <a:cs typeface="+mn-cs"/>
              </a:defRPr>
            </a:lvl9pPr>
          </a:lstStyle>
          <a:p>
            <a:pPr marL="0" marR="0" lvl="0" indent="0" algn="ctr" defTabSz="829212" rtl="0" eaLnBrk="1" fontAlgn="auto" latinLnBrk="0" hangingPunct="1">
              <a:lnSpc>
                <a:spcPct val="100000"/>
              </a:lnSpc>
              <a:spcBef>
                <a:spcPts val="0"/>
              </a:spcBef>
              <a:spcAft>
                <a:spcPts val="0"/>
              </a:spcAft>
              <a:buClrTx/>
              <a:buSzTx/>
              <a:buFontTx/>
              <a:buNone/>
              <a:tabLst/>
              <a:defRPr/>
            </a:pPr>
            <a:r>
              <a:rPr kumimoji="0" lang="en-US" sz="1625" b="1" i="0" u="none" strike="noStrike" kern="1200" cap="none" spc="0" normalizeH="0" baseline="0" noProof="0">
                <a:ln>
                  <a:noFill/>
                </a:ln>
                <a:solidFill>
                  <a:srgbClr val="F26722"/>
                </a:solidFill>
                <a:effectLst/>
                <a:uLnTx/>
                <a:uFillTx/>
                <a:latin typeface="Calibri"/>
                <a:ea typeface="+mn-ea"/>
                <a:cs typeface="+mn-cs"/>
                <a:sym typeface="Helvetica"/>
              </a:rPr>
              <a:t>Is your team prepared for the coming Transformation? </a:t>
            </a:r>
            <a:endParaRPr kumimoji="0" lang="en-US" sz="1625" b="1" i="0" u="none" strike="noStrike" kern="1200" cap="none" spc="0" normalizeH="0" baseline="0" noProof="0">
              <a:ln>
                <a:noFill/>
              </a:ln>
              <a:solidFill>
                <a:srgbClr val="D49916"/>
              </a:solidFill>
              <a:effectLst/>
              <a:uLnTx/>
              <a:uFillTx/>
              <a:latin typeface="Calibri" panose="020F0502020204030204" pitchFamily="34" charset="0"/>
              <a:ea typeface="+mn-ea"/>
              <a:cs typeface="+mn-cs"/>
              <a:sym typeface="Helvetica"/>
            </a:endParaRPr>
          </a:p>
        </p:txBody>
      </p:sp>
      <p:sp>
        <p:nvSpPr>
          <p:cNvPr id="2" name="TextBox 1">
            <a:extLst>
              <a:ext uri="{FF2B5EF4-FFF2-40B4-BE49-F238E27FC236}">
                <a16:creationId xmlns:a16="http://schemas.microsoft.com/office/drawing/2014/main" id="{2FB6838D-DD0D-53D6-8809-06D2DA10D6FE}"/>
              </a:ext>
            </a:extLst>
          </p:cNvPr>
          <p:cNvSpPr txBox="1"/>
          <p:nvPr/>
        </p:nvSpPr>
        <p:spPr>
          <a:xfrm>
            <a:off x="5478424" y="1197534"/>
            <a:ext cx="6150598" cy="2952347"/>
          </a:xfrm>
          <a:prstGeom prst="rect">
            <a:avLst/>
          </a:prstGeom>
          <a:noFill/>
        </p:spPr>
        <p:txBody>
          <a:bodyPr wrap="square" lIns="89154" tIns="44577" rIns="89154" bIns="44577" rtlCol="0" anchor="t">
            <a:spAutoFit/>
          </a:bodyPr>
          <a:lstStyle>
            <a:defPPr>
              <a:defRPr lang="en-US"/>
            </a:defPPr>
            <a:lvl1pPr marL="0" algn="l" defTabSz="829212" rtl="0" eaLnBrk="1" latinLnBrk="0" hangingPunct="1">
              <a:defRPr sz="1596" kern="1200">
                <a:solidFill>
                  <a:schemeClr val="tx1"/>
                </a:solidFill>
                <a:latin typeface="+mn-lt"/>
                <a:ea typeface="+mn-ea"/>
                <a:cs typeface="+mn-cs"/>
              </a:defRPr>
            </a:lvl1pPr>
            <a:lvl2pPr marL="414609" algn="l" defTabSz="829212" rtl="0" eaLnBrk="1" latinLnBrk="0" hangingPunct="1">
              <a:defRPr sz="1596" kern="1200">
                <a:solidFill>
                  <a:schemeClr val="tx1"/>
                </a:solidFill>
                <a:latin typeface="+mn-lt"/>
                <a:ea typeface="+mn-ea"/>
                <a:cs typeface="+mn-cs"/>
              </a:defRPr>
            </a:lvl2pPr>
            <a:lvl3pPr marL="829212" algn="l" defTabSz="829212" rtl="0" eaLnBrk="1" latinLnBrk="0" hangingPunct="1">
              <a:defRPr sz="1596" kern="1200">
                <a:solidFill>
                  <a:schemeClr val="tx1"/>
                </a:solidFill>
                <a:latin typeface="+mn-lt"/>
                <a:ea typeface="+mn-ea"/>
                <a:cs typeface="+mn-cs"/>
              </a:defRPr>
            </a:lvl3pPr>
            <a:lvl4pPr marL="1243813" algn="l" defTabSz="829212" rtl="0" eaLnBrk="1" latinLnBrk="0" hangingPunct="1">
              <a:defRPr sz="1596" kern="1200">
                <a:solidFill>
                  <a:schemeClr val="tx1"/>
                </a:solidFill>
                <a:latin typeface="+mn-lt"/>
                <a:ea typeface="+mn-ea"/>
                <a:cs typeface="+mn-cs"/>
              </a:defRPr>
            </a:lvl4pPr>
            <a:lvl5pPr marL="1658430" algn="l" defTabSz="829212" rtl="0" eaLnBrk="1" latinLnBrk="0" hangingPunct="1">
              <a:defRPr sz="1596" kern="1200">
                <a:solidFill>
                  <a:schemeClr val="tx1"/>
                </a:solidFill>
                <a:latin typeface="+mn-lt"/>
                <a:ea typeface="+mn-ea"/>
                <a:cs typeface="+mn-cs"/>
              </a:defRPr>
            </a:lvl5pPr>
            <a:lvl6pPr marL="2073030" algn="l" defTabSz="829212" rtl="0" eaLnBrk="1" latinLnBrk="0" hangingPunct="1">
              <a:defRPr sz="1596" kern="1200">
                <a:solidFill>
                  <a:schemeClr val="tx1"/>
                </a:solidFill>
                <a:latin typeface="+mn-lt"/>
                <a:ea typeface="+mn-ea"/>
                <a:cs typeface="+mn-cs"/>
              </a:defRPr>
            </a:lvl6pPr>
            <a:lvl7pPr marL="2487635" algn="l" defTabSz="829212" rtl="0" eaLnBrk="1" latinLnBrk="0" hangingPunct="1">
              <a:defRPr sz="1596" kern="1200">
                <a:solidFill>
                  <a:schemeClr val="tx1"/>
                </a:solidFill>
                <a:latin typeface="+mn-lt"/>
                <a:ea typeface="+mn-ea"/>
                <a:cs typeface="+mn-cs"/>
              </a:defRPr>
            </a:lvl7pPr>
            <a:lvl8pPr marL="2902245" algn="l" defTabSz="829212" rtl="0" eaLnBrk="1" latinLnBrk="0" hangingPunct="1">
              <a:defRPr sz="1596" kern="1200">
                <a:solidFill>
                  <a:schemeClr val="tx1"/>
                </a:solidFill>
                <a:latin typeface="+mn-lt"/>
                <a:ea typeface="+mn-ea"/>
                <a:cs typeface="+mn-cs"/>
              </a:defRPr>
            </a:lvl8pPr>
            <a:lvl9pPr marL="3316848" algn="l" defTabSz="829212" rtl="0" eaLnBrk="1" latinLnBrk="0" hangingPunct="1">
              <a:defRPr sz="1596" kern="1200">
                <a:solidFill>
                  <a:schemeClr val="tx1"/>
                </a:solidFill>
                <a:latin typeface="+mn-lt"/>
                <a:ea typeface="+mn-ea"/>
                <a:cs typeface="+mn-cs"/>
              </a:defRPr>
            </a:lvl9pPr>
          </a:lstStyle>
          <a:p>
            <a:pPr marL="0" marR="0" lvl="0" indent="0" algn="l" defTabSz="829212"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chemeClr val="bg1"/>
                </a:solidFill>
                <a:effectLst/>
                <a:uLnTx/>
                <a:uFillTx/>
                <a:latin typeface="Calibri"/>
                <a:ea typeface="+mn-ea"/>
                <a:cs typeface="+mn-cs"/>
              </a:rPr>
              <a:t>Proposal</a:t>
            </a:r>
          </a:p>
          <a:p>
            <a:pPr marL="0" marR="0" lvl="0" indent="0" algn="l" defTabSz="829212"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chemeClr val="bg1"/>
                </a:solidFill>
                <a:effectLst/>
                <a:uLnTx/>
                <a:uFillTx/>
                <a:latin typeface="Calibri"/>
                <a:ea typeface="+mn-ea"/>
                <a:cs typeface="+mn-cs"/>
              </a:rPr>
              <a:t>For</a:t>
            </a:r>
          </a:p>
          <a:p>
            <a:pPr marL="0" marR="0" lvl="0" indent="0" algn="l" defTabSz="829212" rtl="0" eaLnBrk="1" fontAlgn="auto" latinLnBrk="0" hangingPunct="1">
              <a:lnSpc>
                <a:spcPct val="100000"/>
              </a:lnSpc>
              <a:spcBef>
                <a:spcPts val="0"/>
              </a:spcBef>
              <a:spcAft>
                <a:spcPts val="0"/>
              </a:spcAft>
              <a:buClrTx/>
              <a:buSzTx/>
              <a:buFontTx/>
              <a:buNone/>
              <a:tabLst/>
              <a:defRPr/>
            </a:pPr>
            <a:endParaRPr lang="en-US" sz="2400" b="1" dirty="0">
              <a:solidFill>
                <a:schemeClr val="bg1"/>
              </a:solidFill>
              <a:latin typeface="Calibri"/>
            </a:endParaRPr>
          </a:p>
          <a:p>
            <a:pPr marL="0" marR="0" lvl="0" indent="0" algn="l" defTabSz="829212" rtl="0" eaLnBrk="1" fontAlgn="auto" latinLnBrk="0" hangingPunct="1">
              <a:lnSpc>
                <a:spcPct val="100000"/>
              </a:lnSpc>
              <a:spcBef>
                <a:spcPts val="0"/>
              </a:spcBef>
              <a:spcAft>
                <a:spcPts val="0"/>
              </a:spcAft>
              <a:buClrTx/>
              <a:buSzTx/>
              <a:buFontTx/>
              <a:buNone/>
              <a:tabLst/>
              <a:defRPr/>
            </a:pPr>
            <a:r>
              <a:rPr lang="en-US" sz="2400" b="1" dirty="0">
                <a:solidFill>
                  <a:schemeClr val="bg1"/>
                </a:solidFill>
                <a:latin typeface="Calibri"/>
              </a:rPr>
              <a:t>Project Evaluation &amp; </a:t>
            </a:r>
            <a:r>
              <a:rPr lang="en-US" sz="2400" b="1">
                <a:solidFill>
                  <a:schemeClr val="bg1"/>
                </a:solidFill>
                <a:latin typeface="Calibri"/>
              </a:rPr>
              <a:t>Recognition Program (PERP)</a:t>
            </a:r>
            <a:endParaRPr lang="en-US" sz="2400" b="1" dirty="0">
              <a:solidFill>
                <a:schemeClr val="bg1"/>
              </a:solidFill>
              <a:latin typeface="Calibri"/>
            </a:endParaRPr>
          </a:p>
          <a:p>
            <a:pPr marL="0" marR="0" lvl="0" indent="0" algn="l" defTabSz="829212"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chemeClr val="bg1"/>
              </a:solidFill>
              <a:effectLst/>
              <a:uLnTx/>
              <a:uFillTx/>
              <a:latin typeface="Calibri"/>
              <a:ea typeface="+mn-ea"/>
              <a:cs typeface="Arial" pitchFamily="34" charset="0"/>
            </a:endParaRPr>
          </a:p>
          <a:p>
            <a:pPr marL="0" marR="0" lvl="0" indent="0" algn="l" defTabSz="829212" rtl="0" eaLnBrk="1" fontAlgn="auto" latinLnBrk="0" hangingPunct="1">
              <a:lnSpc>
                <a:spcPct val="100000"/>
              </a:lnSpc>
              <a:spcBef>
                <a:spcPts val="0"/>
              </a:spcBef>
              <a:spcAft>
                <a:spcPts val="0"/>
              </a:spcAft>
              <a:buClrTx/>
              <a:buSzTx/>
              <a:buFontTx/>
              <a:buNone/>
              <a:tabLst/>
              <a:defRPr/>
            </a:pPr>
            <a:r>
              <a:rPr lang="en-US" sz="2400" b="1" dirty="0">
                <a:solidFill>
                  <a:schemeClr val="bg1"/>
                </a:solidFill>
                <a:latin typeface="Calibri"/>
                <a:cs typeface="Arial" pitchFamily="34" charset="0"/>
              </a:rPr>
              <a:t>For 2026</a:t>
            </a:r>
            <a:br>
              <a:rPr kumimoji="0" lang="en-GB" sz="2400" b="1" i="0" u="none" strike="noStrike" kern="1200" cap="none" spc="0" normalizeH="0" baseline="0" noProof="0" dirty="0">
                <a:ln>
                  <a:noFill/>
                </a:ln>
                <a:solidFill>
                  <a:srgbClr val="FFFFFF"/>
                </a:solidFill>
                <a:effectLst/>
                <a:uLnTx/>
                <a:uFillTx/>
                <a:latin typeface="Calibri"/>
                <a:ea typeface="+mn-ea"/>
                <a:cs typeface="Arial" pitchFamily="34" charset="0"/>
              </a:rPr>
            </a:br>
            <a:endParaRPr kumimoji="0" lang="en-US" sz="1800" b="0" i="0" u="none" strike="noStrike" kern="1200" cap="none" spc="0" normalizeH="0" baseline="0" noProof="0" dirty="0">
              <a:ln>
                <a:noFill/>
              </a:ln>
              <a:solidFill>
                <a:srgbClr val="FFFFFF"/>
              </a:solidFill>
              <a:effectLst/>
              <a:uLnTx/>
              <a:uFillTx/>
              <a:latin typeface="Calibri"/>
              <a:ea typeface="Calibri"/>
              <a:cs typeface="Calibri"/>
              <a:sym typeface="Helvetica"/>
            </a:endParaRPr>
          </a:p>
        </p:txBody>
      </p:sp>
      <p:pic>
        <p:nvPicPr>
          <p:cNvPr id="4" name="Picture 3">
            <a:extLst>
              <a:ext uri="{FF2B5EF4-FFF2-40B4-BE49-F238E27FC236}">
                <a16:creationId xmlns:a16="http://schemas.microsoft.com/office/drawing/2014/main" id="{C46E27D6-A291-414C-4D21-63D643474B56}"/>
              </a:ext>
            </a:extLst>
          </p:cNvPr>
          <p:cNvPicPr>
            <a:picLocks noChangeAspect="1"/>
          </p:cNvPicPr>
          <p:nvPr/>
        </p:nvPicPr>
        <p:blipFill>
          <a:blip r:embed="rId4"/>
          <a:stretch>
            <a:fillRect/>
          </a:stretch>
        </p:blipFill>
        <p:spPr>
          <a:xfrm>
            <a:off x="258291" y="2170700"/>
            <a:ext cx="4843113" cy="3705563"/>
          </a:xfrm>
          <a:prstGeom prst="rect">
            <a:avLst/>
          </a:prstGeom>
        </p:spPr>
      </p:pic>
      <p:sp>
        <p:nvSpPr>
          <p:cNvPr id="5" name="TextBox 4">
            <a:extLst>
              <a:ext uri="{FF2B5EF4-FFF2-40B4-BE49-F238E27FC236}">
                <a16:creationId xmlns:a16="http://schemas.microsoft.com/office/drawing/2014/main" id="{DDBCE37D-4A57-9622-4DE2-6BE4DF8E8FE9}"/>
              </a:ext>
            </a:extLst>
          </p:cNvPr>
          <p:cNvSpPr txBox="1"/>
          <p:nvPr/>
        </p:nvSpPr>
        <p:spPr>
          <a:xfrm>
            <a:off x="-119374" y="549756"/>
            <a:ext cx="5875683" cy="452529"/>
          </a:xfrm>
          <a:prstGeom prst="rect">
            <a:avLst/>
          </a:prstGeom>
          <a:noFill/>
        </p:spPr>
        <p:txBody>
          <a:bodyPr wrap="square" lIns="89117" tIns="44562" rIns="89117" bIns="44562" rtlCol="0">
            <a:spAutoFit/>
          </a:bodyPr>
          <a:lstStyle>
            <a:defPPr>
              <a:defRPr lang="en-US"/>
            </a:defPPr>
            <a:lvl1pPr marL="0" algn="l" defTabSz="829212" rtl="0" eaLnBrk="1" latinLnBrk="0" hangingPunct="1">
              <a:defRPr sz="1596" kern="1200">
                <a:solidFill>
                  <a:schemeClr val="tx1"/>
                </a:solidFill>
                <a:latin typeface="+mn-lt"/>
                <a:ea typeface="+mn-ea"/>
                <a:cs typeface="+mn-cs"/>
              </a:defRPr>
            </a:lvl1pPr>
            <a:lvl2pPr marL="414609" algn="l" defTabSz="829212" rtl="0" eaLnBrk="1" latinLnBrk="0" hangingPunct="1">
              <a:defRPr sz="1596" kern="1200">
                <a:solidFill>
                  <a:schemeClr val="tx1"/>
                </a:solidFill>
                <a:latin typeface="+mn-lt"/>
                <a:ea typeface="+mn-ea"/>
                <a:cs typeface="+mn-cs"/>
              </a:defRPr>
            </a:lvl2pPr>
            <a:lvl3pPr marL="829212" algn="l" defTabSz="829212" rtl="0" eaLnBrk="1" latinLnBrk="0" hangingPunct="1">
              <a:defRPr sz="1596" kern="1200">
                <a:solidFill>
                  <a:schemeClr val="tx1"/>
                </a:solidFill>
                <a:latin typeface="+mn-lt"/>
                <a:ea typeface="+mn-ea"/>
                <a:cs typeface="+mn-cs"/>
              </a:defRPr>
            </a:lvl3pPr>
            <a:lvl4pPr marL="1243813" algn="l" defTabSz="829212" rtl="0" eaLnBrk="1" latinLnBrk="0" hangingPunct="1">
              <a:defRPr sz="1596" kern="1200">
                <a:solidFill>
                  <a:schemeClr val="tx1"/>
                </a:solidFill>
                <a:latin typeface="+mn-lt"/>
                <a:ea typeface="+mn-ea"/>
                <a:cs typeface="+mn-cs"/>
              </a:defRPr>
            </a:lvl4pPr>
            <a:lvl5pPr marL="1658430" algn="l" defTabSz="829212" rtl="0" eaLnBrk="1" latinLnBrk="0" hangingPunct="1">
              <a:defRPr sz="1596" kern="1200">
                <a:solidFill>
                  <a:schemeClr val="tx1"/>
                </a:solidFill>
                <a:latin typeface="+mn-lt"/>
                <a:ea typeface="+mn-ea"/>
                <a:cs typeface="+mn-cs"/>
              </a:defRPr>
            </a:lvl5pPr>
            <a:lvl6pPr marL="2073030" algn="l" defTabSz="829212" rtl="0" eaLnBrk="1" latinLnBrk="0" hangingPunct="1">
              <a:defRPr sz="1596" kern="1200">
                <a:solidFill>
                  <a:schemeClr val="tx1"/>
                </a:solidFill>
                <a:latin typeface="+mn-lt"/>
                <a:ea typeface="+mn-ea"/>
                <a:cs typeface="+mn-cs"/>
              </a:defRPr>
            </a:lvl6pPr>
            <a:lvl7pPr marL="2487635" algn="l" defTabSz="829212" rtl="0" eaLnBrk="1" latinLnBrk="0" hangingPunct="1">
              <a:defRPr sz="1596" kern="1200">
                <a:solidFill>
                  <a:schemeClr val="tx1"/>
                </a:solidFill>
                <a:latin typeface="+mn-lt"/>
                <a:ea typeface="+mn-ea"/>
                <a:cs typeface="+mn-cs"/>
              </a:defRPr>
            </a:lvl7pPr>
            <a:lvl8pPr marL="2902245" algn="l" defTabSz="829212" rtl="0" eaLnBrk="1" latinLnBrk="0" hangingPunct="1">
              <a:defRPr sz="1596" kern="1200">
                <a:solidFill>
                  <a:schemeClr val="tx1"/>
                </a:solidFill>
                <a:latin typeface="+mn-lt"/>
                <a:ea typeface="+mn-ea"/>
                <a:cs typeface="+mn-cs"/>
              </a:defRPr>
            </a:lvl8pPr>
            <a:lvl9pPr marL="3316848" algn="l" defTabSz="829212" rtl="0" eaLnBrk="1" latinLnBrk="0" hangingPunct="1">
              <a:defRPr sz="1596" kern="1200">
                <a:solidFill>
                  <a:schemeClr val="tx1"/>
                </a:solidFill>
                <a:latin typeface="+mn-lt"/>
                <a:ea typeface="+mn-ea"/>
                <a:cs typeface="+mn-cs"/>
              </a:defRPr>
            </a:lvl9pPr>
          </a:lstStyle>
          <a:p>
            <a:pPr marL="0" marR="0" lvl="0" indent="0" algn="ctr" defTabSz="891183" rtl="0" eaLnBrk="1" fontAlgn="auto" latinLnBrk="0" hangingPunct="1">
              <a:lnSpc>
                <a:spcPct val="100000"/>
              </a:lnSpc>
              <a:spcBef>
                <a:spcPts val="0"/>
              </a:spcBef>
              <a:spcAft>
                <a:spcPts val="0"/>
              </a:spcAft>
              <a:buClrTx/>
              <a:buSzTx/>
              <a:buFontTx/>
              <a:buNone/>
              <a:tabLst/>
              <a:defRPr/>
            </a:pPr>
            <a:r>
              <a:rPr kumimoji="0" lang="en-US" sz="2356"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sym typeface="Helvetica"/>
              </a:rPr>
              <a:t>TRANSFORMATIONAL GROWTH JOURNEY</a:t>
            </a:r>
          </a:p>
        </p:txBody>
      </p:sp>
      <p:sp>
        <p:nvSpPr>
          <p:cNvPr id="6" name="TextBox 5">
            <a:extLst>
              <a:ext uri="{FF2B5EF4-FFF2-40B4-BE49-F238E27FC236}">
                <a16:creationId xmlns:a16="http://schemas.microsoft.com/office/drawing/2014/main" id="{A04CC3DE-0B94-93EC-7DE4-16DA015741DB}"/>
              </a:ext>
            </a:extLst>
          </p:cNvPr>
          <p:cNvSpPr txBox="1"/>
          <p:nvPr/>
        </p:nvSpPr>
        <p:spPr>
          <a:xfrm>
            <a:off x="68521" y="908346"/>
            <a:ext cx="5222654" cy="370101"/>
          </a:xfrm>
          <a:prstGeom prst="rect">
            <a:avLst/>
          </a:prstGeom>
          <a:noFill/>
        </p:spPr>
        <p:txBody>
          <a:bodyPr wrap="square" lIns="89117" tIns="44562" rIns="89117" bIns="44562" rtlCol="0">
            <a:spAutoFit/>
          </a:bodyPr>
          <a:lstStyle>
            <a:defPPr>
              <a:defRPr lang="en-US"/>
            </a:defPPr>
            <a:lvl1pPr marL="0" algn="l" defTabSz="829212" rtl="0" eaLnBrk="1" latinLnBrk="0" hangingPunct="1">
              <a:defRPr sz="1596" kern="1200">
                <a:solidFill>
                  <a:schemeClr val="tx1"/>
                </a:solidFill>
                <a:latin typeface="+mn-lt"/>
                <a:ea typeface="+mn-ea"/>
                <a:cs typeface="+mn-cs"/>
              </a:defRPr>
            </a:lvl1pPr>
            <a:lvl2pPr marL="414609" algn="l" defTabSz="829212" rtl="0" eaLnBrk="1" latinLnBrk="0" hangingPunct="1">
              <a:defRPr sz="1596" kern="1200">
                <a:solidFill>
                  <a:schemeClr val="tx1"/>
                </a:solidFill>
                <a:latin typeface="+mn-lt"/>
                <a:ea typeface="+mn-ea"/>
                <a:cs typeface="+mn-cs"/>
              </a:defRPr>
            </a:lvl2pPr>
            <a:lvl3pPr marL="829212" algn="l" defTabSz="829212" rtl="0" eaLnBrk="1" latinLnBrk="0" hangingPunct="1">
              <a:defRPr sz="1596" kern="1200">
                <a:solidFill>
                  <a:schemeClr val="tx1"/>
                </a:solidFill>
                <a:latin typeface="+mn-lt"/>
                <a:ea typeface="+mn-ea"/>
                <a:cs typeface="+mn-cs"/>
              </a:defRPr>
            </a:lvl3pPr>
            <a:lvl4pPr marL="1243813" algn="l" defTabSz="829212" rtl="0" eaLnBrk="1" latinLnBrk="0" hangingPunct="1">
              <a:defRPr sz="1596" kern="1200">
                <a:solidFill>
                  <a:schemeClr val="tx1"/>
                </a:solidFill>
                <a:latin typeface="+mn-lt"/>
                <a:ea typeface="+mn-ea"/>
                <a:cs typeface="+mn-cs"/>
              </a:defRPr>
            </a:lvl4pPr>
            <a:lvl5pPr marL="1658430" algn="l" defTabSz="829212" rtl="0" eaLnBrk="1" latinLnBrk="0" hangingPunct="1">
              <a:defRPr sz="1596" kern="1200">
                <a:solidFill>
                  <a:schemeClr val="tx1"/>
                </a:solidFill>
                <a:latin typeface="+mn-lt"/>
                <a:ea typeface="+mn-ea"/>
                <a:cs typeface="+mn-cs"/>
              </a:defRPr>
            </a:lvl5pPr>
            <a:lvl6pPr marL="2073030" algn="l" defTabSz="829212" rtl="0" eaLnBrk="1" latinLnBrk="0" hangingPunct="1">
              <a:defRPr sz="1596" kern="1200">
                <a:solidFill>
                  <a:schemeClr val="tx1"/>
                </a:solidFill>
                <a:latin typeface="+mn-lt"/>
                <a:ea typeface="+mn-ea"/>
                <a:cs typeface="+mn-cs"/>
              </a:defRPr>
            </a:lvl6pPr>
            <a:lvl7pPr marL="2487635" algn="l" defTabSz="829212" rtl="0" eaLnBrk="1" latinLnBrk="0" hangingPunct="1">
              <a:defRPr sz="1596" kern="1200">
                <a:solidFill>
                  <a:schemeClr val="tx1"/>
                </a:solidFill>
                <a:latin typeface="+mn-lt"/>
                <a:ea typeface="+mn-ea"/>
                <a:cs typeface="+mn-cs"/>
              </a:defRPr>
            </a:lvl7pPr>
            <a:lvl8pPr marL="2902245" algn="l" defTabSz="829212" rtl="0" eaLnBrk="1" latinLnBrk="0" hangingPunct="1">
              <a:defRPr sz="1596" kern="1200">
                <a:solidFill>
                  <a:schemeClr val="tx1"/>
                </a:solidFill>
                <a:latin typeface="+mn-lt"/>
                <a:ea typeface="+mn-ea"/>
                <a:cs typeface="+mn-cs"/>
              </a:defRPr>
            </a:lvl8pPr>
            <a:lvl9pPr marL="3316848" algn="l" defTabSz="829212" rtl="0" eaLnBrk="1" latinLnBrk="0" hangingPunct="1">
              <a:defRPr sz="1596" kern="1200">
                <a:solidFill>
                  <a:schemeClr val="tx1"/>
                </a:solidFill>
                <a:latin typeface="+mn-lt"/>
                <a:ea typeface="+mn-ea"/>
                <a:cs typeface="+mn-cs"/>
              </a:defRPr>
            </a:lvl9pPr>
          </a:lstStyle>
          <a:p>
            <a:pPr marL="0" marR="0" lvl="0" indent="0" algn="ctr" defTabSz="891183" rtl="0" eaLnBrk="1" fontAlgn="auto" latinLnBrk="0" hangingPunct="1">
              <a:lnSpc>
                <a:spcPct val="100000"/>
              </a:lnSpc>
              <a:spcBef>
                <a:spcPts val="0"/>
              </a:spcBef>
              <a:spcAft>
                <a:spcPts val="0"/>
              </a:spcAft>
              <a:buClrTx/>
              <a:buSzTx/>
              <a:buFontTx/>
              <a:buNone/>
              <a:tabLst/>
              <a:defRPr/>
            </a:pPr>
            <a:r>
              <a:rPr kumimoji="0" lang="en-US" sz="1788" b="0" i="1"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sym typeface="Helvetica"/>
              </a:rPr>
              <a:t>“Powered by the Growth Pipeline Engine”</a:t>
            </a:r>
          </a:p>
        </p:txBody>
      </p:sp>
      <p:sp>
        <p:nvSpPr>
          <p:cNvPr id="19" name="TextBox 18"/>
          <p:cNvSpPr txBox="1">
            <a:spLocks/>
          </p:cNvSpPr>
          <p:nvPr/>
        </p:nvSpPr>
        <p:spPr>
          <a:xfrm>
            <a:off x="6629400" y="1470095"/>
            <a:ext cx="4318000" cy="769441"/>
          </a:xfrm>
          <a:prstGeom prst="rect">
            <a:avLst/>
          </a:prstGeom>
          <a:noFill/>
        </p:spPr>
        <p:txBody>
          <a:bodyPr wrap="square" rtlCol="0">
            <a:spAutoFit/>
          </a:bodyPr>
          <a:lstStyle>
            <a:defPPr>
              <a:defRPr lang="en-US"/>
            </a:defPPr>
            <a:lvl1pPr>
              <a:defRPr sz="2400">
                <a:solidFill>
                  <a:schemeClr val="bg1"/>
                </a:solidFill>
              </a:defRPr>
            </a:lvl1pPr>
          </a:lstStyle>
          <a:p>
            <a:pPr marL="0" marR="0" lvl="0" indent="0" algn="l" defTabSz="1097280" rtl="0" eaLnBrk="1" fontAlgn="auto" latinLnBrk="0" hangingPunct="1">
              <a:lnSpc>
                <a:spcPct val="100000"/>
              </a:lnSpc>
              <a:spcBef>
                <a:spcPts val="0"/>
              </a:spcBef>
              <a:spcAft>
                <a:spcPts val="0"/>
              </a:spcAft>
              <a:buClrTx/>
              <a:buSzTx/>
              <a:buFontTx/>
              <a:buNone/>
              <a:tabLst/>
              <a:defRPr/>
            </a:pPr>
            <a:br>
              <a:rPr kumimoji="0" lang="en-GB" sz="2200" b="1" i="0" u="none" strike="noStrike" kern="1200" cap="none" spc="0" normalizeH="0" baseline="0" noProof="0" dirty="0">
                <a:ln>
                  <a:noFill/>
                </a:ln>
                <a:solidFill>
                  <a:srgbClr val="FFFFFF"/>
                </a:solidFill>
                <a:effectLst/>
                <a:uLnTx/>
                <a:uFillTx/>
                <a:latin typeface="Calibri"/>
                <a:ea typeface="+mn-ea"/>
                <a:cs typeface="Arial" pitchFamily="34" charset="0"/>
              </a:rPr>
            </a:br>
            <a:endParaRPr kumimoji="0" lang="en-US" sz="2200" b="1" i="0" u="none" strike="noStrike" kern="1200" cap="none" spc="0" normalizeH="0" baseline="0" noProof="0" dirty="0">
              <a:ln>
                <a:noFill/>
              </a:ln>
              <a:solidFill>
                <a:srgbClr val="FFFF00"/>
              </a:solidFill>
              <a:effectLst/>
              <a:uLnTx/>
              <a:uFillTx/>
              <a:latin typeface="Calibri"/>
              <a:ea typeface="+mn-ea"/>
              <a:cs typeface="+mn-cs"/>
            </a:endParaRPr>
          </a:p>
        </p:txBody>
      </p:sp>
    </p:spTree>
    <p:custDataLst>
      <p:custData r:id="rId1"/>
    </p:custDataLst>
    <p:extLst>
      <p:ext uri="{BB962C8B-B14F-4D97-AF65-F5344CB8AC3E}">
        <p14:creationId xmlns:p14="http://schemas.microsoft.com/office/powerpoint/2010/main" val="25205596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D02DEB-35B4-59ED-8AED-8A3C47BAF355}"/>
            </a:ext>
          </a:extLst>
        </p:cNvPr>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FBE165F4-8779-FF3B-8505-E2339AC213FE}"/>
              </a:ext>
            </a:extLst>
          </p:cNvPr>
          <p:cNvGraphicFramePr>
            <a:graphicFrameLocks noChangeAspect="1"/>
          </p:cNvGraphicFramePr>
          <p:nvPr>
            <p:custDataLst>
              <p:tags r:id="rId2"/>
            </p:custDataLst>
          </p:nvPr>
        </p:nvGraphicFramePr>
        <p:xfrm>
          <a:off x="1290" y="315615"/>
          <a:ext cx="1290" cy="1290"/>
        </p:xfrm>
        <a:graphic>
          <a:graphicData uri="http://schemas.openxmlformats.org/presentationml/2006/ole">
            <mc:AlternateContent xmlns:mc="http://schemas.openxmlformats.org/markup-compatibility/2006">
              <mc:Choice xmlns:v="urn:schemas-microsoft-com:vml" Requires="v">
                <p:oleObj name="think-cell Slide" r:id="rId4" imgW="425" imgH="424" progId="TCLayout.ActiveDocument.1">
                  <p:embed/>
                </p:oleObj>
              </mc:Choice>
              <mc:Fallback>
                <p:oleObj name="think-cell Slide" r:id="rId4" imgW="425" imgH="424" progId="TCLayout.ActiveDocument.1">
                  <p:embed/>
                  <p:pic>
                    <p:nvPicPr>
                      <p:cNvPr id="7" name="think-cell data - do not delete" hidden="1">
                        <a:extLst>
                          <a:ext uri="{FF2B5EF4-FFF2-40B4-BE49-F238E27FC236}">
                            <a16:creationId xmlns:a16="http://schemas.microsoft.com/office/drawing/2014/main" id="{FBE165F4-8779-FF3B-8505-E2339AC213FE}"/>
                          </a:ext>
                        </a:extLst>
                      </p:cNvPr>
                      <p:cNvPicPr/>
                      <p:nvPr/>
                    </p:nvPicPr>
                    <p:blipFill>
                      <a:blip r:embed="rId5"/>
                      <a:stretch>
                        <a:fillRect/>
                      </a:stretch>
                    </p:blipFill>
                    <p:spPr>
                      <a:xfrm>
                        <a:off x="1290" y="315615"/>
                        <a:ext cx="1290" cy="1290"/>
                      </a:xfrm>
                      <a:prstGeom prst="rect">
                        <a:avLst/>
                      </a:prstGeom>
                    </p:spPr>
                  </p:pic>
                </p:oleObj>
              </mc:Fallback>
            </mc:AlternateContent>
          </a:graphicData>
        </a:graphic>
      </p:graphicFrame>
      <p:sp>
        <p:nvSpPr>
          <p:cNvPr id="10" name="TextBox 9">
            <a:extLst>
              <a:ext uri="{FF2B5EF4-FFF2-40B4-BE49-F238E27FC236}">
                <a16:creationId xmlns:a16="http://schemas.microsoft.com/office/drawing/2014/main" id="{22603372-0817-D8B2-E820-7D1346E031EB}"/>
              </a:ext>
            </a:extLst>
          </p:cNvPr>
          <p:cNvSpPr txBox="1"/>
          <p:nvPr/>
        </p:nvSpPr>
        <p:spPr>
          <a:xfrm>
            <a:off x="136698" y="3142712"/>
            <a:ext cx="7396470" cy="699548"/>
          </a:xfrm>
          <a:prstGeom prst="rect">
            <a:avLst/>
          </a:prstGeom>
          <a:noFill/>
        </p:spPr>
        <p:txBody>
          <a:bodyPr wrap="square" lIns="73587" tIns="36797" rIns="73587" bIns="36797" rtlCol="0">
            <a:spAutoFit/>
          </a:bodyPr>
          <a:lstStyle>
            <a:defPPr>
              <a:defRPr lang="en-US"/>
            </a:defPPr>
            <a:lvl1pPr marR="0" lvl="0" indent="0" defTabSz="1217667" fontAlgn="auto">
              <a:lnSpc>
                <a:spcPct val="100000"/>
              </a:lnSpc>
              <a:spcBef>
                <a:spcPts val="0"/>
              </a:spcBef>
              <a:spcAft>
                <a:spcPts val="0"/>
              </a:spcAft>
              <a:buClrTx/>
              <a:buSzTx/>
              <a:buFontTx/>
              <a:buNone/>
              <a:tabLst/>
              <a:defRPr kumimoji="0" sz="2800" b="1" i="0" u="none" strike="noStrike" kern="1500" cap="none" spc="199" normalizeH="0" baseline="0">
                <a:ln>
                  <a:noFill/>
                </a:ln>
                <a:solidFill>
                  <a:prstClr val="white"/>
                </a:solidFill>
                <a:effectLst/>
                <a:uLnTx/>
                <a:uFillTx/>
                <a:latin typeface="Calibri"/>
              </a:defRPr>
            </a:lvl1pPr>
          </a:lstStyle>
          <a:p>
            <a:r>
              <a:rPr lang="en-US" sz="4063" dirty="0">
                <a:latin typeface="+mj-lt"/>
              </a:rPr>
              <a:t>NOMINATION DETAILS</a:t>
            </a:r>
            <a:endParaRPr lang="en-IN" sz="4063" dirty="0">
              <a:latin typeface="+mj-lt"/>
            </a:endParaRPr>
          </a:p>
        </p:txBody>
      </p:sp>
    </p:spTree>
    <p:custDataLst>
      <p:custData r:id="rId1"/>
    </p:custDataLst>
    <p:extLst>
      <p:ext uri="{BB962C8B-B14F-4D97-AF65-F5344CB8AC3E}">
        <p14:creationId xmlns:p14="http://schemas.microsoft.com/office/powerpoint/2010/main" val="31786256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Group 23"/>
          <p:cNvGrpSpPr/>
          <p:nvPr/>
        </p:nvGrpSpPr>
        <p:grpSpPr>
          <a:xfrm>
            <a:off x="527618" y="2181903"/>
            <a:ext cx="629397" cy="663548"/>
            <a:chOff x="-795338" y="2765425"/>
            <a:chExt cx="604838" cy="612775"/>
          </a:xfrm>
          <a:solidFill>
            <a:schemeClr val="bg1"/>
          </a:solidFill>
        </p:grpSpPr>
        <p:sp>
          <p:nvSpPr>
            <p:cNvPr id="16" name="Oval 8"/>
            <p:cNvSpPr>
              <a:spLocks noChangeArrowheads="1"/>
            </p:cNvSpPr>
            <p:nvPr/>
          </p:nvSpPr>
          <p:spPr bwMode="auto">
            <a:xfrm>
              <a:off x="-777875" y="2768600"/>
              <a:ext cx="219075" cy="2174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Freeform 9"/>
            <p:cNvSpPr>
              <a:spLocks/>
            </p:cNvSpPr>
            <p:nvPr/>
          </p:nvSpPr>
          <p:spPr bwMode="auto">
            <a:xfrm>
              <a:off x="-795338" y="3009900"/>
              <a:ext cx="554038" cy="368300"/>
            </a:xfrm>
            <a:custGeom>
              <a:avLst/>
              <a:gdLst>
                <a:gd name="T0" fmla="*/ 826 w 846"/>
                <a:gd name="T1" fmla="*/ 200 h 562"/>
                <a:gd name="T2" fmla="*/ 735 w 846"/>
                <a:gd name="T3" fmla="*/ 181 h 562"/>
                <a:gd name="T4" fmla="*/ 554 w 846"/>
                <a:gd name="T5" fmla="*/ 247 h 562"/>
                <a:gd name="T6" fmla="*/ 461 w 846"/>
                <a:gd name="T7" fmla="*/ 171 h 562"/>
                <a:gd name="T8" fmla="*/ 281 w 846"/>
                <a:gd name="T9" fmla="*/ 31 h 562"/>
                <a:gd name="T10" fmla="*/ 262 w 846"/>
                <a:gd name="T11" fmla="*/ 27 h 562"/>
                <a:gd name="T12" fmla="*/ 53 w 846"/>
                <a:gd name="T13" fmla="*/ 55 h 562"/>
                <a:gd name="T14" fmla="*/ 0 w 846"/>
                <a:gd name="T15" fmla="*/ 214 h 562"/>
                <a:gd name="T16" fmla="*/ 0 w 846"/>
                <a:gd name="T17" fmla="*/ 562 h 562"/>
                <a:gd name="T18" fmla="*/ 380 w 846"/>
                <a:gd name="T19" fmla="*/ 562 h 562"/>
                <a:gd name="T20" fmla="*/ 367 w 846"/>
                <a:gd name="T21" fmla="*/ 263 h 562"/>
                <a:gd name="T22" fmla="*/ 525 w 846"/>
                <a:gd name="T23" fmla="*/ 376 h 562"/>
                <a:gd name="T24" fmla="*/ 571 w 846"/>
                <a:gd name="T25" fmla="*/ 381 h 562"/>
                <a:gd name="T26" fmla="*/ 806 w 846"/>
                <a:gd name="T27" fmla="*/ 292 h 562"/>
                <a:gd name="T28" fmla="*/ 826 w 846"/>
                <a:gd name="T29" fmla="*/ 200 h 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46" h="562">
                  <a:moveTo>
                    <a:pt x="826" y="200"/>
                  </a:moveTo>
                  <a:cubicBezTo>
                    <a:pt x="806" y="170"/>
                    <a:pt x="765" y="161"/>
                    <a:pt x="735" y="181"/>
                  </a:cubicBezTo>
                  <a:cubicBezTo>
                    <a:pt x="654" y="233"/>
                    <a:pt x="593" y="256"/>
                    <a:pt x="554" y="247"/>
                  </a:cubicBezTo>
                  <a:cubicBezTo>
                    <a:pt x="523" y="240"/>
                    <a:pt x="499" y="214"/>
                    <a:pt x="461" y="171"/>
                  </a:cubicBezTo>
                  <a:cubicBezTo>
                    <a:pt x="419" y="123"/>
                    <a:pt x="366" y="63"/>
                    <a:pt x="281" y="31"/>
                  </a:cubicBezTo>
                  <a:cubicBezTo>
                    <a:pt x="274" y="28"/>
                    <a:pt x="268" y="27"/>
                    <a:pt x="262" y="27"/>
                  </a:cubicBezTo>
                  <a:cubicBezTo>
                    <a:pt x="192" y="6"/>
                    <a:pt x="107" y="0"/>
                    <a:pt x="53" y="55"/>
                  </a:cubicBezTo>
                  <a:cubicBezTo>
                    <a:pt x="38" y="70"/>
                    <a:pt x="0" y="99"/>
                    <a:pt x="0" y="214"/>
                  </a:cubicBezTo>
                  <a:cubicBezTo>
                    <a:pt x="0" y="562"/>
                    <a:pt x="0" y="562"/>
                    <a:pt x="0" y="562"/>
                  </a:cubicBezTo>
                  <a:cubicBezTo>
                    <a:pt x="380" y="562"/>
                    <a:pt x="380" y="562"/>
                    <a:pt x="380" y="562"/>
                  </a:cubicBezTo>
                  <a:cubicBezTo>
                    <a:pt x="367" y="263"/>
                    <a:pt x="367" y="263"/>
                    <a:pt x="367" y="263"/>
                  </a:cubicBezTo>
                  <a:cubicBezTo>
                    <a:pt x="409" y="311"/>
                    <a:pt x="454" y="360"/>
                    <a:pt x="525" y="376"/>
                  </a:cubicBezTo>
                  <a:cubicBezTo>
                    <a:pt x="540" y="379"/>
                    <a:pt x="555" y="381"/>
                    <a:pt x="571" y="381"/>
                  </a:cubicBezTo>
                  <a:cubicBezTo>
                    <a:pt x="638" y="381"/>
                    <a:pt x="714" y="352"/>
                    <a:pt x="806" y="292"/>
                  </a:cubicBezTo>
                  <a:cubicBezTo>
                    <a:pt x="837" y="272"/>
                    <a:pt x="846" y="231"/>
                    <a:pt x="826" y="2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Freeform 10"/>
            <p:cNvSpPr>
              <a:spLocks noEditPoints="1"/>
            </p:cNvSpPr>
            <p:nvPr/>
          </p:nvSpPr>
          <p:spPr bwMode="auto">
            <a:xfrm>
              <a:off x="-390525" y="2765425"/>
              <a:ext cx="200025" cy="276225"/>
            </a:xfrm>
            <a:custGeom>
              <a:avLst/>
              <a:gdLst>
                <a:gd name="T0" fmla="*/ 306 w 306"/>
                <a:gd name="T1" fmla="*/ 107 h 422"/>
                <a:gd name="T2" fmla="*/ 306 w 306"/>
                <a:gd name="T3" fmla="*/ 105 h 422"/>
                <a:gd name="T4" fmla="*/ 306 w 306"/>
                <a:gd name="T5" fmla="*/ 104 h 422"/>
                <a:gd name="T6" fmla="*/ 305 w 306"/>
                <a:gd name="T7" fmla="*/ 103 h 422"/>
                <a:gd name="T8" fmla="*/ 305 w 306"/>
                <a:gd name="T9" fmla="*/ 103 h 422"/>
                <a:gd name="T10" fmla="*/ 305 w 306"/>
                <a:gd name="T11" fmla="*/ 103 h 422"/>
                <a:gd name="T12" fmla="*/ 305 w 306"/>
                <a:gd name="T13" fmla="*/ 102 h 422"/>
                <a:gd name="T14" fmla="*/ 304 w 306"/>
                <a:gd name="T15" fmla="*/ 101 h 422"/>
                <a:gd name="T16" fmla="*/ 304 w 306"/>
                <a:gd name="T17" fmla="*/ 101 h 422"/>
                <a:gd name="T18" fmla="*/ 303 w 306"/>
                <a:gd name="T19" fmla="*/ 100 h 422"/>
                <a:gd name="T20" fmla="*/ 303 w 306"/>
                <a:gd name="T21" fmla="*/ 99 h 422"/>
                <a:gd name="T22" fmla="*/ 303 w 306"/>
                <a:gd name="T23" fmla="*/ 99 h 422"/>
                <a:gd name="T24" fmla="*/ 303 w 306"/>
                <a:gd name="T25" fmla="*/ 99 h 422"/>
                <a:gd name="T26" fmla="*/ 208 w 306"/>
                <a:gd name="T27" fmla="*/ 5 h 422"/>
                <a:gd name="T28" fmla="*/ 208 w 306"/>
                <a:gd name="T29" fmla="*/ 5 h 422"/>
                <a:gd name="T30" fmla="*/ 207 w 306"/>
                <a:gd name="T31" fmla="*/ 3 h 422"/>
                <a:gd name="T32" fmla="*/ 206 w 306"/>
                <a:gd name="T33" fmla="*/ 3 h 422"/>
                <a:gd name="T34" fmla="*/ 205 w 306"/>
                <a:gd name="T35" fmla="*/ 2 h 422"/>
                <a:gd name="T36" fmla="*/ 204 w 306"/>
                <a:gd name="T37" fmla="*/ 2 h 422"/>
                <a:gd name="T38" fmla="*/ 203 w 306"/>
                <a:gd name="T39" fmla="*/ 1 h 422"/>
                <a:gd name="T40" fmla="*/ 202 w 306"/>
                <a:gd name="T41" fmla="*/ 1 h 422"/>
                <a:gd name="T42" fmla="*/ 200 w 306"/>
                <a:gd name="T43" fmla="*/ 0 h 422"/>
                <a:gd name="T44" fmla="*/ 200 w 306"/>
                <a:gd name="T45" fmla="*/ 0 h 422"/>
                <a:gd name="T46" fmla="*/ 200 w 306"/>
                <a:gd name="T47" fmla="*/ 0 h 422"/>
                <a:gd name="T48" fmla="*/ 10 w 306"/>
                <a:gd name="T49" fmla="*/ 0 h 422"/>
                <a:gd name="T50" fmla="*/ 0 w 306"/>
                <a:gd name="T51" fmla="*/ 10 h 422"/>
                <a:gd name="T52" fmla="*/ 0 w 306"/>
                <a:gd name="T53" fmla="*/ 412 h 422"/>
                <a:gd name="T54" fmla="*/ 10 w 306"/>
                <a:gd name="T55" fmla="*/ 422 h 422"/>
                <a:gd name="T56" fmla="*/ 296 w 306"/>
                <a:gd name="T57" fmla="*/ 422 h 422"/>
                <a:gd name="T58" fmla="*/ 306 w 306"/>
                <a:gd name="T59" fmla="*/ 412 h 422"/>
                <a:gd name="T60" fmla="*/ 306 w 306"/>
                <a:gd name="T61" fmla="*/ 107 h 422"/>
                <a:gd name="T62" fmla="*/ 306 w 306"/>
                <a:gd name="T63" fmla="*/ 107 h 422"/>
                <a:gd name="T64" fmla="*/ 210 w 306"/>
                <a:gd name="T65" fmla="*/ 35 h 422"/>
                <a:gd name="T66" fmla="*/ 272 w 306"/>
                <a:gd name="T67" fmla="*/ 97 h 422"/>
                <a:gd name="T68" fmla="*/ 210 w 306"/>
                <a:gd name="T69" fmla="*/ 97 h 422"/>
                <a:gd name="T70" fmla="*/ 210 w 306"/>
                <a:gd name="T71" fmla="*/ 35 h 422"/>
                <a:gd name="T72" fmla="*/ 20 w 306"/>
                <a:gd name="T73" fmla="*/ 402 h 422"/>
                <a:gd name="T74" fmla="*/ 20 w 306"/>
                <a:gd name="T75" fmla="*/ 20 h 422"/>
                <a:gd name="T76" fmla="*/ 190 w 306"/>
                <a:gd name="T77" fmla="*/ 20 h 422"/>
                <a:gd name="T78" fmla="*/ 190 w 306"/>
                <a:gd name="T79" fmla="*/ 107 h 422"/>
                <a:gd name="T80" fmla="*/ 200 w 306"/>
                <a:gd name="T81" fmla="*/ 117 h 422"/>
                <a:gd name="T82" fmla="*/ 286 w 306"/>
                <a:gd name="T83" fmla="*/ 117 h 422"/>
                <a:gd name="T84" fmla="*/ 286 w 306"/>
                <a:gd name="T85" fmla="*/ 402 h 422"/>
                <a:gd name="T86" fmla="*/ 20 w 306"/>
                <a:gd name="T87" fmla="*/ 402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06" h="422">
                  <a:moveTo>
                    <a:pt x="306" y="107"/>
                  </a:moveTo>
                  <a:cubicBezTo>
                    <a:pt x="306" y="106"/>
                    <a:pt x="306" y="105"/>
                    <a:pt x="306" y="105"/>
                  </a:cubicBezTo>
                  <a:cubicBezTo>
                    <a:pt x="306" y="105"/>
                    <a:pt x="306" y="105"/>
                    <a:pt x="306" y="104"/>
                  </a:cubicBezTo>
                  <a:cubicBezTo>
                    <a:pt x="306" y="104"/>
                    <a:pt x="305" y="104"/>
                    <a:pt x="305" y="103"/>
                  </a:cubicBezTo>
                  <a:cubicBezTo>
                    <a:pt x="305" y="103"/>
                    <a:pt x="305" y="103"/>
                    <a:pt x="305" y="103"/>
                  </a:cubicBezTo>
                  <a:cubicBezTo>
                    <a:pt x="305" y="103"/>
                    <a:pt x="305" y="103"/>
                    <a:pt x="305" y="103"/>
                  </a:cubicBezTo>
                  <a:cubicBezTo>
                    <a:pt x="305" y="103"/>
                    <a:pt x="305" y="103"/>
                    <a:pt x="305" y="102"/>
                  </a:cubicBezTo>
                  <a:cubicBezTo>
                    <a:pt x="305" y="102"/>
                    <a:pt x="304" y="101"/>
                    <a:pt x="304" y="101"/>
                  </a:cubicBezTo>
                  <a:cubicBezTo>
                    <a:pt x="304" y="101"/>
                    <a:pt x="304" y="101"/>
                    <a:pt x="304" y="101"/>
                  </a:cubicBezTo>
                  <a:cubicBezTo>
                    <a:pt x="303" y="100"/>
                    <a:pt x="303" y="100"/>
                    <a:pt x="303" y="100"/>
                  </a:cubicBezTo>
                  <a:cubicBezTo>
                    <a:pt x="303" y="100"/>
                    <a:pt x="303" y="99"/>
                    <a:pt x="303" y="99"/>
                  </a:cubicBezTo>
                  <a:cubicBezTo>
                    <a:pt x="303" y="99"/>
                    <a:pt x="303" y="99"/>
                    <a:pt x="303" y="99"/>
                  </a:cubicBezTo>
                  <a:cubicBezTo>
                    <a:pt x="303" y="99"/>
                    <a:pt x="303" y="99"/>
                    <a:pt x="303" y="99"/>
                  </a:cubicBezTo>
                  <a:cubicBezTo>
                    <a:pt x="208" y="5"/>
                    <a:pt x="208" y="5"/>
                    <a:pt x="208" y="5"/>
                  </a:cubicBezTo>
                  <a:cubicBezTo>
                    <a:pt x="208" y="5"/>
                    <a:pt x="208" y="5"/>
                    <a:pt x="208" y="5"/>
                  </a:cubicBezTo>
                  <a:cubicBezTo>
                    <a:pt x="208" y="4"/>
                    <a:pt x="207" y="4"/>
                    <a:pt x="207" y="3"/>
                  </a:cubicBezTo>
                  <a:cubicBezTo>
                    <a:pt x="207" y="3"/>
                    <a:pt x="207" y="3"/>
                    <a:pt x="206" y="3"/>
                  </a:cubicBezTo>
                  <a:cubicBezTo>
                    <a:pt x="206" y="3"/>
                    <a:pt x="206" y="2"/>
                    <a:pt x="205" y="2"/>
                  </a:cubicBezTo>
                  <a:cubicBezTo>
                    <a:pt x="205" y="2"/>
                    <a:pt x="205" y="2"/>
                    <a:pt x="204" y="2"/>
                  </a:cubicBezTo>
                  <a:cubicBezTo>
                    <a:pt x="204" y="1"/>
                    <a:pt x="203" y="1"/>
                    <a:pt x="203" y="1"/>
                  </a:cubicBezTo>
                  <a:cubicBezTo>
                    <a:pt x="203" y="1"/>
                    <a:pt x="202" y="1"/>
                    <a:pt x="202" y="1"/>
                  </a:cubicBezTo>
                  <a:cubicBezTo>
                    <a:pt x="202" y="1"/>
                    <a:pt x="201" y="0"/>
                    <a:pt x="200" y="0"/>
                  </a:cubicBezTo>
                  <a:cubicBezTo>
                    <a:pt x="200" y="0"/>
                    <a:pt x="200" y="0"/>
                    <a:pt x="200" y="0"/>
                  </a:cubicBezTo>
                  <a:cubicBezTo>
                    <a:pt x="200" y="0"/>
                    <a:pt x="200" y="0"/>
                    <a:pt x="200" y="0"/>
                  </a:cubicBezTo>
                  <a:cubicBezTo>
                    <a:pt x="10" y="0"/>
                    <a:pt x="10" y="0"/>
                    <a:pt x="10" y="0"/>
                  </a:cubicBezTo>
                  <a:cubicBezTo>
                    <a:pt x="4" y="0"/>
                    <a:pt x="0" y="5"/>
                    <a:pt x="0" y="10"/>
                  </a:cubicBezTo>
                  <a:cubicBezTo>
                    <a:pt x="0" y="412"/>
                    <a:pt x="0" y="412"/>
                    <a:pt x="0" y="412"/>
                  </a:cubicBezTo>
                  <a:cubicBezTo>
                    <a:pt x="0" y="418"/>
                    <a:pt x="4" y="422"/>
                    <a:pt x="10" y="422"/>
                  </a:cubicBezTo>
                  <a:cubicBezTo>
                    <a:pt x="296" y="422"/>
                    <a:pt x="296" y="422"/>
                    <a:pt x="296" y="422"/>
                  </a:cubicBezTo>
                  <a:cubicBezTo>
                    <a:pt x="302" y="422"/>
                    <a:pt x="306" y="418"/>
                    <a:pt x="306" y="412"/>
                  </a:cubicBezTo>
                  <a:cubicBezTo>
                    <a:pt x="306" y="107"/>
                    <a:pt x="306" y="107"/>
                    <a:pt x="306" y="107"/>
                  </a:cubicBezTo>
                  <a:cubicBezTo>
                    <a:pt x="306" y="107"/>
                    <a:pt x="306" y="107"/>
                    <a:pt x="306" y="107"/>
                  </a:cubicBezTo>
                  <a:close/>
                  <a:moveTo>
                    <a:pt x="210" y="35"/>
                  </a:moveTo>
                  <a:cubicBezTo>
                    <a:pt x="272" y="97"/>
                    <a:pt x="272" y="97"/>
                    <a:pt x="272" y="97"/>
                  </a:cubicBezTo>
                  <a:cubicBezTo>
                    <a:pt x="210" y="97"/>
                    <a:pt x="210" y="97"/>
                    <a:pt x="210" y="97"/>
                  </a:cubicBezTo>
                  <a:lnTo>
                    <a:pt x="210" y="35"/>
                  </a:lnTo>
                  <a:close/>
                  <a:moveTo>
                    <a:pt x="20" y="402"/>
                  </a:moveTo>
                  <a:cubicBezTo>
                    <a:pt x="20" y="20"/>
                    <a:pt x="20" y="20"/>
                    <a:pt x="20" y="20"/>
                  </a:cubicBezTo>
                  <a:cubicBezTo>
                    <a:pt x="190" y="20"/>
                    <a:pt x="190" y="20"/>
                    <a:pt x="190" y="20"/>
                  </a:cubicBezTo>
                  <a:cubicBezTo>
                    <a:pt x="190" y="107"/>
                    <a:pt x="190" y="107"/>
                    <a:pt x="190" y="107"/>
                  </a:cubicBezTo>
                  <a:cubicBezTo>
                    <a:pt x="190" y="112"/>
                    <a:pt x="194" y="117"/>
                    <a:pt x="200" y="117"/>
                  </a:cubicBezTo>
                  <a:cubicBezTo>
                    <a:pt x="286" y="117"/>
                    <a:pt x="286" y="117"/>
                    <a:pt x="286" y="117"/>
                  </a:cubicBezTo>
                  <a:cubicBezTo>
                    <a:pt x="286" y="402"/>
                    <a:pt x="286" y="402"/>
                    <a:pt x="286" y="402"/>
                  </a:cubicBezTo>
                  <a:lnTo>
                    <a:pt x="20" y="4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Rectangle 11"/>
            <p:cNvSpPr>
              <a:spLocks noChangeArrowheads="1"/>
            </p:cNvSpPr>
            <p:nvPr/>
          </p:nvSpPr>
          <p:spPr bwMode="auto">
            <a:xfrm>
              <a:off x="-355600" y="3000375"/>
              <a:ext cx="130175" cy="79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Rectangle 12"/>
            <p:cNvSpPr>
              <a:spLocks noChangeArrowheads="1"/>
            </p:cNvSpPr>
            <p:nvPr/>
          </p:nvSpPr>
          <p:spPr bwMode="auto">
            <a:xfrm>
              <a:off x="-355600" y="2973388"/>
              <a:ext cx="130175" cy="79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Rectangle 13"/>
            <p:cNvSpPr>
              <a:spLocks noChangeArrowheads="1"/>
            </p:cNvSpPr>
            <p:nvPr/>
          </p:nvSpPr>
          <p:spPr bwMode="auto">
            <a:xfrm>
              <a:off x="-355600" y="2947988"/>
              <a:ext cx="130175" cy="79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Rectangle 14"/>
            <p:cNvSpPr>
              <a:spLocks noChangeArrowheads="1"/>
            </p:cNvSpPr>
            <p:nvPr/>
          </p:nvSpPr>
          <p:spPr bwMode="auto">
            <a:xfrm>
              <a:off x="-355600" y="2921000"/>
              <a:ext cx="130175" cy="79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Rectangle 15"/>
            <p:cNvSpPr>
              <a:spLocks noChangeArrowheads="1"/>
            </p:cNvSpPr>
            <p:nvPr/>
          </p:nvSpPr>
          <p:spPr bwMode="auto">
            <a:xfrm>
              <a:off x="-355600" y="2895600"/>
              <a:ext cx="130175" cy="79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52" name="Title 1"/>
          <p:cNvSpPr txBox="1">
            <a:spLocks/>
          </p:cNvSpPr>
          <p:nvPr/>
        </p:nvSpPr>
        <p:spPr>
          <a:xfrm>
            <a:off x="272916" y="551839"/>
            <a:ext cx="11341099" cy="341602"/>
          </a:xfrm>
          <a:prstGeom prst="rect">
            <a:avLst/>
          </a:prstGeom>
        </p:spPr>
        <p:txBody>
          <a:bodyPr vert="horz" wrap="square" lIns="0" tIns="0" rIns="0" bIns="0" rtlCol="0" anchor="t">
            <a:noAutofit/>
          </a:bodyPr>
          <a:lstStyle>
            <a:lvl1pPr algn="l" defTabSz="1097151" rtl="0" eaLnBrk="1" latinLnBrk="0" hangingPunct="1">
              <a:spcBef>
                <a:spcPct val="0"/>
              </a:spcBef>
              <a:buNone/>
              <a:defRPr sz="2400" b="1" kern="1200" cap="all" baseline="0">
                <a:solidFill>
                  <a:schemeClr val="tx2"/>
                </a:solidFill>
                <a:latin typeface="+mj-lt"/>
                <a:ea typeface="+mj-ea"/>
                <a:cs typeface="+mj-cs"/>
              </a:defRPr>
            </a:lvl1pPr>
          </a:lstStyle>
          <a:p>
            <a:r>
              <a:rPr lang="en-GB" sz="2000" dirty="0"/>
              <a:t>Project Evaluation Recognition Program  (PERP) Application Details </a:t>
            </a:r>
          </a:p>
        </p:txBody>
      </p:sp>
      <p:graphicFrame>
        <p:nvGraphicFramePr>
          <p:cNvPr id="2" name="Table 1"/>
          <p:cNvGraphicFramePr>
            <a:graphicFrameLocks noGrp="1"/>
          </p:cNvGraphicFramePr>
          <p:nvPr/>
        </p:nvGraphicFramePr>
        <p:xfrm>
          <a:off x="268014" y="1401875"/>
          <a:ext cx="11220146" cy="1392426"/>
        </p:xfrm>
        <a:graphic>
          <a:graphicData uri="http://schemas.openxmlformats.org/drawingml/2006/table">
            <a:tbl>
              <a:tblPr firstRow="1" firstCol="1" lastRow="1" lastCol="1" bandRow="1" bandCol="1">
                <a:tableStyleId>{5C22544A-7EE6-4342-B048-85BDC9FD1C3A}</a:tableStyleId>
              </a:tblPr>
              <a:tblGrid>
                <a:gridCol w="11220146">
                  <a:extLst>
                    <a:ext uri="{9D8B030D-6E8A-4147-A177-3AD203B41FA5}">
                      <a16:colId xmlns:a16="http://schemas.microsoft.com/office/drawing/2014/main" val="20000"/>
                    </a:ext>
                  </a:extLst>
                </a:gridCol>
              </a:tblGrid>
              <a:tr h="464142">
                <a:tc>
                  <a:txBody>
                    <a:bodyPr/>
                    <a:lstStyle/>
                    <a:p>
                      <a:pPr marL="152400">
                        <a:spcBef>
                          <a:spcPts val="360"/>
                        </a:spcBef>
                        <a:spcAft>
                          <a:spcPts val="0"/>
                        </a:spcAft>
                      </a:pPr>
                      <a:r>
                        <a:rPr lang="en-US" sz="1600" dirty="0">
                          <a:effectLst/>
                        </a:rPr>
                        <a:t>PROJECT TITLE:</a:t>
                      </a:r>
                      <a:endParaRPr lang="en-IN" sz="1600" dirty="0">
                        <a:effectLst/>
                        <a:latin typeface="Tahoma"/>
                        <a:ea typeface="Tahoma"/>
                        <a:cs typeface="Times New Roman"/>
                      </a:endParaRPr>
                    </a:p>
                  </a:txBody>
                  <a:tcPr marL="0" marR="0" marT="0" marB="0"/>
                </a:tc>
                <a:extLst>
                  <a:ext uri="{0D108BD9-81ED-4DB2-BD59-A6C34878D82A}">
                    <a16:rowId xmlns:a16="http://schemas.microsoft.com/office/drawing/2014/main" val="10000"/>
                  </a:ext>
                </a:extLst>
              </a:tr>
              <a:tr h="464142">
                <a:tc>
                  <a:txBody>
                    <a:bodyPr/>
                    <a:lstStyle/>
                    <a:p>
                      <a:pPr marL="152400">
                        <a:spcBef>
                          <a:spcPts val="360"/>
                        </a:spcBef>
                        <a:spcAft>
                          <a:spcPts val="0"/>
                        </a:spcAft>
                      </a:pPr>
                      <a:r>
                        <a:rPr lang="en-US" sz="1600">
                          <a:effectLst/>
                        </a:rPr>
                        <a:t>PROJECT CATEGORY:</a:t>
                      </a:r>
                      <a:endParaRPr lang="en-IN" sz="1600">
                        <a:effectLst/>
                        <a:latin typeface="Tahoma"/>
                        <a:ea typeface="Tahoma"/>
                        <a:cs typeface="Times New Roman"/>
                      </a:endParaRPr>
                    </a:p>
                  </a:txBody>
                  <a:tcPr marL="0" marR="0" marT="0" marB="0"/>
                </a:tc>
                <a:extLst>
                  <a:ext uri="{0D108BD9-81ED-4DB2-BD59-A6C34878D82A}">
                    <a16:rowId xmlns:a16="http://schemas.microsoft.com/office/drawing/2014/main" val="10001"/>
                  </a:ext>
                </a:extLst>
              </a:tr>
              <a:tr h="464142">
                <a:tc>
                  <a:txBody>
                    <a:bodyPr/>
                    <a:lstStyle/>
                    <a:p>
                      <a:pPr marL="152400">
                        <a:spcBef>
                          <a:spcPts val="360"/>
                        </a:spcBef>
                        <a:spcAft>
                          <a:spcPts val="0"/>
                        </a:spcAft>
                      </a:pPr>
                      <a:r>
                        <a:rPr lang="en-US" sz="1600" dirty="0">
                          <a:effectLst/>
                        </a:rPr>
                        <a:t>PROJECT CHAMPION:</a:t>
                      </a:r>
                      <a:endParaRPr lang="en-IN" sz="1600" dirty="0">
                        <a:effectLst/>
                        <a:latin typeface="Tahoma"/>
                        <a:ea typeface="Tahoma"/>
                        <a:cs typeface="Times New Roman"/>
                      </a:endParaRPr>
                    </a:p>
                  </a:txBody>
                  <a:tcPr marL="0" marR="0" marT="0" marB="0"/>
                </a:tc>
                <a:extLst>
                  <a:ext uri="{0D108BD9-81ED-4DB2-BD59-A6C34878D82A}">
                    <a16:rowId xmlns:a16="http://schemas.microsoft.com/office/drawing/2014/main" val="10002"/>
                  </a:ext>
                </a:extLst>
              </a:tr>
            </a:tbl>
          </a:graphicData>
        </a:graphic>
      </p:graphicFrame>
      <p:sp>
        <p:nvSpPr>
          <p:cNvPr id="28" name="Title 1"/>
          <p:cNvSpPr txBox="1">
            <a:spLocks/>
          </p:cNvSpPr>
          <p:nvPr/>
        </p:nvSpPr>
        <p:spPr>
          <a:xfrm>
            <a:off x="272916" y="935615"/>
            <a:ext cx="11341099" cy="341602"/>
          </a:xfrm>
          <a:prstGeom prst="rect">
            <a:avLst/>
          </a:prstGeom>
        </p:spPr>
        <p:txBody>
          <a:bodyPr vert="horz" wrap="square" lIns="0" tIns="0" rIns="0" bIns="0" rtlCol="0" anchor="t">
            <a:noAutofit/>
          </a:bodyPr>
          <a:lstStyle>
            <a:lvl1pPr algn="l" defTabSz="1097151" rtl="0" eaLnBrk="1" latinLnBrk="0" hangingPunct="1">
              <a:spcBef>
                <a:spcPct val="0"/>
              </a:spcBef>
              <a:buNone/>
              <a:defRPr sz="2400" b="1" kern="1200" cap="all" baseline="0">
                <a:solidFill>
                  <a:schemeClr val="tx2"/>
                </a:solidFill>
                <a:latin typeface="+mj-lt"/>
                <a:ea typeface="+mj-ea"/>
                <a:cs typeface="+mj-cs"/>
              </a:defRPr>
            </a:lvl1pPr>
          </a:lstStyle>
          <a:p>
            <a:r>
              <a:rPr lang="en-GB" sz="2000" b="0" dirty="0"/>
              <a:t>Project 1</a:t>
            </a:r>
          </a:p>
        </p:txBody>
      </p:sp>
      <p:graphicFrame>
        <p:nvGraphicFramePr>
          <p:cNvPr id="29" name="Table 28"/>
          <p:cNvGraphicFramePr>
            <a:graphicFrameLocks noGrp="1"/>
          </p:cNvGraphicFramePr>
          <p:nvPr/>
        </p:nvGraphicFramePr>
        <p:xfrm>
          <a:off x="268014" y="3311711"/>
          <a:ext cx="11220146" cy="1392426"/>
        </p:xfrm>
        <a:graphic>
          <a:graphicData uri="http://schemas.openxmlformats.org/drawingml/2006/table">
            <a:tbl>
              <a:tblPr firstRow="1" firstCol="1" lastRow="1" lastCol="1" bandRow="1" bandCol="1">
                <a:tableStyleId>{5C22544A-7EE6-4342-B048-85BDC9FD1C3A}</a:tableStyleId>
              </a:tblPr>
              <a:tblGrid>
                <a:gridCol w="11220146">
                  <a:extLst>
                    <a:ext uri="{9D8B030D-6E8A-4147-A177-3AD203B41FA5}">
                      <a16:colId xmlns:a16="http://schemas.microsoft.com/office/drawing/2014/main" val="20000"/>
                    </a:ext>
                  </a:extLst>
                </a:gridCol>
              </a:tblGrid>
              <a:tr h="464142">
                <a:tc>
                  <a:txBody>
                    <a:bodyPr/>
                    <a:lstStyle/>
                    <a:p>
                      <a:pPr marL="152400">
                        <a:spcBef>
                          <a:spcPts val="360"/>
                        </a:spcBef>
                        <a:spcAft>
                          <a:spcPts val="0"/>
                        </a:spcAft>
                      </a:pPr>
                      <a:r>
                        <a:rPr lang="en-US" sz="1600" dirty="0">
                          <a:effectLst/>
                        </a:rPr>
                        <a:t>PROJECT TITLE:</a:t>
                      </a:r>
                      <a:endParaRPr lang="en-IN" sz="1600" dirty="0">
                        <a:effectLst/>
                        <a:latin typeface="Tahoma"/>
                        <a:ea typeface="Tahoma"/>
                        <a:cs typeface="Times New Roman"/>
                      </a:endParaRPr>
                    </a:p>
                  </a:txBody>
                  <a:tcPr marL="0" marR="0" marT="0" marB="0"/>
                </a:tc>
                <a:extLst>
                  <a:ext uri="{0D108BD9-81ED-4DB2-BD59-A6C34878D82A}">
                    <a16:rowId xmlns:a16="http://schemas.microsoft.com/office/drawing/2014/main" val="10000"/>
                  </a:ext>
                </a:extLst>
              </a:tr>
              <a:tr h="464142">
                <a:tc>
                  <a:txBody>
                    <a:bodyPr/>
                    <a:lstStyle/>
                    <a:p>
                      <a:pPr marL="152400">
                        <a:spcBef>
                          <a:spcPts val="360"/>
                        </a:spcBef>
                        <a:spcAft>
                          <a:spcPts val="0"/>
                        </a:spcAft>
                      </a:pPr>
                      <a:r>
                        <a:rPr lang="en-US" sz="1600">
                          <a:effectLst/>
                        </a:rPr>
                        <a:t>PROJECT CATEGORY:</a:t>
                      </a:r>
                      <a:endParaRPr lang="en-IN" sz="1600">
                        <a:effectLst/>
                        <a:latin typeface="Tahoma"/>
                        <a:ea typeface="Tahoma"/>
                        <a:cs typeface="Times New Roman"/>
                      </a:endParaRPr>
                    </a:p>
                  </a:txBody>
                  <a:tcPr marL="0" marR="0" marT="0" marB="0"/>
                </a:tc>
                <a:extLst>
                  <a:ext uri="{0D108BD9-81ED-4DB2-BD59-A6C34878D82A}">
                    <a16:rowId xmlns:a16="http://schemas.microsoft.com/office/drawing/2014/main" val="10001"/>
                  </a:ext>
                </a:extLst>
              </a:tr>
              <a:tr h="464142">
                <a:tc>
                  <a:txBody>
                    <a:bodyPr/>
                    <a:lstStyle/>
                    <a:p>
                      <a:pPr marL="152400">
                        <a:spcBef>
                          <a:spcPts val="360"/>
                        </a:spcBef>
                        <a:spcAft>
                          <a:spcPts val="0"/>
                        </a:spcAft>
                      </a:pPr>
                      <a:r>
                        <a:rPr lang="en-US" sz="1600" dirty="0">
                          <a:effectLst/>
                        </a:rPr>
                        <a:t>PROJECT CHAMPION:</a:t>
                      </a:r>
                      <a:endParaRPr lang="en-IN" sz="1600" dirty="0">
                        <a:effectLst/>
                        <a:latin typeface="Tahoma"/>
                        <a:ea typeface="Tahoma"/>
                        <a:cs typeface="Times New Roman"/>
                      </a:endParaRPr>
                    </a:p>
                  </a:txBody>
                  <a:tcPr marL="0" marR="0" marT="0" marB="0"/>
                </a:tc>
                <a:extLst>
                  <a:ext uri="{0D108BD9-81ED-4DB2-BD59-A6C34878D82A}">
                    <a16:rowId xmlns:a16="http://schemas.microsoft.com/office/drawing/2014/main" val="10002"/>
                  </a:ext>
                </a:extLst>
              </a:tr>
            </a:tbl>
          </a:graphicData>
        </a:graphic>
      </p:graphicFrame>
      <p:sp>
        <p:nvSpPr>
          <p:cNvPr id="30" name="Title 1"/>
          <p:cNvSpPr txBox="1">
            <a:spLocks/>
          </p:cNvSpPr>
          <p:nvPr/>
        </p:nvSpPr>
        <p:spPr>
          <a:xfrm>
            <a:off x="272916" y="2845451"/>
            <a:ext cx="11341099" cy="341602"/>
          </a:xfrm>
          <a:prstGeom prst="rect">
            <a:avLst/>
          </a:prstGeom>
        </p:spPr>
        <p:txBody>
          <a:bodyPr vert="horz" wrap="square" lIns="0" tIns="0" rIns="0" bIns="0" rtlCol="0" anchor="t">
            <a:noAutofit/>
          </a:bodyPr>
          <a:lstStyle>
            <a:lvl1pPr algn="l" defTabSz="1097151" rtl="0" eaLnBrk="1" latinLnBrk="0" hangingPunct="1">
              <a:spcBef>
                <a:spcPct val="0"/>
              </a:spcBef>
              <a:buNone/>
              <a:defRPr sz="2400" b="1" kern="1200" cap="all" baseline="0">
                <a:solidFill>
                  <a:schemeClr val="tx2"/>
                </a:solidFill>
                <a:latin typeface="+mj-lt"/>
                <a:ea typeface="+mj-ea"/>
                <a:cs typeface="+mj-cs"/>
              </a:defRPr>
            </a:lvl1pPr>
          </a:lstStyle>
          <a:p>
            <a:r>
              <a:rPr lang="en-GB" sz="2000" b="0" dirty="0"/>
              <a:t>Project 2</a:t>
            </a:r>
          </a:p>
        </p:txBody>
      </p:sp>
      <p:graphicFrame>
        <p:nvGraphicFramePr>
          <p:cNvPr id="31" name="Table 30"/>
          <p:cNvGraphicFramePr>
            <a:graphicFrameLocks noGrp="1"/>
          </p:cNvGraphicFramePr>
          <p:nvPr/>
        </p:nvGraphicFramePr>
        <p:xfrm>
          <a:off x="268014" y="5337999"/>
          <a:ext cx="11220146" cy="1392426"/>
        </p:xfrm>
        <a:graphic>
          <a:graphicData uri="http://schemas.openxmlformats.org/drawingml/2006/table">
            <a:tbl>
              <a:tblPr firstRow="1" firstCol="1" lastRow="1" lastCol="1" bandRow="1" bandCol="1">
                <a:tableStyleId>{5C22544A-7EE6-4342-B048-85BDC9FD1C3A}</a:tableStyleId>
              </a:tblPr>
              <a:tblGrid>
                <a:gridCol w="11220146">
                  <a:extLst>
                    <a:ext uri="{9D8B030D-6E8A-4147-A177-3AD203B41FA5}">
                      <a16:colId xmlns:a16="http://schemas.microsoft.com/office/drawing/2014/main" val="20000"/>
                    </a:ext>
                  </a:extLst>
                </a:gridCol>
              </a:tblGrid>
              <a:tr h="464142">
                <a:tc>
                  <a:txBody>
                    <a:bodyPr/>
                    <a:lstStyle/>
                    <a:p>
                      <a:pPr marL="152400">
                        <a:spcBef>
                          <a:spcPts val="360"/>
                        </a:spcBef>
                        <a:spcAft>
                          <a:spcPts val="0"/>
                        </a:spcAft>
                      </a:pPr>
                      <a:r>
                        <a:rPr lang="en-US" sz="1600" dirty="0">
                          <a:effectLst/>
                        </a:rPr>
                        <a:t>PROJECT TITLE:</a:t>
                      </a:r>
                      <a:endParaRPr lang="en-IN" sz="1600" dirty="0">
                        <a:effectLst/>
                        <a:latin typeface="Tahoma"/>
                        <a:ea typeface="Tahoma"/>
                        <a:cs typeface="Times New Roman"/>
                      </a:endParaRPr>
                    </a:p>
                  </a:txBody>
                  <a:tcPr marL="0" marR="0" marT="0" marB="0"/>
                </a:tc>
                <a:extLst>
                  <a:ext uri="{0D108BD9-81ED-4DB2-BD59-A6C34878D82A}">
                    <a16:rowId xmlns:a16="http://schemas.microsoft.com/office/drawing/2014/main" val="10000"/>
                  </a:ext>
                </a:extLst>
              </a:tr>
              <a:tr h="464142">
                <a:tc>
                  <a:txBody>
                    <a:bodyPr/>
                    <a:lstStyle/>
                    <a:p>
                      <a:pPr marL="152400">
                        <a:spcBef>
                          <a:spcPts val="360"/>
                        </a:spcBef>
                        <a:spcAft>
                          <a:spcPts val="0"/>
                        </a:spcAft>
                      </a:pPr>
                      <a:r>
                        <a:rPr lang="en-US" sz="1600">
                          <a:effectLst/>
                        </a:rPr>
                        <a:t>PROJECT CATEGORY:</a:t>
                      </a:r>
                      <a:endParaRPr lang="en-IN" sz="1600">
                        <a:effectLst/>
                        <a:latin typeface="Tahoma"/>
                        <a:ea typeface="Tahoma"/>
                        <a:cs typeface="Times New Roman"/>
                      </a:endParaRPr>
                    </a:p>
                  </a:txBody>
                  <a:tcPr marL="0" marR="0" marT="0" marB="0"/>
                </a:tc>
                <a:extLst>
                  <a:ext uri="{0D108BD9-81ED-4DB2-BD59-A6C34878D82A}">
                    <a16:rowId xmlns:a16="http://schemas.microsoft.com/office/drawing/2014/main" val="10001"/>
                  </a:ext>
                </a:extLst>
              </a:tr>
              <a:tr h="464142">
                <a:tc>
                  <a:txBody>
                    <a:bodyPr/>
                    <a:lstStyle/>
                    <a:p>
                      <a:pPr marL="152400">
                        <a:spcBef>
                          <a:spcPts val="360"/>
                        </a:spcBef>
                        <a:spcAft>
                          <a:spcPts val="0"/>
                        </a:spcAft>
                      </a:pPr>
                      <a:r>
                        <a:rPr lang="en-US" sz="1600" dirty="0">
                          <a:effectLst/>
                        </a:rPr>
                        <a:t>PROJECT CHAMPION:</a:t>
                      </a:r>
                      <a:endParaRPr lang="en-IN" sz="1600" dirty="0">
                        <a:effectLst/>
                        <a:latin typeface="Tahoma"/>
                        <a:ea typeface="Tahoma"/>
                        <a:cs typeface="Times New Roman"/>
                      </a:endParaRPr>
                    </a:p>
                  </a:txBody>
                  <a:tcPr marL="0" marR="0" marT="0" marB="0"/>
                </a:tc>
                <a:extLst>
                  <a:ext uri="{0D108BD9-81ED-4DB2-BD59-A6C34878D82A}">
                    <a16:rowId xmlns:a16="http://schemas.microsoft.com/office/drawing/2014/main" val="10002"/>
                  </a:ext>
                </a:extLst>
              </a:tr>
            </a:tbl>
          </a:graphicData>
        </a:graphic>
      </p:graphicFrame>
      <p:sp>
        <p:nvSpPr>
          <p:cNvPr id="32" name="Title 1"/>
          <p:cNvSpPr txBox="1">
            <a:spLocks/>
          </p:cNvSpPr>
          <p:nvPr/>
        </p:nvSpPr>
        <p:spPr>
          <a:xfrm>
            <a:off x="272916" y="4871739"/>
            <a:ext cx="11341099" cy="341602"/>
          </a:xfrm>
          <a:prstGeom prst="rect">
            <a:avLst/>
          </a:prstGeom>
        </p:spPr>
        <p:txBody>
          <a:bodyPr vert="horz" wrap="square" lIns="0" tIns="0" rIns="0" bIns="0" rtlCol="0" anchor="t">
            <a:noAutofit/>
          </a:bodyPr>
          <a:lstStyle>
            <a:lvl1pPr algn="l" defTabSz="1097151" rtl="0" eaLnBrk="1" latinLnBrk="0" hangingPunct="1">
              <a:spcBef>
                <a:spcPct val="0"/>
              </a:spcBef>
              <a:buNone/>
              <a:defRPr sz="2400" b="1" kern="1200" cap="all" baseline="0">
                <a:solidFill>
                  <a:schemeClr val="tx2"/>
                </a:solidFill>
                <a:latin typeface="+mj-lt"/>
                <a:ea typeface="+mj-ea"/>
                <a:cs typeface="+mj-cs"/>
              </a:defRPr>
            </a:lvl1pPr>
          </a:lstStyle>
          <a:p>
            <a:r>
              <a:rPr lang="en-GB" sz="2000" b="0" dirty="0"/>
              <a:t>Project 3</a:t>
            </a:r>
          </a:p>
        </p:txBody>
      </p:sp>
    </p:spTree>
    <p:extLst>
      <p:ext uri="{BB962C8B-B14F-4D97-AF65-F5344CB8AC3E}">
        <p14:creationId xmlns:p14="http://schemas.microsoft.com/office/powerpoint/2010/main" val="18063988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p:cNvSpPr>
            <a:spLocks noGrp="1"/>
          </p:cNvSpPr>
          <p:nvPr>
            <p:ph type="title"/>
          </p:nvPr>
        </p:nvSpPr>
        <p:spPr>
          <a:xfrm>
            <a:off x="271465" y="415238"/>
            <a:ext cx="11341099" cy="646944"/>
          </a:xfrm>
        </p:spPr>
        <p:txBody>
          <a:bodyPr/>
          <a:lstStyle/>
          <a:p>
            <a:r>
              <a:rPr lang="en-GB"/>
              <a:t>Commercials</a:t>
            </a:r>
            <a:endParaRPr lang="en-GB" dirty="0"/>
          </a:p>
        </p:txBody>
      </p:sp>
      <p:grpSp>
        <p:nvGrpSpPr>
          <p:cNvPr id="24" name="Group 23"/>
          <p:cNvGrpSpPr/>
          <p:nvPr/>
        </p:nvGrpSpPr>
        <p:grpSpPr>
          <a:xfrm>
            <a:off x="527618" y="2181903"/>
            <a:ext cx="629397" cy="663548"/>
            <a:chOff x="-795338" y="2765425"/>
            <a:chExt cx="604838" cy="612775"/>
          </a:xfrm>
          <a:solidFill>
            <a:schemeClr val="bg1"/>
          </a:solidFill>
        </p:grpSpPr>
        <p:sp>
          <p:nvSpPr>
            <p:cNvPr id="16" name="Oval 8"/>
            <p:cNvSpPr>
              <a:spLocks noChangeArrowheads="1"/>
            </p:cNvSpPr>
            <p:nvPr/>
          </p:nvSpPr>
          <p:spPr bwMode="auto">
            <a:xfrm>
              <a:off x="-777875" y="2768600"/>
              <a:ext cx="219075" cy="2174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Freeform 9"/>
            <p:cNvSpPr>
              <a:spLocks/>
            </p:cNvSpPr>
            <p:nvPr/>
          </p:nvSpPr>
          <p:spPr bwMode="auto">
            <a:xfrm>
              <a:off x="-795338" y="3009900"/>
              <a:ext cx="554038" cy="368300"/>
            </a:xfrm>
            <a:custGeom>
              <a:avLst/>
              <a:gdLst>
                <a:gd name="T0" fmla="*/ 826 w 846"/>
                <a:gd name="T1" fmla="*/ 200 h 562"/>
                <a:gd name="T2" fmla="*/ 735 w 846"/>
                <a:gd name="T3" fmla="*/ 181 h 562"/>
                <a:gd name="T4" fmla="*/ 554 w 846"/>
                <a:gd name="T5" fmla="*/ 247 h 562"/>
                <a:gd name="T6" fmla="*/ 461 w 846"/>
                <a:gd name="T7" fmla="*/ 171 h 562"/>
                <a:gd name="T8" fmla="*/ 281 w 846"/>
                <a:gd name="T9" fmla="*/ 31 h 562"/>
                <a:gd name="T10" fmla="*/ 262 w 846"/>
                <a:gd name="T11" fmla="*/ 27 h 562"/>
                <a:gd name="T12" fmla="*/ 53 w 846"/>
                <a:gd name="T13" fmla="*/ 55 h 562"/>
                <a:gd name="T14" fmla="*/ 0 w 846"/>
                <a:gd name="T15" fmla="*/ 214 h 562"/>
                <a:gd name="T16" fmla="*/ 0 w 846"/>
                <a:gd name="T17" fmla="*/ 562 h 562"/>
                <a:gd name="T18" fmla="*/ 380 w 846"/>
                <a:gd name="T19" fmla="*/ 562 h 562"/>
                <a:gd name="T20" fmla="*/ 367 w 846"/>
                <a:gd name="T21" fmla="*/ 263 h 562"/>
                <a:gd name="T22" fmla="*/ 525 w 846"/>
                <a:gd name="T23" fmla="*/ 376 h 562"/>
                <a:gd name="T24" fmla="*/ 571 w 846"/>
                <a:gd name="T25" fmla="*/ 381 h 562"/>
                <a:gd name="T26" fmla="*/ 806 w 846"/>
                <a:gd name="T27" fmla="*/ 292 h 562"/>
                <a:gd name="T28" fmla="*/ 826 w 846"/>
                <a:gd name="T29" fmla="*/ 200 h 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46" h="562">
                  <a:moveTo>
                    <a:pt x="826" y="200"/>
                  </a:moveTo>
                  <a:cubicBezTo>
                    <a:pt x="806" y="170"/>
                    <a:pt x="765" y="161"/>
                    <a:pt x="735" y="181"/>
                  </a:cubicBezTo>
                  <a:cubicBezTo>
                    <a:pt x="654" y="233"/>
                    <a:pt x="593" y="256"/>
                    <a:pt x="554" y="247"/>
                  </a:cubicBezTo>
                  <a:cubicBezTo>
                    <a:pt x="523" y="240"/>
                    <a:pt x="499" y="214"/>
                    <a:pt x="461" y="171"/>
                  </a:cubicBezTo>
                  <a:cubicBezTo>
                    <a:pt x="419" y="123"/>
                    <a:pt x="366" y="63"/>
                    <a:pt x="281" y="31"/>
                  </a:cubicBezTo>
                  <a:cubicBezTo>
                    <a:pt x="274" y="28"/>
                    <a:pt x="268" y="27"/>
                    <a:pt x="262" y="27"/>
                  </a:cubicBezTo>
                  <a:cubicBezTo>
                    <a:pt x="192" y="6"/>
                    <a:pt x="107" y="0"/>
                    <a:pt x="53" y="55"/>
                  </a:cubicBezTo>
                  <a:cubicBezTo>
                    <a:pt x="38" y="70"/>
                    <a:pt x="0" y="99"/>
                    <a:pt x="0" y="214"/>
                  </a:cubicBezTo>
                  <a:cubicBezTo>
                    <a:pt x="0" y="562"/>
                    <a:pt x="0" y="562"/>
                    <a:pt x="0" y="562"/>
                  </a:cubicBezTo>
                  <a:cubicBezTo>
                    <a:pt x="380" y="562"/>
                    <a:pt x="380" y="562"/>
                    <a:pt x="380" y="562"/>
                  </a:cubicBezTo>
                  <a:cubicBezTo>
                    <a:pt x="367" y="263"/>
                    <a:pt x="367" y="263"/>
                    <a:pt x="367" y="263"/>
                  </a:cubicBezTo>
                  <a:cubicBezTo>
                    <a:pt x="409" y="311"/>
                    <a:pt x="454" y="360"/>
                    <a:pt x="525" y="376"/>
                  </a:cubicBezTo>
                  <a:cubicBezTo>
                    <a:pt x="540" y="379"/>
                    <a:pt x="555" y="381"/>
                    <a:pt x="571" y="381"/>
                  </a:cubicBezTo>
                  <a:cubicBezTo>
                    <a:pt x="638" y="381"/>
                    <a:pt x="714" y="352"/>
                    <a:pt x="806" y="292"/>
                  </a:cubicBezTo>
                  <a:cubicBezTo>
                    <a:pt x="837" y="272"/>
                    <a:pt x="846" y="231"/>
                    <a:pt x="826" y="2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Freeform 10"/>
            <p:cNvSpPr>
              <a:spLocks noEditPoints="1"/>
            </p:cNvSpPr>
            <p:nvPr/>
          </p:nvSpPr>
          <p:spPr bwMode="auto">
            <a:xfrm>
              <a:off x="-390525" y="2765425"/>
              <a:ext cx="200025" cy="276225"/>
            </a:xfrm>
            <a:custGeom>
              <a:avLst/>
              <a:gdLst>
                <a:gd name="T0" fmla="*/ 306 w 306"/>
                <a:gd name="T1" fmla="*/ 107 h 422"/>
                <a:gd name="T2" fmla="*/ 306 w 306"/>
                <a:gd name="T3" fmla="*/ 105 h 422"/>
                <a:gd name="T4" fmla="*/ 306 w 306"/>
                <a:gd name="T5" fmla="*/ 104 h 422"/>
                <a:gd name="T6" fmla="*/ 305 w 306"/>
                <a:gd name="T7" fmla="*/ 103 h 422"/>
                <a:gd name="T8" fmla="*/ 305 w 306"/>
                <a:gd name="T9" fmla="*/ 103 h 422"/>
                <a:gd name="T10" fmla="*/ 305 w 306"/>
                <a:gd name="T11" fmla="*/ 103 h 422"/>
                <a:gd name="T12" fmla="*/ 305 w 306"/>
                <a:gd name="T13" fmla="*/ 102 h 422"/>
                <a:gd name="T14" fmla="*/ 304 w 306"/>
                <a:gd name="T15" fmla="*/ 101 h 422"/>
                <a:gd name="T16" fmla="*/ 304 w 306"/>
                <a:gd name="T17" fmla="*/ 101 h 422"/>
                <a:gd name="T18" fmla="*/ 303 w 306"/>
                <a:gd name="T19" fmla="*/ 100 h 422"/>
                <a:gd name="T20" fmla="*/ 303 w 306"/>
                <a:gd name="T21" fmla="*/ 99 h 422"/>
                <a:gd name="T22" fmla="*/ 303 w 306"/>
                <a:gd name="T23" fmla="*/ 99 h 422"/>
                <a:gd name="T24" fmla="*/ 303 w 306"/>
                <a:gd name="T25" fmla="*/ 99 h 422"/>
                <a:gd name="T26" fmla="*/ 208 w 306"/>
                <a:gd name="T27" fmla="*/ 5 h 422"/>
                <a:gd name="T28" fmla="*/ 208 w 306"/>
                <a:gd name="T29" fmla="*/ 5 h 422"/>
                <a:gd name="T30" fmla="*/ 207 w 306"/>
                <a:gd name="T31" fmla="*/ 3 h 422"/>
                <a:gd name="T32" fmla="*/ 206 w 306"/>
                <a:gd name="T33" fmla="*/ 3 h 422"/>
                <a:gd name="T34" fmla="*/ 205 w 306"/>
                <a:gd name="T35" fmla="*/ 2 h 422"/>
                <a:gd name="T36" fmla="*/ 204 w 306"/>
                <a:gd name="T37" fmla="*/ 2 h 422"/>
                <a:gd name="T38" fmla="*/ 203 w 306"/>
                <a:gd name="T39" fmla="*/ 1 h 422"/>
                <a:gd name="T40" fmla="*/ 202 w 306"/>
                <a:gd name="T41" fmla="*/ 1 h 422"/>
                <a:gd name="T42" fmla="*/ 200 w 306"/>
                <a:gd name="T43" fmla="*/ 0 h 422"/>
                <a:gd name="T44" fmla="*/ 200 w 306"/>
                <a:gd name="T45" fmla="*/ 0 h 422"/>
                <a:gd name="T46" fmla="*/ 200 w 306"/>
                <a:gd name="T47" fmla="*/ 0 h 422"/>
                <a:gd name="T48" fmla="*/ 10 w 306"/>
                <a:gd name="T49" fmla="*/ 0 h 422"/>
                <a:gd name="T50" fmla="*/ 0 w 306"/>
                <a:gd name="T51" fmla="*/ 10 h 422"/>
                <a:gd name="T52" fmla="*/ 0 w 306"/>
                <a:gd name="T53" fmla="*/ 412 h 422"/>
                <a:gd name="T54" fmla="*/ 10 w 306"/>
                <a:gd name="T55" fmla="*/ 422 h 422"/>
                <a:gd name="T56" fmla="*/ 296 w 306"/>
                <a:gd name="T57" fmla="*/ 422 h 422"/>
                <a:gd name="T58" fmla="*/ 306 w 306"/>
                <a:gd name="T59" fmla="*/ 412 h 422"/>
                <a:gd name="T60" fmla="*/ 306 w 306"/>
                <a:gd name="T61" fmla="*/ 107 h 422"/>
                <a:gd name="T62" fmla="*/ 306 w 306"/>
                <a:gd name="T63" fmla="*/ 107 h 422"/>
                <a:gd name="T64" fmla="*/ 210 w 306"/>
                <a:gd name="T65" fmla="*/ 35 h 422"/>
                <a:gd name="T66" fmla="*/ 272 w 306"/>
                <a:gd name="T67" fmla="*/ 97 h 422"/>
                <a:gd name="T68" fmla="*/ 210 w 306"/>
                <a:gd name="T69" fmla="*/ 97 h 422"/>
                <a:gd name="T70" fmla="*/ 210 w 306"/>
                <a:gd name="T71" fmla="*/ 35 h 422"/>
                <a:gd name="T72" fmla="*/ 20 w 306"/>
                <a:gd name="T73" fmla="*/ 402 h 422"/>
                <a:gd name="T74" fmla="*/ 20 w 306"/>
                <a:gd name="T75" fmla="*/ 20 h 422"/>
                <a:gd name="T76" fmla="*/ 190 w 306"/>
                <a:gd name="T77" fmla="*/ 20 h 422"/>
                <a:gd name="T78" fmla="*/ 190 w 306"/>
                <a:gd name="T79" fmla="*/ 107 h 422"/>
                <a:gd name="T80" fmla="*/ 200 w 306"/>
                <a:gd name="T81" fmla="*/ 117 h 422"/>
                <a:gd name="T82" fmla="*/ 286 w 306"/>
                <a:gd name="T83" fmla="*/ 117 h 422"/>
                <a:gd name="T84" fmla="*/ 286 w 306"/>
                <a:gd name="T85" fmla="*/ 402 h 422"/>
                <a:gd name="T86" fmla="*/ 20 w 306"/>
                <a:gd name="T87" fmla="*/ 402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06" h="422">
                  <a:moveTo>
                    <a:pt x="306" y="107"/>
                  </a:moveTo>
                  <a:cubicBezTo>
                    <a:pt x="306" y="106"/>
                    <a:pt x="306" y="105"/>
                    <a:pt x="306" y="105"/>
                  </a:cubicBezTo>
                  <a:cubicBezTo>
                    <a:pt x="306" y="105"/>
                    <a:pt x="306" y="105"/>
                    <a:pt x="306" y="104"/>
                  </a:cubicBezTo>
                  <a:cubicBezTo>
                    <a:pt x="306" y="104"/>
                    <a:pt x="305" y="104"/>
                    <a:pt x="305" y="103"/>
                  </a:cubicBezTo>
                  <a:cubicBezTo>
                    <a:pt x="305" y="103"/>
                    <a:pt x="305" y="103"/>
                    <a:pt x="305" y="103"/>
                  </a:cubicBezTo>
                  <a:cubicBezTo>
                    <a:pt x="305" y="103"/>
                    <a:pt x="305" y="103"/>
                    <a:pt x="305" y="103"/>
                  </a:cubicBezTo>
                  <a:cubicBezTo>
                    <a:pt x="305" y="103"/>
                    <a:pt x="305" y="103"/>
                    <a:pt x="305" y="102"/>
                  </a:cubicBezTo>
                  <a:cubicBezTo>
                    <a:pt x="305" y="102"/>
                    <a:pt x="304" y="101"/>
                    <a:pt x="304" y="101"/>
                  </a:cubicBezTo>
                  <a:cubicBezTo>
                    <a:pt x="304" y="101"/>
                    <a:pt x="304" y="101"/>
                    <a:pt x="304" y="101"/>
                  </a:cubicBezTo>
                  <a:cubicBezTo>
                    <a:pt x="303" y="100"/>
                    <a:pt x="303" y="100"/>
                    <a:pt x="303" y="100"/>
                  </a:cubicBezTo>
                  <a:cubicBezTo>
                    <a:pt x="303" y="100"/>
                    <a:pt x="303" y="99"/>
                    <a:pt x="303" y="99"/>
                  </a:cubicBezTo>
                  <a:cubicBezTo>
                    <a:pt x="303" y="99"/>
                    <a:pt x="303" y="99"/>
                    <a:pt x="303" y="99"/>
                  </a:cubicBezTo>
                  <a:cubicBezTo>
                    <a:pt x="303" y="99"/>
                    <a:pt x="303" y="99"/>
                    <a:pt x="303" y="99"/>
                  </a:cubicBezTo>
                  <a:cubicBezTo>
                    <a:pt x="208" y="5"/>
                    <a:pt x="208" y="5"/>
                    <a:pt x="208" y="5"/>
                  </a:cubicBezTo>
                  <a:cubicBezTo>
                    <a:pt x="208" y="5"/>
                    <a:pt x="208" y="5"/>
                    <a:pt x="208" y="5"/>
                  </a:cubicBezTo>
                  <a:cubicBezTo>
                    <a:pt x="208" y="4"/>
                    <a:pt x="207" y="4"/>
                    <a:pt x="207" y="3"/>
                  </a:cubicBezTo>
                  <a:cubicBezTo>
                    <a:pt x="207" y="3"/>
                    <a:pt x="207" y="3"/>
                    <a:pt x="206" y="3"/>
                  </a:cubicBezTo>
                  <a:cubicBezTo>
                    <a:pt x="206" y="3"/>
                    <a:pt x="206" y="2"/>
                    <a:pt x="205" y="2"/>
                  </a:cubicBezTo>
                  <a:cubicBezTo>
                    <a:pt x="205" y="2"/>
                    <a:pt x="205" y="2"/>
                    <a:pt x="204" y="2"/>
                  </a:cubicBezTo>
                  <a:cubicBezTo>
                    <a:pt x="204" y="1"/>
                    <a:pt x="203" y="1"/>
                    <a:pt x="203" y="1"/>
                  </a:cubicBezTo>
                  <a:cubicBezTo>
                    <a:pt x="203" y="1"/>
                    <a:pt x="202" y="1"/>
                    <a:pt x="202" y="1"/>
                  </a:cubicBezTo>
                  <a:cubicBezTo>
                    <a:pt x="202" y="1"/>
                    <a:pt x="201" y="0"/>
                    <a:pt x="200" y="0"/>
                  </a:cubicBezTo>
                  <a:cubicBezTo>
                    <a:pt x="200" y="0"/>
                    <a:pt x="200" y="0"/>
                    <a:pt x="200" y="0"/>
                  </a:cubicBezTo>
                  <a:cubicBezTo>
                    <a:pt x="200" y="0"/>
                    <a:pt x="200" y="0"/>
                    <a:pt x="200" y="0"/>
                  </a:cubicBezTo>
                  <a:cubicBezTo>
                    <a:pt x="10" y="0"/>
                    <a:pt x="10" y="0"/>
                    <a:pt x="10" y="0"/>
                  </a:cubicBezTo>
                  <a:cubicBezTo>
                    <a:pt x="4" y="0"/>
                    <a:pt x="0" y="5"/>
                    <a:pt x="0" y="10"/>
                  </a:cubicBezTo>
                  <a:cubicBezTo>
                    <a:pt x="0" y="412"/>
                    <a:pt x="0" y="412"/>
                    <a:pt x="0" y="412"/>
                  </a:cubicBezTo>
                  <a:cubicBezTo>
                    <a:pt x="0" y="418"/>
                    <a:pt x="4" y="422"/>
                    <a:pt x="10" y="422"/>
                  </a:cubicBezTo>
                  <a:cubicBezTo>
                    <a:pt x="296" y="422"/>
                    <a:pt x="296" y="422"/>
                    <a:pt x="296" y="422"/>
                  </a:cubicBezTo>
                  <a:cubicBezTo>
                    <a:pt x="302" y="422"/>
                    <a:pt x="306" y="418"/>
                    <a:pt x="306" y="412"/>
                  </a:cubicBezTo>
                  <a:cubicBezTo>
                    <a:pt x="306" y="107"/>
                    <a:pt x="306" y="107"/>
                    <a:pt x="306" y="107"/>
                  </a:cubicBezTo>
                  <a:cubicBezTo>
                    <a:pt x="306" y="107"/>
                    <a:pt x="306" y="107"/>
                    <a:pt x="306" y="107"/>
                  </a:cubicBezTo>
                  <a:close/>
                  <a:moveTo>
                    <a:pt x="210" y="35"/>
                  </a:moveTo>
                  <a:cubicBezTo>
                    <a:pt x="272" y="97"/>
                    <a:pt x="272" y="97"/>
                    <a:pt x="272" y="97"/>
                  </a:cubicBezTo>
                  <a:cubicBezTo>
                    <a:pt x="210" y="97"/>
                    <a:pt x="210" y="97"/>
                    <a:pt x="210" y="97"/>
                  </a:cubicBezTo>
                  <a:lnTo>
                    <a:pt x="210" y="35"/>
                  </a:lnTo>
                  <a:close/>
                  <a:moveTo>
                    <a:pt x="20" y="402"/>
                  </a:moveTo>
                  <a:cubicBezTo>
                    <a:pt x="20" y="20"/>
                    <a:pt x="20" y="20"/>
                    <a:pt x="20" y="20"/>
                  </a:cubicBezTo>
                  <a:cubicBezTo>
                    <a:pt x="190" y="20"/>
                    <a:pt x="190" y="20"/>
                    <a:pt x="190" y="20"/>
                  </a:cubicBezTo>
                  <a:cubicBezTo>
                    <a:pt x="190" y="107"/>
                    <a:pt x="190" y="107"/>
                    <a:pt x="190" y="107"/>
                  </a:cubicBezTo>
                  <a:cubicBezTo>
                    <a:pt x="190" y="112"/>
                    <a:pt x="194" y="117"/>
                    <a:pt x="200" y="117"/>
                  </a:cubicBezTo>
                  <a:cubicBezTo>
                    <a:pt x="286" y="117"/>
                    <a:pt x="286" y="117"/>
                    <a:pt x="286" y="117"/>
                  </a:cubicBezTo>
                  <a:cubicBezTo>
                    <a:pt x="286" y="402"/>
                    <a:pt x="286" y="402"/>
                    <a:pt x="286" y="402"/>
                  </a:cubicBezTo>
                  <a:lnTo>
                    <a:pt x="20" y="4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Rectangle 11"/>
            <p:cNvSpPr>
              <a:spLocks noChangeArrowheads="1"/>
            </p:cNvSpPr>
            <p:nvPr/>
          </p:nvSpPr>
          <p:spPr bwMode="auto">
            <a:xfrm>
              <a:off x="-355600" y="3000375"/>
              <a:ext cx="130175" cy="79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Rectangle 12"/>
            <p:cNvSpPr>
              <a:spLocks noChangeArrowheads="1"/>
            </p:cNvSpPr>
            <p:nvPr/>
          </p:nvSpPr>
          <p:spPr bwMode="auto">
            <a:xfrm>
              <a:off x="-355600" y="2973388"/>
              <a:ext cx="130175" cy="79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Rectangle 13"/>
            <p:cNvSpPr>
              <a:spLocks noChangeArrowheads="1"/>
            </p:cNvSpPr>
            <p:nvPr/>
          </p:nvSpPr>
          <p:spPr bwMode="auto">
            <a:xfrm>
              <a:off x="-355600" y="2947988"/>
              <a:ext cx="130175" cy="79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Rectangle 14"/>
            <p:cNvSpPr>
              <a:spLocks noChangeArrowheads="1"/>
            </p:cNvSpPr>
            <p:nvPr/>
          </p:nvSpPr>
          <p:spPr bwMode="auto">
            <a:xfrm>
              <a:off x="-355600" y="2921000"/>
              <a:ext cx="130175" cy="79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Rectangle 15"/>
            <p:cNvSpPr>
              <a:spLocks noChangeArrowheads="1"/>
            </p:cNvSpPr>
            <p:nvPr/>
          </p:nvSpPr>
          <p:spPr bwMode="auto">
            <a:xfrm>
              <a:off x="-355600" y="2895600"/>
              <a:ext cx="130175" cy="79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28696" name="Group 28695"/>
          <p:cNvGrpSpPr/>
          <p:nvPr/>
        </p:nvGrpSpPr>
        <p:grpSpPr>
          <a:xfrm>
            <a:off x="414452" y="5867415"/>
            <a:ext cx="744892" cy="666847"/>
            <a:chOff x="-1730376" y="4805363"/>
            <a:chExt cx="1117601" cy="990601"/>
          </a:xfrm>
          <a:solidFill>
            <a:schemeClr val="bg1"/>
          </a:solidFill>
        </p:grpSpPr>
        <p:sp>
          <p:nvSpPr>
            <p:cNvPr id="28681" name="Freeform 32"/>
            <p:cNvSpPr>
              <a:spLocks/>
            </p:cNvSpPr>
            <p:nvPr/>
          </p:nvSpPr>
          <p:spPr bwMode="auto">
            <a:xfrm>
              <a:off x="-1482725" y="5184776"/>
              <a:ext cx="179388" cy="119063"/>
            </a:xfrm>
            <a:custGeom>
              <a:avLst/>
              <a:gdLst>
                <a:gd name="T0" fmla="*/ 42 w 48"/>
                <a:gd name="T1" fmla="*/ 32 h 32"/>
                <a:gd name="T2" fmla="*/ 48 w 48"/>
                <a:gd name="T3" fmla="*/ 11 h 32"/>
                <a:gd name="T4" fmla="*/ 0 w 48"/>
                <a:gd name="T5" fmla="*/ 11 h 32"/>
                <a:gd name="T6" fmla="*/ 5 w 48"/>
                <a:gd name="T7" fmla="*/ 32 h 32"/>
                <a:gd name="T8" fmla="*/ 42 w 48"/>
                <a:gd name="T9" fmla="*/ 32 h 32"/>
              </a:gdLst>
              <a:ahLst/>
              <a:cxnLst>
                <a:cxn ang="0">
                  <a:pos x="T0" y="T1"/>
                </a:cxn>
                <a:cxn ang="0">
                  <a:pos x="T2" y="T3"/>
                </a:cxn>
                <a:cxn ang="0">
                  <a:pos x="T4" y="T5"/>
                </a:cxn>
                <a:cxn ang="0">
                  <a:pos x="T6" y="T7"/>
                </a:cxn>
                <a:cxn ang="0">
                  <a:pos x="T8" y="T9"/>
                </a:cxn>
              </a:cxnLst>
              <a:rect l="0" t="0" r="r" b="b"/>
              <a:pathLst>
                <a:path w="48" h="32">
                  <a:moveTo>
                    <a:pt x="42" y="32"/>
                  </a:moveTo>
                  <a:cubicBezTo>
                    <a:pt x="48" y="11"/>
                    <a:pt x="48" y="11"/>
                    <a:pt x="48" y="11"/>
                  </a:cubicBezTo>
                  <a:cubicBezTo>
                    <a:pt x="16" y="0"/>
                    <a:pt x="27" y="23"/>
                    <a:pt x="0" y="11"/>
                  </a:cubicBezTo>
                  <a:cubicBezTo>
                    <a:pt x="5" y="32"/>
                    <a:pt x="5" y="32"/>
                    <a:pt x="5" y="32"/>
                  </a:cubicBezTo>
                  <a:lnTo>
                    <a:pt x="42"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682" name="Freeform 33"/>
            <p:cNvSpPr>
              <a:spLocks/>
            </p:cNvSpPr>
            <p:nvPr/>
          </p:nvSpPr>
          <p:spPr bwMode="auto">
            <a:xfrm>
              <a:off x="-1419225" y="5534026"/>
              <a:ext cx="14288" cy="33338"/>
            </a:xfrm>
            <a:custGeom>
              <a:avLst/>
              <a:gdLst>
                <a:gd name="T0" fmla="*/ 0 w 4"/>
                <a:gd name="T1" fmla="*/ 5 h 9"/>
                <a:gd name="T2" fmla="*/ 4 w 4"/>
                <a:gd name="T3" fmla="*/ 9 h 9"/>
                <a:gd name="T4" fmla="*/ 4 w 4"/>
                <a:gd name="T5" fmla="*/ 0 h 9"/>
                <a:gd name="T6" fmla="*/ 0 w 4"/>
                <a:gd name="T7" fmla="*/ 5 h 9"/>
              </a:gdLst>
              <a:ahLst/>
              <a:cxnLst>
                <a:cxn ang="0">
                  <a:pos x="T0" y="T1"/>
                </a:cxn>
                <a:cxn ang="0">
                  <a:pos x="T2" y="T3"/>
                </a:cxn>
                <a:cxn ang="0">
                  <a:pos x="T4" y="T5"/>
                </a:cxn>
                <a:cxn ang="0">
                  <a:pos x="T6" y="T7"/>
                </a:cxn>
              </a:cxnLst>
              <a:rect l="0" t="0" r="r" b="b"/>
              <a:pathLst>
                <a:path w="4" h="9">
                  <a:moveTo>
                    <a:pt x="0" y="5"/>
                  </a:moveTo>
                  <a:cubicBezTo>
                    <a:pt x="0" y="7"/>
                    <a:pt x="2" y="8"/>
                    <a:pt x="4" y="9"/>
                  </a:cubicBezTo>
                  <a:cubicBezTo>
                    <a:pt x="4" y="0"/>
                    <a:pt x="4" y="0"/>
                    <a:pt x="4" y="0"/>
                  </a:cubicBezTo>
                  <a:cubicBezTo>
                    <a:pt x="2" y="1"/>
                    <a:pt x="0" y="2"/>
                    <a:pt x="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683" name="Freeform 34"/>
            <p:cNvSpPr>
              <a:spLocks/>
            </p:cNvSpPr>
            <p:nvPr/>
          </p:nvSpPr>
          <p:spPr bwMode="auto">
            <a:xfrm>
              <a:off x="-1385888" y="5600701"/>
              <a:ext cx="14288" cy="30163"/>
            </a:xfrm>
            <a:custGeom>
              <a:avLst/>
              <a:gdLst>
                <a:gd name="T0" fmla="*/ 0 w 4"/>
                <a:gd name="T1" fmla="*/ 0 h 8"/>
                <a:gd name="T2" fmla="*/ 0 w 4"/>
                <a:gd name="T3" fmla="*/ 8 h 8"/>
                <a:gd name="T4" fmla="*/ 4 w 4"/>
                <a:gd name="T5" fmla="*/ 4 h 8"/>
                <a:gd name="T6" fmla="*/ 0 w 4"/>
                <a:gd name="T7" fmla="*/ 0 h 8"/>
              </a:gdLst>
              <a:ahLst/>
              <a:cxnLst>
                <a:cxn ang="0">
                  <a:pos x="T0" y="T1"/>
                </a:cxn>
                <a:cxn ang="0">
                  <a:pos x="T2" y="T3"/>
                </a:cxn>
                <a:cxn ang="0">
                  <a:pos x="T4" y="T5"/>
                </a:cxn>
                <a:cxn ang="0">
                  <a:pos x="T6" y="T7"/>
                </a:cxn>
              </a:cxnLst>
              <a:rect l="0" t="0" r="r" b="b"/>
              <a:pathLst>
                <a:path w="4" h="8">
                  <a:moveTo>
                    <a:pt x="0" y="0"/>
                  </a:moveTo>
                  <a:cubicBezTo>
                    <a:pt x="0" y="8"/>
                    <a:pt x="0" y="8"/>
                    <a:pt x="0" y="8"/>
                  </a:cubicBezTo>
                  <a:cubicBezTo>
                    <a:pt x="3" y="8"/>
                    <a:pt x="4" y="6"/>
                    <a:pt x="4" y="4"/>
                  </a:cubicBezTo>
                  <a:cubicBezTo>
                    <a:pt x="4" y="2"/>
                    <a:pt x="2"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684" name="Freeform 35"/>
            <p:cNvSpPr>
              <a:spLocks noEditPoints="1"/>
            </p:cNvSpPr>
            <p:nvPr/>
          </p:nvSpPr>
          <p:spPr bwMode="auto">
            <a:xfrm>
              <a:off x="-1730376" y="5334001"/>
              <a:ext cx="663575" cy="439738"/>
            </a:xfrm>
            <a:custGeom>
              <a:avLst/>
              <a:gdLst>
                <a:gd name="T0" fmla="*/ 110 w 177"/>
                <a:gd name="T1" fmla="*/ 16 h 117"/>
                <a:gd name="T2" fmla="*/ 115 w 177"/>
                <a:gd name="T3" fmla="*/ 11 h 117"/>
                <a:gd name="T4" fmla="*/ 115 w 177"/>
                <a:gd name="T5" fmla="*/ 5 h 117"/>
                <a:gd name="T6" fmla="*/ 110 w 177"/>
                <a:gd name="T7" fmla="*/ 0 h 117"/>
                <a:gd name="T8" fmla="*/ 70 w 177"/>
                <a:gd name="T9" fmla="*/ 0 h 117"/>
                <a:gd name="T10" fmla="*/ 65 w 177"/>
                <a:gd name="T11" fmla="*/ 5 h 117"/>
                <a:gd name="T12" fmla="*/ 65 w 177"/>
                <a:gd name="T13" fmla="*/ 11 h 117"/>
                <a:gd name="T14" fmla="*/ 70 w 177"/>
                <a:gd name="T15" fmla="*/ 16 h 117"/>
                <a:gd name="T16" fmla="*/ 70 w 177"/>
                <a:gd name="T17" fmla="*/ 16 h 117"/>
                <a:gd name="T18" fmla="*/ 67 w 177"/>
                <a:gd name="T19" fmla="*/ 117 h 117"/>
                <a:gd name="T20" fmla="*/ 113 w 177"/>
                <a:gd name="T21" fmla="*/ 117 h 117"/>
                <a:gd name="T22" fmla="*/ 109 w 177"/>
                <a:gd name="T23" fmla="*/ 16 h 117"/>
                <a:gd name="T24" fmla="*/ 110 w 177"/>
                <a:gd name="T25" fmla="*/ 16 h 117"/>
                <a:gd name="T26" fmla="*/ 93 w 177"/>
                <a:gd name="T27" fmla="*/ 86 h 117"/>
                <a:gd name="T28" fmla="*/ 93 w 177"/>
                <a:gd name="T29" fmla="*/ 92 h 117"/>
                <a:gd name="T30" fmla="*/ 86 w 177"/>
                <a:gd name="T31" fmla="*/ 92 h 117"/>
                <a:gd name="T32" fmla="*/ 86 w 177"/>
                <a:gd name="T33" fmla="*/ 86 h 117"/>
                <a:gd name="T34" fmla="*/ 74 w 177"/>
                <a:gd name="T35" fmla="*/ 82 h 117"/>
                <a:gd name="T36" fmla="*/ 77 w 177"/>
                <a:gd name="T37" fmla="*/ 76 h 117"/>
                <a:gd name="T38" fmla="*/ 87 w 177"/>
                <a:gd name="T39" fmla="*/ 80 h 117"/>
                <a:gd name="T40" fmla="*/ 87 w 177"/>
                <a:gd name="T41" fmla="*/ 70 h 117"/>
                <a:gd name="T42" fmla="*/ 74 w 177"/>
                <a:gd name="T43" fmla="*/ 58 h 117"/>
                <a:gd name="T44" fmla="*/ 86 w 177"/>
                <a:gd name="T45" fmla="*/ 46 h 117"/>
                <a:gd name="T46" fmla="*/ 86 w 177"/>
                <a:gd name="T47" fmla="*/ 40 h 117"/>
                <a:gd name="T48" fmla="*/ 93 w 177"/>
                <a:gd name="T49" fmla="*/ 40 h 117"/>
                <a:gd name="T50" fmla="*/ 93 w 177"/>
                <a:gd name="T51" fmla="*/ 46 h 117"/>
                <a:gd name="T52" fmla="*/ 104 w 177"/>
                <a:gd name="T53" fmla="*/ 50 h 117"/>
                <a:gd name="T54" fmla="*/ 101 w 177"/>
                <a:gd name="T55" fmla="*/ 57 h 117"/>
                <a:gd name="T56" fmla="*/ 92 w 177"/>
                <a:gd name="T57" fmla="*/ 53 h 117"/>
                <a:gd name="T58" fmla="*/ 92 w 177"/>
                <a:gd name="T59" fmla="*/ 63 h 117"/>
                <a:gd name="T60" fmla="*/ 104 w 177"/>
                <a:gd name="T61" fmla="*/ 75 h 117"/>
                <a:gd name="T62" fmla="*/ 93 w 177"/>
                <a:gd name="T63" fmla="*/ 86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7" h="117">
                  <a:moveTo>
                    <a:pt x="110" y="16"/>
                  </a:moveTo>
                  <a:cubicBezTo>
                    <a:pt x="112" y="16"/>
                    <a:pt x="115" y="14"/>
                    <a:pt x="115" y="11"/>
                  </a:cubicBezTo>
                  <a:cubicBezTo>
                    <a:pt x="115" y="5"/>
                    <a:pt x="115" y="5"/>
                    <a:pt x="115" y="5"/>
                  </a:cubicBezTo>
                  <a:cubicBezTo>
                    <a:pt x="115" y="3"/>
                    <a:pt x="112" y="0"/>
                    <a:pt x="110" y="0"/>
                  </a:cubicBezTo>
                  <a:cubicBezTo>
                    <a:pt x="70" y="0"/>
                    <a:pt x="70" y="0"/>
                    <a:pt x="70" y="0"/>
                  </a:cubicBezTo>
                  <a:cubicBezTo>
                    <a:pt x="67" y="0"/>
                    <a:pt x="65" y="3"/>
                    <a:pt x="65" y="5"/>
                  </a:cubicBezTo>
                  <a:cubicBezTo>
                    <a:pt x="65" y="11"/>
                    <a:pt x="65" y="11"/>
                    <a:pt x="65" y="11"/>
                  </a:cubicBezTo>
                  <a:cubicBezTo>
                    <a:pt x="65" y="14"/>
                    <a:pt x="67" y="16"/>
                    <a:pt x="70" y="16"/>
                  </a:cubicBezTo>
                  <a:cubicBezTo>
                    <a:pt x="70" y="16"/>
                    <a:pt x="70" y="16"/>
                    <a:pt x="70" y="16"/>
                  </a:cubicBezTo>
                  <a:cubicBezTo>
                    <a:pt x="0" y="81"/>
                    <a:pt x="67" y="117"/>
                    <a:pt x="67" y="117"/>
                  </a:cubicBezTo>
                  <a:cubicBezTo>
                    <a:pt x="113" y="117"/>
                    <a:pt x="113" y="117"/>
                    <a:pt x="113" y="117"/>
                  </a:cubicBezTo>
                  <a:cubicBezTo>
                    <a:pt x="113" y="117"/>
                    <a:pt x="177" y="81"/>
                    <a:pt x="109" y="16"/>
                  </a:cubicBezTo>
                  <a:lnTo>
                    <a:pt x="110" y="16"/>
                  </a:lnTo>
                  <a:close/>
                  <a:moveTo>
                    <a:pt x="93" y="86"/>
                  </a:moveTo>
                  <a:cubicBezTo>
                    <a:pt x="93" y="92"/>
                    <a:pt x="93" y="92"/>
                    <a:pt x="93" y="92"/>
                  </a:cubicBezTo>
                  <a:cubicBezTo>
                    <a:pt x="86" y="92"/>
                    <a:pt x="86" y="92"/>
                    <a:pt x="86" y="92"/>
                  </a:cubicBezTo>
                  <a:cubicBezTo>
                    <a:pt x="86" y="86"/>
                    <a:pt x="86" y="86"/>
                    <a:pt x="86" y="86"/>
                  </a:cubicBezTo>
                  <a:cubicBezTo>
                    <a:pt x="81" y="86"/>
                    <a:pt x="77" y="84"/>
                    <a:pt x="74" y="82"/>
                  </a:cubicBezTo>
                  <a:cubicBezTo>
                    <a:pt x="77" y="76"/>
                    <a:pt x="77" y="76"/>
                    <a:pt x="77" y="76"/>
                  </a:cubicBezTo>
                  <a:cubicBezTo>
                    <a:pt x="80" y="78"/>
                    <a:pt x="83" y="79"/>
                    <a:pt x="87" y="80"/>
                  </a:cubicBezTo>
                  <a:cubicBezTo>
                    <a:pt x="87" y="70"/>
                    <a:pt x="87" y="70"/>
                    <a:pt x="87" y="70"/>
                  </a:cubicBezTo>
                  <a:cubicBezTo>
                    <a:pt x="80" y="68"/>
                    <a:pt x="74" y="66"/>
                    <a:pt x="74" y="58"/>
                  </a:cubicBezTo>
                  <a:cubicBezTo>
                    <a:pt x="74" y="52"/>
                    <a:pt x="80" y="47"/>
                    <a:pt x="86" y="46"/>
                  </a:cubicBezTo>
                  <a:cubicBezTo>
                    <a:pt x="86" y="40"/>
                    <a:pt x="86" y="40"/>
                    <a:pt x="86" y="40"/>
                  </a:cubicBezTo>
                  <a:cubicBezTo>
                    <a:pt x="93" y="40"/>
                    <a:pt x="93" y="40"/>
                    <a:pt x="93" y="40"/>
                  </a:cubicBezTo>
                  <a:cubicBezTo>
                    <a:pt x="93" y="46"/>
                    <a:pt x="93" y="46"/>
                    <a:pt x="93" y="46"/>
                  </a:cubicBezTo>
                  <a:cubicBezTo>
                    <a:pt x="97" y="47"/>
                    <a:pt x="101" y="48"/>
                    <a:pt x="104" y="50"/>
                  </a:cubicBezTo>
                  <a:cubicBezTo>
                    <a:pt x="101" y="57"/>
                    <a:pt x="101" y="57"/>
                    <a:pt x="101" y="57"/>
                  </a:cubicBezTo>
                  <a:cubicBezTo>
                    <a:pt x="98" y="55"/>
                    <a:pt x="95" y="54"/>
                    <a:pt x="92" y="53"/>
                  </a:cubicBezTo>
                  <a:cubicBezTo>
                    <a:pt x="92" y="63"/>
                    <a:pt x="92" y="63"/>
                    <a:pt x="92" y="63"/>
                  </a:cubicBezTo>
                  <a:cubicBezTo>
                    <a:pt x="99" y="65"/>
                    <a:pt x="104" y="67"/>
                    <a:pt x="104" y="75"/>
                  </a:cubicBezTo>
                  <a:cubicBezTo>
                    <a:pt x="104" y="81"/>
                    <a:pt x="99" y="85"/>
                    <a:pt x="93" y="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685" name="Freeform 36"/>
            <p:cNvSpPr>
              <a:spLocks/>
            </p:cNvSpPr>
            <p:nvPr/>
          </p:nvSpPr>
          <p:spPr bwMode="auto">
            <a:xfrm>
              <a:off x="-1006475" y="5259388"/>
              <a:ext cx="11113" cy="22225"/>
            </a:xfrm>
            <a:custGeom>
              <a:avLst/>
              <a:gdLst>
                <a:gd name="T0" fmla="*/ 3 w 3"/>
                <a:gd name="T1" fmla="*/ 6 h 6"/>
                <a:gd name="T2" fmla="*/ 3 w 3"/>
                <a:gd name="T3" fmla="*/ 0 h 6"/>
                <a:gd name="T4" fmla="*/ 0 w 3"/>
                <a:gd name="T5" fmla="*/ 3 h 6"/>
                <a:gd name="T6" fmla="*/ 3 w 3"/>
                <a:gd name="T7" fmla="*/ 6 h 6"/>
              </a:gdLst>
              <a:ahLst/>
              <a:cxnLst>
                <a:cxn ang="0">
                  <a:pos x="T0" y="T1"/>
                </a:cxn>
                <a:cxn ang="0">
                  <a:pos x="T2" y="T3"/>
                </a:cxn>
                <a:cxn ang="0">
                  <a:pos x="T4" y="T5"/>
                </a:cxn>
                <a:cxn ang="0">
                  <a:pos x="T6" y="T7"/>
                </a:cxn>
              </a:cxnLst>
              <a:rect l="0" t="0" r="r" b="b"/>
              <a:pathLst>
                <a:path w="3" h="6">
                  <a:moveTo>
                    <a:pt x="3" y="6"/>
                  </a:moveTo>
                  <a:cubicBezTo>
                    <a:pt x="3" y="0"/>
                    <a:pt x="3" y="0"/>
                    <a:pt x="3" y="0"/>
                  </a:cubicBezTo>
                  <a:cubicBezTo>
                    <a:pt x="1" y="0"/>
                    <a:pt x="0" y="2"/>
                    <a:pt x="0" y="3"/>
                  </a:cubicBezTo>
                  <a:cubicBezTo>
                    <a:pt x="0" y="5"/>
                    <a:pt x="2" y="6"/>
                    <a:pt x="3"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686" name="Freeform 37"/>
            <p:cNvSpPr>
              <a:spLocks/>
            </p:cNvSpPr>
            <p:nvPr/>
          </p:nvSpPr>
          <p:spPr bwMode="auto">
            <a:xfrm>
              <a:off x="-976313" y="5311776"/>
              <a:ext cx="11113" cy="22225"/>
            </a:xfrm>
            <a:custGeom>
              <a:avLst/>
              <a:gdLst>
                <a:gd name="T0" fmla="*/ 3 w 3"/>
                <a:gd name="T1" fmla="*/ 2 h 6"/>
                <a:gd name="T2" fmla="*/ 0 w 3"/>
                <a:gd name="T3" fmla="*/ 0 h 6"/>
                <a:gd name="T4" fmla="*/ 0 w 3"/>
                <a:gd name="T5" fmla="*/ 6 h 6"/>
                <a:gd name="T6" fmla="*/ 3 w 3"/>
                <a:gd name="T7" fmla="*/ 2 h 6"/>
              </a:gdLst>
              <a:ahLst/>
              <a:cxnLst>
                <a:cxn ang="0">
                  <a:pos x="T0" y="T1"/>
                </a:cxn>
                <a:cxn ang="0">
                  <a:pos x="T2" y="T3"/>
                </a:cxn>
                <a:cxn ang="0">
                  <a:pos x="T4" y="T5"/>
                </a:cxn>
                <a:cxn ang="0">
                  <a:pos x="T6" y="T7"/>
                </a:cxn>
              </a:cxnLst>
              <a:rect l="0" t="0" r="r" b="b"/>
              <a:pathLst>
                <a:path w="3" h="6">
                  <a:moveTo>
                    <a:pt x="3" y="2"/>
                  </a:moveTo>
                  <a:cubicBezTo>
                    <a:pt x="2" y="1"/>
                    <a:pt x="1" y="0"/>
                    <a:pt x="0" y="0"/>
                  </a:cubicBezTo>
                  <a:cubicBezTo>
                    <a:pt x="0" y="6"/>
                    <a:pt x="0" y="6"/>
                    <a:pt x="0" y="6"/>
                  </a:cubicBezTo>
                  <a:cubicBezTo>
                    <a:pt x="2" y="5"/>
                    <a:pt x="3" y="4"/>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687" name="Freeform 38"/>
            <p:cNvSpPr>
              <a:spLocks noEditPoints="1"/>
            </p:cNvSpPr>
            <p:nvPr/>
          </p:nvSpPr>
          <p:spPr bwMode="auto">
            <a:xfrm>
              <a:off x="-1108075" y="5176838"/>
              <a:ext cx="239713" cy="239713"/>
            </a:xfrm>
            <a:custGeom>
              <a:avLst/>
              <a:gdLst>
                <a:gd name="T0" fmla="*/ 33 w 64"/>
                <a:gd name="T1" fmla="*/ 63 h 64"/>
                <a:gd name="T2" fmla="*/ 64 w 64"/>
                <a:gd name="T3" fmla="*/ 31 h 64"/>
                <a:gd name="T4" fmla="*/ 31 w 64"/>
                <a:gd name="T5" fmla="*/ 0 h 64"/>
                <a:gd name="T6" fmla="*/ 1 w 64"/>
                <a:gd name="T7" fmla="*/ 33 h 64"/>
                <a:gd name="T8" fmla="*/ 33 w 64"/>
                <a:gd name="T9" fmla="*/ 63 h 64"/>
                <a:gd name="T10" fmla="*/ 29 w 64"/>
                <a:gd name="T11" fmla="*/ 17 h 64"/>
                <a:gd name="T12" fmla="*/ 29 w 64"/>
                <a:gd name="T13" fmla="*/ 12 h 64"/>
                <a:gd name="T14" fmla="*/ 35 w 64"/>
                <a:gd name="T15" fmla="*/ 12 h 64"/>
                <a:gd name="T16" fmla="*/ 35 w 64"/>
                <a:gd name="T17" fmla="*/ 16 h 64"/>
                <a:gd name="T18" fmla="*/ 43 w 64"/>
                <a:gd name="T19" fmla="*/ 19 h 64"/>
                <a:gd name="T20" fmla="*/ 41 w 64"/>
                <a:gd name="T21" fmla="*/ 24 h 64"/>
                <a:gd name="T22" fmla="*/ 34 w 64"/>
                <a:gd name="T23" fmla="*/ 22 h 64"/>
                <a:gd name="T24" fmla="*/ 35 w 64"/>
                <a:gd name="T25" fmla="*/ 30 h 64"/>
                <a:gd name="T26" fmla="*/ 44 w 64"/>
                <a:gd name="T27" fmla="*/ 38 h 64"/>
                <a:gd name="T28" fmla="*/ 42 w 64"/>
                <a:gd name="T29" fmla="*/ 44 h 64"/>
                <a:gd name="T30" fmla="*/ 36 w 64"/>
                <a:gd name="T31" fmla="*/ 47 h 64"/>
                <a:gd name="T32" fmla="*/ 36 w 64"/>
                <a:gd name="T33" fmla="*/ 52 h 64"/>
                <a:gd name="T34" fmla="*/ 31 w 64"/>
                <a:gd name="T35" fmla="*/ 52 h 64"/>
                <a:gd name="T36" fmla="*/ 30 w 64"/>
                <a:gd name="T37" fmla="*/ 47 h 64"/>
                <a:gd name="T38" fmla="*/ 21 w 64"/>
                <a:gd name="T39" fmla="*/ 44 h 64"/>
                <a:gd name="T40" fmla="*/ 23 w 64"/>
                <a:gd name="T41" fmla="*/ 40 h 64"/>
                <a:gd name="T42" fmla="*/ 31 w 64"/>
                <a:gd name="T43" fmla="*/ 42 h 64"/>
                <a:gd name="T44" fmla="*/ 30 w 64"/>
                <a:gd name="T45" fmla="*/ 35 h 64"/>
                <a:gd name="T46" fmla="*/ 21 w 64"/>
                <a:gd name="T47" fmla="*/ 26 h 64"/>
                <a:gd name="T48" fmla="*/ 29 w 64"/>
                <a:gd name="T49" fmla="*/ 17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4" h="64">
                  <a:moveTo>
                    <a:pt x="33" y="63"/>
                  </a:moveTo>
                  <a:cubicBezTo>
                    <a:pt x="51" y="63"/>
                    <a:pt x="64" y="48"/>
                    <a:pt x="64" y="31"/>
                  </a:cubicBezTo>
                  <a:cubicBezTo>
                    <a:pt x="63" y="14"/>
                    <a:pt x="49" y="0"/>
                    <a:pt x="31" y="0"/>
                  </a:cubicBezTo>
                  <a:cubicBezTo>
                    <a:pt x="14" y="1"/>
                    <a:pt x="0" y="15"/>
                    <a:pt x="1" y="33"/>
                  </a:cubicBezTo>
                  <a:cubicBezTo>
                    <a:pt x="1" y="50"/>
                    <a:pt x="16" y="64"/>
                    <a:pt x="33" y="63"/>
                  </a:cubicBezTo>
                  <a:close/>
                  <a:moveTo>
                    <a:pt x="29" y="17"/>
                  </a:moveTo>
                  <a:cubicBezTo>
                    <a:pt x="29" y="12"/>
                    <a:pt x="29" y="12"/>
                    <a:pt x="29" y="12"/>
                  </a:cubicBezTo>
                  <a:cubicBezTo>
                    <a:pt x="35" y="12"/>
                    <a:pt x="35" y="12"/>
                    <a:pt x="35" y="12"/>
                  </a:cubicBezTo>
                  <a:cubicBezTo>
                    <a:pt x="35" y="16"/>
                    <a:pt x="35" y="16"/>
                    <a:pt x="35" y="16"/>
                  </a:cubicBezTo>
                  <a:cubicBezTo>
                    <a:pt x="37" y="17"/>
                    <a:pt x="41" y="18"/>
                    <a:pt x="43" y="19"/>
                  </a:cubicBezTo>
                  <a:cubicBezTo>
                    <a:pt x="41" y="24"/>
                    <a:pt x="41" y="24"/>
                    <a:pt x="41" y="24"/>
                  </a:cubicBezTo>
                  <a:cubicBezTo>
                    <a:pt x="39" y="23"/>
                    <a:pt x="37" y="22"/>
                    <a:pt x="34" y="22"/>
                  </a:cubicBezTo>
                  <a:cubicBezTo>
                    <a:pt x="35" y="30"/>
                    <a:pt x="35" y="30"/>
                    <a:pt x="35" y="30"/>
                  </a:cubicBezTo>
                  <a:cubicBezTo>
                    <a:pt x="40" y="31"/>
                    <a:pt x="44" y="32"/>
                    <a:pt x="44" y="38"/>
                  </a:cubicBezTo>
                  <a:cubicBezTo>
                    <a:pt x="44" y="40"/>
                    <a:pt x="43" y="42"/>
                    <a:pt x="42" y="44"/>
                  </a:cubicBezTo>
                  <a:cubicBezTo>
                    <a:pt x="40" y="45"/>
                    <a:pt x="38" y="47"/>
                    <a:pt x="36" y="47"/>
                  </a:cubicBezTo>
                  <a:cubicBezTo>
                    <a:pt x="36" y="52"/>
                    <a:pt x="36" y="52"/>
                    <a:pt x="36" y="52"/>
                  </a:cubicBezTo>
                  <a:cubicBezTo>
                    <a:pt x="31" y="52"/>
                    <a:pt x="31" y="52"/>
                    <a:pt x="31" y="52"/>
                  </a:cubicBezTo>
                  <a:cubicBezTo>
                    <a:pt x="30" y="47"/>
                    <a:pt x="30" y="47"/>
                    <a:pt x="30" y="47"/>
                  </a:cubicBezTo>
                  <a:cubicBezTo>
                    <a:pt x="26" y="47"/>
                    <a:pt x="23" y="46"/>
                    <a:pt x="21" y="44"/>
                  </a:cubicBezTo>
                  <a:cubicBezTo>
                    <a:pt x="23" y="40"/>
                    <a:pt x="23" y="40"/>
                    <a:pt x="23" y="40"/>
                  </a:cubicBezTo>
                  <a:cubicBezTo>
                    <a:pt x="25" y="41"/>
                    <a:pt x="28" y="42"/>
                    <a:pt x="31" y="42"/>
                  </a:cubicBezTo>
                  <a:cubicBezTo>
                    <a:pt x="30" y="35"/>
                    <a:pt x="30" y="35"/>
                    <a:pt x="30" y="35"/>
                  </a:cubicBezTo>
                  <a:cubicBezTo>
                    <a:pt x="25" y="33"/>
                    <a:pt x="21" y="32"/>
                    <a:pt x="21" y="26"/>
                  </a:cubicBezTo>
                  <a:cubicBezTo>
                    <a:pt x="21" y="21"/>
                    <a:pt x="25" y="18"/>
                    <a:pt x="29"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688" name="Freeform 39"/>
            <p:cNvSpPr>
              <a:spLocks/>
            </p:cNvSpPr>
            <p:nvPr/>
          </p:nvSpPr>
          <p:spPr bwMode="auto">
            <a:xfrm>
              <a:off x="-1168400" y="4805363"/>
              <a:ext cx="555625" cy="446088"/>
            </a:xfrm>
            <a:custGeom>
              <a:avLst/>
              <a:gdLst>
                <a:gd name="T0" fmla="*/ 72 w 148"/>
                <a:gd name="T1" fmla="*/ 0 h 119"/>
                <a:gd name="T2" fmla="*/ 47 w 148"/>
                <a:gd name="T3" fmla="*/ 17 h 119"/>
                <a:gd name="T4" fmla="*/ 10 w 148"/>
                <a:gd name="T5" fmla="*/ 66 h 119"/>
                <a:gd name="T6" fmla="*/ 1 w 148"/>
                <a:gd name="T7" fmla="*/ 98 h 119"/>
                <a:gd name="T8" fmla="*/ 10 w 148"/>
                <a:gd name="T9" fmla="*/ 117 h 119"/>
                <a:gd name="T10" fmla="*/ 18 w 148"/>
                <a:gd name="T11" fmla="*/ 114 h 119"/>
                <a:gd name="T12" fmla="*/ 18 w 148"/>
                <a:gd name="T13" fmla="*/ 98 h 119"/>
                <a:gd name="T14" fmla="*/ 18 w 148"/>
                <a:gd name="T15" fmla="*/ 97 h 119"/>
                <a:gd name="T16" fmla="*/ 26 w 148"/>
                <a:gd name="T17" fmla="*/ 80 h 119"/>
                <a:gd name="T18" fmla="*/ 27 w 148"/>
                <a:gd name="T19" fmla="*/ 79 h 119"/>
                <a:gd name="T20" fmla="*/ 40 w 148"/>
                <a:gd name="T21" fmla="*/ 66 h 119"/>
                <a:gd name="T22" fmla="*/ 42 w 148"/>
                <a:gd name="T23" fmla="*/ 66 h 119"/>
                <a:gd name="T24" fmla="*/ 65 w 148"/>
                <a:gd name="T25" fmla="*/ 65 h 119"/>
                <a:gd name="T26" fmla="*/ 79 w 148"/>
                <a:gd name="T27" fmla="*/ 66 h 119"/>
                <a:gd name="T28" fmla="*/ 79 w 148"/>
                <a:gd name="T29" fmla="*/ 66 h 119"/>
                <a:gd name="T30" fmla="*/ 71 w 148"/>
                <a:gd name="T31" fmla="*/ 104 h 119"/>
                <a:gd name="T32" fmla="*/ 80 w 148"/>
                <a:gd name="T33" fmla="*/ 112 h 119"/>
                <a:gd name="T34" fmla="*/ 88 w 148"/>
                <a:gd name="T35" fmla="*/ 106 h 119"/>
                <a:gd name="T36" fmla="*/ 112 w 148"/>
                <a:gd name="T37" fmla="*/ 81 h 119"/>
                <a:gd name="T38" fmla="*/ 132 w 148"/>
                <a:gd name="T39" fmla="*/ 68 h 119"/>
                <a:gd name="T40" fmla="*/ 148 w 148"/>
                <a:gd name="T41" fmla="*/ 29 h 119"/>
                <a:gd name="T42" fmla="*/ 148 w 148"/>
                <a:gd name="T43" fmla="*/ 0 h 119"/>
                <a:gd name="T44" fmla="*/ 72 w 148"/>
                <a:gd name="T45" fmla="*/ 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8" h="119">
                  <a:moveTo>
                    <a:pt x="72" y="0"/>
                  </a:moveTo>
                  <a:cubicBezTo>
                    <a:pt x="63" y="5"/>
                    <a:pt x="55" y="11"/>
                    <a:pt x="47" y="17"/>
                  </a:cubicBezTo>
                  <a:cubicBezTo>
                    <a:pt x="26" y="28"/>
                    <a:pt x="10" y="65"/>
                    <a:pt x="10" y="66"/>
                  </a:cubicBezTo>
                  <a:cubicBezTo>
                    <a:pt x="8" y="72"/>
                    <a:pt x="1" y="88"/>
                    <a:pt x="1" y="98"/>
                  </a:cubicBezTo>
                  <a:cubicBezTo>
                    <a:pt x="0" y="106"/>
                    <a:pt x="6" y="114"/>
                    <a:pt x="10" y="117"/>
                  </a:cubicBezTo>
                  <a:cubicBezTo>
                    <a:pt x="13" y="119"/>
                    <a:pt x="17" y="117"/>
                    <a:pt x="18" y="114"/>
                  </a:cubicBezTo>
                  <a:cubicBezTo>
                    <a:pt x="20" y="108"/>
                    <a:pt x="19" y="100"/>
                    <a:pt x="18" y="98"/>
                  </a:cubicBezTo>
                  <a:cubicBezTo>
                    <a:pt x="18" y="98"/>
                    <a:pt x="18" y="97"/>
                    <a:pt x="18" y="97"/>
                  </a:cubicBezTo>
                  <a:cubicBezTo>
                    <a:pt x="26" y="80"/>
                    <a:pt x="26" y="80"/>
                    <a:pt x="26" y="80"/>
                  </a:cubicBezTo>
                  <a:cubicBezTo>
                    <a:pt x="26" y="80"/>
                    <a:pt x="26" y="80"/>
                    <a:pt x="27" y="79"/>
                  </a:cubicBezTo>
                  <a:cubicBezTo>
                    <a:pt x="40" y="66"/>
                    <a:pt x="40" y="66"/>
                    <a:pt x="40" y="66"/>
                  </a:cubicBezTo>
                  <a:cubicBezTo>
                    <a:pt x="41" y="65"/>
                    <a:pt x="41" y="65"/>
                    <a:pt x="42" y="66"/>
                  </a:cubicBezTo>
                  <a:cubicBezTo>
                    <a:pt x="56" y="73"/>
                    <a:pt x="65" y="65"/>
                    <a:pt x="65" y="65"/>
                  </a:cubicBezTo>
                  <a:cubicBezTo>
                    <a:pt x="73" y="69"/>
                    <a:pt x="77" y="67"/>
                    <a:pt x="79" y="66"/>
                  </a:cubicBezTo>
                  <a:cubicBezTo>
                    <a:pt x="79" y="66"/>
                    <a:pt x="79" y="66"/>
                    <a:pt x="79" y="66"/>
                  </a:cubicBezTo>
                  <a:cubicBezTo>
                    <a:pt x="73" y="78"/>
                    <a:pt x="72" y="93"/>
                    <a:pt x="71" y="104"/>
                  </a:cubicBezTo>
                  <a:cubicBezTo>
                    <a:pt x="71" y="108"/>
                    <a:pt x="75" y="112"/>
                    <a:pt x="80" y="112"/>
                  </a:cubicBezTo>
                  <a:cubicBezTo>
                    <a:pt x="83" y="112"/>
                    <a:pt x="87" y="110"/>
                    <a:pt x="88" y="106"/>
                  </a:cubicBezTo>
                  <a:cubicBezTo>
                    <a:pt x="94" y="89"/>
                    <a:pt x="112" y="81"/>
                    <a:pt x="112" y="81"/>
                  </a:cubicBezTo>
                  <a:cubicBezTo>
                    <a:pt x="120" y="79"/>
                    <a:pt x="126" y="74"/>
                    <a:pt x="132" y="68"/>
                  </a:cubicBezTo>
                  <a:cubicBezTo>
                    <a:pt x="142" y="58"/>
                    <a:pt x="148" y="43"/>
                    <a:pt x="148" y="29"/>
                  </a:cubicBezTo>
                  <a:cubicBezTo>
                    <a:pt x="148" y="0"/>
                    <a:pt x="148" y="0"/>
                    <a:pt x="148" y="0"/>
                  </a:cubicBezTo>
                  <a:lnTo>
                    <a:pt x="7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689" name="Rectangle 40"/>
            <p:cNvSpPr>
              <a:spLocks noChangeArrowheads="1"/>
            </p:cNvSpPr>
            <p:nvPr/>
          </p:nvSpPr>
          <p:spPr bwMode="auto">
            <a:xfrm>
              <a:off x="-923925" y="5699126"/>
              <a:ext cx="33338" cy="968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690" name="Rectangle 41"/>
            <p:cNvSpPr>
              <a:spLocks noChangeArrowheads="1"/>
            </p:cNvSpPr>
            <p:nvPr/>
          </p:nvSpPr>
          <p:spPr bwMode="auto">
            <a:xfrm>
              <a:off x="-1003300" y="5668963"/>
              <a:ext cx="30163" cy="365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691" name="Rectangle 42"/>
            <p:cNvSpPr>
              <a:spLocks noChangeArrowheads="1"/>
            </p:cNvSpPr>
            <p:nvPr/>
          </p:nvSpPr>
          <p:spPr bwMode="auto">
            <a:xfrm>
              <a:off x="-1081088" y="5699126"/>
              <a:ext cx="28575" cy="968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692" name="Rectangle 43"/>
            <p:cNvSpPr>
              <a:spLocks noChangeArrowheads="1"/>
            </p:cNvSpPr>
            <p:nvPr/>
          </p:nvSpPr>
          <p:spPr bwMode="auto">
            <a:xfrm>
              <a:off x="-1003300" y="5743576"/>
              <a:ext cx="30163" cy="523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693" name="Freeform 44"/>
            <p:cNvSpPr>
              <a:spLocks/>
            </p:cNvSpPr>
            <p:nvPr/>
          </p:nvSpPr>
          <p:spPr bwMode="auto">
            <a:xfrm>
              <a:off x="-1149350" y="5473701"/>
              <a:ext cx="327025" cy="101600"/>
            </a:xfrm>
            <a:custGeom>
              <a:avLst/>
              <a:gdLst>
                <a:gd name="T0" fmla="*/ 0 w 87"/>
                <a:gd name="T1" fmla="*/ 0 h 27"/>
                <a:gd name="T2" fmla="*/ 0 w 87"/>
                <a:gd name="T3" fmla="*/ 8 h 27"/>
                <a:gd name="T4" fmla="*/ 43 w 87"/>
                <a:gd name="T5" fmla="*/ 27 h 27"/>
                <a:gd name="T6" fmla="*/ 87 w 87"/>
                <a:gd name="T7" fmla="*/ 8 h 27"/>
                <a:gd name="T8" fmla="*/ 87 w 87"/>
                <a:gd name="T9" fmla="*/ 0 h 27"/>
                <a:gd name="T10" fmla="*/ 43 w 87"/>
                <a:gd name="T11" fmla="*/ 13 h 27"/>
                <a:gd name="T12" fmla="*/ 0 w 87"/>
                <a:gd name="T13" fmla="*/ 0 h 27"/>
              </a:gdLst>
              <a:ahLst/>
              <a:cxnLst>
                <a:cxn ang="0">
                  <a:pos x="T0" y="T1"/>
                </a:cxn>
                <a:cxn ang="0">
                  <a:pos x="T2" y="T3"/>
                </a:cxn>
                <a:cxn ang="0">
                  <a:pos x="T4" y="T5"/>
                </a:cxn>
                <a:cxn ang="0">
                  <a:pos x="T6" y="T7"/>
                </a:cxn>
                <a:cxn ang="0">
                  <a:pos x="T8" y="T9"/>
                </a:cxn>
                <a:cxn ang="0">
                  <a:pos x="T10" y="T11"/>
                </a:cxn>
                <a:cxn ang="0">
                  <a:pos x="T12" y="T13"/>
                </a:cxn>
              </a:cxnLst>
              <a:rect l="0" t="0" r="r" b="b"/>
              <a:pathLst>
                <a:path w="87" h="27">
                  <a:moveTo>
                    <a:pt x="0" y="0"/>
                  </a:moveTo>
                  <a:cubicBezTo>
                    <a:pt x="0" y="8"/>
                    <a:pt x="0" y="8"/>
                    <a:pt x="0" y="8"/>
                  </a:cubicBezTo>
                  <a:cubicBezTo>
                    <a:pt x="0" y="21"/>
                    <a:pt x="28" y="27"/>
                    <a:pt x="43" y="27"/>
                  </a:cubicBezTo>
                  <a:cubicBezTo>
                    <a:pt x="59" y="27"/>
                    <a:pt x="87" y="21"/>
                    <a:pt x="87" y="8"/>
                  </a:cubicBezTo>
                  <a:cubicBezTo>
                    <a:pt x="87" y="0"/>
                    <a:pt x="87" y="0"/>
                    <a:pt x="87" y="0"/>
                  </a:cubicBezTo>
                  <a:cubicBezTo>
                    <a:pt x="76" y="9"/>
                    <a:pt x="57" y="13"/>
                    <a:pt x="43" y="13"/>
                  </a:cubicBezTo>
                  <a:cubicBezTo>
                    <a:pt x="29" y="13"/>
                    <a:pt x="11" y="9"/>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694" name="Freeform 45"/>
            <p:cNvSpPr>
              <a:spLocks/>
            </p:cNvSpPr>
            <p:nvPr/>
          </p:nvSpPr>
          <p:spPr bwMode="auto">
            <a:xfrm>
              <a:off x="-1149350" y="5372101"/>
              <a:ext cx="327025" cy="115888"/>
            </a:xfrm>
            <a:custGeom>
              <a:avLst/>
              <a:gdLst>
                <a:gd name="T0" fmla="*/ 78 w 87"/>
                <a:gd name="T1" fmla="*/ 0 h 31"/>
                <a:gd name="T2" fmla="*/ 72 w 87"/>
                <a:gd name="T3" fmla="*/ 7 h 31"/>
                <a:gd name="T4" fmla="*/ 44 w 87"/>
                <a:gd name="T5" fmla="*/ 20 h 31"/>
                <a:gd name="T6" fmla="*/ 43 w 87"/>
                <a:gd name="T7" fmla="*/ 20 h 31"/>
                <a:gd name="T8" fmla="*/ 9 w 87"/>
                <a:gd name="T9" fmla="*/ 0 h 31"/>
                <a:gd name="T10" fmla="*/ 0 w 87"/>
                <a:gd name="T11" fmla="*/ 12 h 31"/>
                <a:gd name="T12" fmla="*/ 43 w 87"/>
                <a:gd name="T13" fmla="*/ 31 h 31"/>
                <a:gd name="T14" fmla="*/ 87 w 87"/>
                <a:gd name="T15" fmla="*/ 12 h 31"/>
                <a:gd name="T16" fmla="*/ 78 w 87"/>
                <a:gd name="T17"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7" h="31">
                  <a:moveTo>
                    <a:pt x="78" y="0"/>
                  </a:moveTo>
                  <a:cubicBezTo>
                    <a:pt x="76" y="3"/>
                    <a:pt x="74" y="5"/>
                    <a:pt x="72" y="7"/>
                  </a:cubicBezTo>
                  <a:cubicBezTo>
                    <a:pt x="65" y="15"/>
                    <a:pt x="55" y="20"/>
                    <a:pt x="44" y="20"/>
                  </a:cubicBezTo>
                  <a:cubicBezTo>
                    <a:pt x="43" y="20"/>
                    <a:pt x="43" y="20"/>
                    <a:pt x="43" y="20"/>
                  </a:cubicBezTo>
                  <a:cubicBezTo>
                    <a:pt x="28" y="20"/>
                    <a:pt x="16" y="12"/>
                    <a:pt x="9" y="0"/>
                  </a:cubicBezTo>
                  <a:cubicBezTo>
                    <a:pt x="3" y="4"/>
                    <a:pt x="0" y="8"/>
                    <a:pt x="0" y="12"/>
                  </a:cubicBezTo>
                  <a:cubicBezTo>
                    <a:pt x="0" y="26"/>
                    <a:pt x="29" y="31"/>
                    <a:pt x="43" y="31"/>
                  </a:cubicBezTo>
                  <a:cubicBezTo>
                    <a:pt x="58" y="31"/>
                    <a:pt x="87" y="26"/>
                    <a:pt x="87" y="12"/>
                  </a:cubicBezTo>
                  <a:cubicBezTo>
                    <a:pt x="87" y="8"/>
                    <a:pt x="83" y="4"/>
                    <a:pt x="7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695" name="Freeform 46"/>
            <p:cNvSpPr>
              <a:spLocks/>
            </p:cNvSpPr>
            <p:nvPr/>
          </p:nvSpPr>
          <p:spPr bwMode="auto">
            <a:xfrm>
              <a:off x="-1149350" y="5559426"/>
              <a:ext cx="327025" cy="93663"/>
            </a:xfrm>
            <a:custGeom>
              <a:avLst/>
              <a:gdLst>
                <a:gd name="T0" fmla="*/ 0 w 87"/>
                <a:gd name="T1" fmla="*/ 0 h 25"/>
                <a:gd name="T2" fmla="*/ 0 w 87"/>
                <a:gd name="T3" fmla="*/ 6 h 25"/>
                <a:gd name="T4" fmla="*/ 43 w 87"/>
                <a:gd name="T5" fmla="*/ 25 h 25"/>
                <a:gd name="T6" fmla="*/ 87 w 87"/>
                <a:gd name="T7" fmla="*/ 6 h 25"/>
                <a:gd name="T8" fmla="*/ 87 w 87"/>
                <a:gd name="T9" fmla="*/ 0 h 25"/>
                <a:gd name="T10" fmla="*/ 43 w 87"/>
                <a:gd name="T11" fmla="*/ 13 h 25"/>
                <a:gd name="T12" fmla="*/ 0 w 87"/>
                <a:gd name="T13" fmla="*/ 0 h 25"/>
              </a:gdLst>
              <a:ahLst/>
              <a:cxnLst>
                <a:cxn ang="0">
                  <a:pos x="T0" y="T1"/>
                </a:cxn>
                <a:cxn ang="0">
                  <a:pos x="T2" y="T3"/>
                </a:cxn>
                <a:cxn ang="0">
                  <a:pos x="T4" y="T5"/>
                </a:cxn>
                <a:cxn ang="0">
                  <a:pos x="T6" y="T7"/>
                </a:cxn>
                <a:cxn ang="0">
                  <a:pos x="T8" y="T9"/>
                </a:cxn>
                <a:cxn ang="0">
                  <a:pos x="T10" y="T11"/>
                </a:cxn>
                <a:cxn ang="0">
                  <a:pos x="T12" y="T13"/>
                </a:cxn>
              </a:cxnLst>
              <a:rect l="0" t="0" r="r" b="b"/>
              <a:pathLst>
                <a:path w="87" h="25">
                  <a:moveTo>
                    <a:pt x="0" y="0"/>
                  </a:moveTo>
                  <a:cubicBezTo>
                    <a:pt x="0" y="6"/>
                    <a:pt x="0" y="6"/>
                    <a:pt x="0" y="6"/>
                  </a:cubicBezTo>
                  <a:cubicBezTo>
                    <a:pt x="0" y="19"/>
                    <a:pt x="28" y="25"/>
                    <a:pt x="43" y="25"/>
                  </a:cubicBezTo>
                  <a:cubicBezTo>
                    <a:pt x="59" y="25"/>
                    <a:pt x="87" y="19"/>
                    <a:pt x="87" y="6"/>
                  </a:cubicBezTo>
                  <a:cubicBezTo>
                    <a:pt x="87" y="0"/>
                    <a:pt x="87" y="0"/>
                    <a:pt x="87" y="0"/>
                  </a:cubicBezTo>
                  <a:cubicBezTo>
                    <a:pt x="76" y="9"/>
                    <a:pt x="58" y="13"/>
                    <a:pt x="43" y="13"/>
                  </a:cubicBezTo>
                  <a:cubicBezTo>
                    <a:pt x="29" y="13"/>
                    <a:pt x="11" y="9"/>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aphicFrame>
        <p:nvGraphicFramePr>
          <p:cNvPr id="3" name="Table 2">
            <a:extLst>
              <a:ext uri="{FF2B5EF4-FFF2-40B4-BE49-F238E27FC236}">
                <a16:creationId xmlns:a16="http://schemas.microsoft.com/office/drawing/2014/main" id="{F28253A0-D0EB-E514-8AA7-F41485BA9F54}"/>
              </a:ext>
            </a:extLst>
          </p:cNvPr>
          <p:cNvGraphicFramePr>
            <a:graphicFrameLocks noGrp="1"/>
          </p:cNvGraphicFramePr>
          <p:nvPr>
            <p:extLst>
              <p:ext uri="{D42A27DB-BD31-4B8C-83A1-F6EECF244321}">
                <p14:modId xmlns:p14="http://schemas.microsoft.com/office/powerpoint/2010/main" val="1433169668"/>
              </p:ext>
            </p:extLst>
          </p:nvPr>
        </p:nvGraphicFramePr>
        <p:xfrm>
          <a:off x="260130" y="1047759"/>
          <a:ext cx="10758969" cy="1197689"/>
        </p:xfrm>
        <a:graphic>
          <a:graphicData uri="http://schemas.openxmlformats.org/drawingml/2006/table">
            <a:tbl>
              <a:tblPr firstRow="1" firstCol="1" bandRow="1">
                <a:tableStyleId>{5940675A-B579-460E-94D1-54222C63F5DA}</a:tableStyleId>
              </a:tblPr>
              <a:tblGrid>
                <a:gridCol w="4809581">
                  <a:extLst>
                    <a:ext uri="{9D8B030D-6E8A-4147-A177-3AD203B41FA5}">
                      <a16:colId xmlns:a16="http://schemas.microsoft.com/office/drawing/2014/main" val="20000"/>
                    </a:ext>
                  </a:extLst>
                </a:gridCol>
                <a:gridCol w="5949388">
                  <a:extLst>
                    <a:ext uri="{9D8B030D-6E8A-4147-A177-3AD203B41FA5}">
                      <a16:colId xmlns:a16="http://schemas.microsoft.com/office/drawing/2014/main" val="20003"/>
                    </a:ext>
                  </a:extLst>
                </a:gridCol>
              </a:tblGrid>
              <a:tr h="556189">
                <a:tc>
                  <a:txBody>
                    <a:bodyPr/>
                    <a:lstStyle/>
                    <a:p>
                      <a:pPr marL="0" marR="0" lvl="0" indent="0" algn="ctr" defTabSz="1097151" rtl="0" eaLnBrk="1" fontAlgn="auto" latinLnBrk="0" hangingPunct="1">
                        <a:lnSpc>
                          <a:spcPct val="115000"/>
                        </a:lnSpc>
                        <a:spcBef>
                          <a:spcPts val="0"/>
                        </a:spcBef>
                        <a:spcAft>
                          <a:spcPts val="0"/>
                        </a:spcAft>
                        <a:buClrTx/>
                        <a:buSzTx/>
                        <a:buFontTx/>
                        <a:buNone/>
                        <a:tabLst/>
                        <a:defRPr/>
                      </a:pPr>
                      <a:r>
                        <a:rPr lang="en-GB" sz="1800" b="1" kern="1200" dirty="0">
                          <a:solidFill>
                            <a:srgbClr val="4C4C4E"/>
                          </a:solidFill>
                          <a:effectLst/>
                        </a:rPr>
                        <a:t>CATEGORY </a:t>
                      </a:r>
                      <a:endParaRPr lang="en-IN" sz="1800" b="1" kern="1200" dirty="0">
                        <a:solidFill>
                          <a:srgbClr val="4C4C4E"/>
                        </a:solidFill>
                        <a:effectLst/>
                        <a:latin typeface="Calibri"/>
                        <a:ea typeface="Times New Roman"/>
                        <a:cs typeface="Times New Roman"/>
                      </a:endParaRPr>
                    </a:p>
                  </a:txBody>
                  <a:tcPr marL="68580" marR="68580" marT="0" marB="0" anchor="ctr">
                    <a:solidFill>
                      <a:schemeClr val="tx2">
                        <a:lumMod val="40000"/>
                        <a:lumOff val="60000"/>
                      </a:schemeClr>
                    </a:solidFill>
                  </a:tcPr>
                </a:tc>
                <a:tc>
                  <a:txBody>
                    <a:bodyPr/>
                    <a:lstStyle/>
                    <a:p>
                      <a:pPr algn="ctr">
                        <a:lnSpc>
                          <a:spcPct val="115000"/>
                        </a:lnSpc>
                        <a:spcAft>
                          <a:spcPts val="0"/>
                        </a:spcAft>
                      </a:pPr>
                      <a:r>
                        <a:rPr lang="en-US" sz="1800" b="1" kern="1200">
                          <a:solidFill>
                            <a:srgbClr val="4C4C4E"/>
                          </a:solidFill>
                          <a:effectLst/>
                          <a:latin typeface="Calibri"/>
                          <a:cs typeface="Times New Roman"/>
                        </a:rPr>
                        <a:t>FEES PER PROJECT</a:t>
                      </a:r>
                      <a:endParaRPr lang="en-IN" sz="1800" b="1" kern="1200" dirty="0">
                        <a:solidFill>
                          <a:srgbClr val="4C4C4E"/>
                        </a:solidFill>
                        <a:effectLst/>
                        <a:latin typeface="Calibri"/>
                        <a:cs typeface="Times New Roman"/>
                      </a:endParaRPr>
                    </a:p>
                  </a:txBody>
                  <a:tcPr marL="68580" marR="68580" marT="0" marB="0" anchor="ctr">
                    <a:solidFill>
                      <a:schemeClr val="tx2">
                        <a:lumMod val="40000"/>
                        <a:lumOff val="60000"/>
                      </a:schemeClr>
                    </a:solidFill>
                  </a:tcPr>
                </a:tc>
                <a:extLst>
                  <a:ext uri="{0D108BD9-81ED-4DB2-BD59-A6C34878D82A}">
                    <a16:rowId xmlns:a16="http://schemas.microsoft.com/office/drawing/2014/main" val="19179523"/>
                  </a:ext>
                </a:extLst>
              </a:tr>
              <a:tr h="641500">
                <a:tc>
                  <a:txBody>
                    <a:bodyPr/>
                    <a:lstStyle/>
                    <a:p>
                      <a:pPr algn="l">
                        <a:spcAft>
                          <a:spcPts val="0"/>
                        </a:spcAft>
                      </a:pPr>
                      <a:r>
                        <a:rPr lang="en-GB" sz="1800" b="1" kern="1200" dirty="0">
                          <a:solidFill>
                            <a:srgbClr val="4C4C4E"/>
                          </a:solidFill>
                          <a:effectLst/>
                        </a:rPr>
                        <a:t>Project Evaluation &amp; Recognition Program (PERP)</a:t>
                      </a:r>
                      <a:endParaRPr lang="en-IN" sz="1800" b="1" kern="1200" dirty="0">
                        <a:solidFill>
                          <a:srgbClr val="4C4C4E"/>
                        </a:solidFill>
                        <a:effectLst/>
                        <a:latin typeface="Calibri"/>
                        <a:ea typeface="Times New Roman"/>
                        <a:cs typeface="Times New Roman"/>
                      </a:endParaRPr>
                    </a:p>
                  </a:txBody>
                  <a:tcPr marL="68580" marR="68580" marT="0" marB="0" anchor="ctr"/>
                </a:tc>
                <a:tc>
                  <a:txBody>
                    <a:bodyPr/>
                    <a:lstStyle/>
                    <a:p>
                      <a:pPr algn="ctr">
                        <a:lnSpc>
                          <a:spcPct val="115000"/>
                        </a:lnSpc>
                        <a:spcAft>
                          <a:spcPts val="0"/>
                        </a:spcAft>
                      </a:pPr>
                      <a:r>
                        <a:rPr lang="en-GB" sz="1800" b="1" kern="1200" dirty="0">
                          <a:solidFill>
                            <a:srgbClr val="4C4C4E"/>
                          </a:solidFill>
                          <a:effectLst/>
                        </a:rPr>
                        <a:t>INR 86000/- + Applicable Taxes </a:t>
                      </a:r>
                      <a:endParaRPr lang="en-IN" sz="1800" b="1" kern="1200" dirty="0">
                        <a:solidFill>
                          <a:srgbClr val="4C4C4E"/>
                        </a:solidFill>
                        <a:effectLst/>
                        <a:latin typeface="Calibri"/>
                        <a:ea typeface="Times New Roman"/>
                        <a:cs typeface="Times New Roman"/>
                      </a:endParaRPr>
                    </a:p>
                  </a:txBody>
                  <a:tcPr marL="68580" marR="68580" marT="0" marB="0" anchor="ctr"/>
                </a:tc>
                <a:extLst>
                  <a:ext uri="{0D108BD9-81ED-4DB2-BD59-A6C34878D82A}">
                    <a16:rowId xmlns:a16="http://schemas.microsoft.com/office/drawing/2014/main" val="3641911108"/>
                  </a:ext>
                </a:extLst>
              </a:tr>
            </a:tbl>
          </a:graphicData>
        </a:graphic>
      </p:graphicFrame>
      <p:sp>
        <p:nvSpPr>
          <p:cNvPr id="5" name="TextBox 4">
            <a:extLst>
              <a:ext uri="{FF2B5EF4-FFF2-40B4-BE49-F238E27FC236}">
                <a16:creationId xmlns:a16="http://schemas.microsoft.com/office/drawing/2014/main" id="{C37E5054-74CE-D36D-B4AD-2C536ECAD501}"/>
              </a:ext>
            </a:extLst>
          </p:cNvPr>
          <p:cNvSpPr txBox="1"/>
          <p:nvPr/>
        </p:nvSpPr>
        <p:spPr>
          <a:xfrm>
            <a:off x="271465" y="4606770"/>
            <a:ext cx="11201283" cy="1208279"/>
          </a:xfrm>
          <a:prstGeom prst="rect">
            <a:avLst/>
          </a:prstGeom>
          <a:noFill/>
        </p:spPr>
        <p:txBody>
          <a:bodyPr wrap="square">
            <a:spAutoFit/>
          </a:bodyPr>
          <a:lstStyle/>
          <a:p>
            <a:pPr>
              <a:lnSpc>
                <a:spcPct val="115000"/>
              </a:lnSpc>
              <a:spcAft>
                <a:spcPts val="0"/>
              </a:spcAft>
            </a:pPr>
            <a:r>
              <a:rPr lang="en-US" sz="1600" b="1" u="sng" dirty="0">
                <a:latin typeface="Calibri"/>
                <a:ea typeface="Times New Roman"/>
                <a:cs typeface="Times New Roman"/>
              </a:rPr>
              <a:t>Note:</a:t>
            </a:r>
          </a:p>
          <a:p>
            <a:pPr marL="285750" indent="-285750">
              <a:lnSpc>
                <a:spcPct val="115000"/>
              </a:lnSpc>
              <a:spcAft>
                <a:spcPts val="0"/>
              </a:spcAft>
              <a:buFont typeface="Wingdings" panose="05000000000000000000" pitchFamily="2" charset="2"/>
              <a:buChar char="§"/>
            </a:pPr>
            <a:r>
              <a:rPr lang="en-US" sz="1600" b="1" dirty="0">
                <a:latin typeface="Calibri"/>
                <a:ea typeface="Times New Roman"/>
                <a:cs typeface="Times New Roman"/>
              </a:rPr>
              <a:t>100 % advance Payment.</a:t>
            </a:r>
          </a:p>
          <a:p>
            <a:pPr marL="285750" indent="-285750">
              <a:lnSpc>
                <a:spcPct val="115000"/>
              </a:lnSpc>
              <a:spcAft>
                <a:spcPts val="0"/>
              </a:spcAft>
              <a:buFont typeface="Wingdings" panose="05000000000000000000" pitchFamily="2" charset="2"/>
              <a:buChar char="§"/>
            </a:pPr>
            <a:r>
              <a:rPr lang="en-GB" sz="1600" dirty="0">
                <a:latin typeface="Calibri"/>
                <a:ea typeface="Times New Roman"/>
                <a:cs typeface="Times New Roman"/>
              </a:rPr>
              <a:t>The fees is exclusive of GST @ 18%.</a:t>
            </a:r>
          </a:p>
          <a:p>
            <a:pPr marL="285750" indent="-285750">
              <a:lnSpc>
                <a:spcPct val="115000"/>
              </a:lnSpc>
              <a:spcAft>
                <a:spcPts val="0"/>
              </a:spcAft>
              <a:buFont typeface="Wingdings" panose="05000000000000000000" pitchFamily="2" charset="2"/>
              <a:buChar char="§"/>
            </a:pPr>
            <a:r>
              <a:rPr lang="en-GB" sz="1600" dirty="0">
                <a:latin typeface="Calibri"/>
                <a:ea typeface="Times New Roman"/>
                <a:cs typeface="Times New Roman"/>
              </a:rPr>
              <a:t>Frost &amp; Sullivan India Private Limited GST Number: 33AAACF4252A1ZE.</a:t>
            </a:r>
          </a:p>
        </p:txBody>
      </p:sp>
    </p:spTree>
    <p:extLst>
      <p:ext uri="{BB962C8B-B14F-4D97-AF65-F5344CB8AC3E}">
        <p14:creationId xmlns:p14="http://schemas.microsoft.com/office/powerpoint/2010/main" val="34229310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16DF00-01AA-AF23-FCD8-70976ED35BC2}"/>
            </a:ext>
          </a:extLst>
        </p:cNvPr>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878CD38A-669A-4AEB-1F3C-EA549BDEE92B}"/>
              </a:ext>
            </a:extLst>
          </p:cNvPr>
          <p:cNvGraphicFramePr>
            <a:graphicFrameLocks noChangeAspect="1"/>
          </p:cNvGraphicFramePr>
          <p:nvPr>
            <p:custDataLst>
              <p:tags r:id="rId2"/>
            </p:custDataLst>
          </p:nvPr>
        </p:nvGraphicFramePr>
        <p:xfrm>
          <a:off x="1290" y="315615"/>
          <a:ext cx="1290" cy="1290"/>
        </p:xfrm>
        <a:graphic>
          <a:graphicData uri="http://schemas.openxmlformats.org/presentationml/2006/ole">
            <mc:AlternateContent xmlns:mc="http://schemas.openxmlformats.org/markup-compatibility/2006">
              <mc:Choice xmlns:v="urn:schemas-microsoft-com:vml" Requires="v">
                <p:oleObj name="think-cell Slide" r:id="rId4" imgW="425" imgH="424" progId="TCLayout.ActiveDocument.1">
                  <p:embed/>
                </p:oleObj>
              </mc:Choice>
              <mc:Fallback>
                <p:oleObj name="think-cell Slide" r:id="rId4" imgW="425" imgH="424" progId="TCLayout.ActiveDocument.1">
                  <p:embed/>
                  <p:pic>
                    <p:nvPicPr>
                      <p:cNvPr id="7" name="think-cell data - do not delete" hidden="1">
                        <a:extLst>
                          <a:ext uri="{FF2B5EF4-FFF2-40B4-BE49-F238E27FC236}">
                            <a16:creationId xmlns:a16="http://schemas.microsoft.com/office/drawing/2014/main" id="{878CD38A-669A-4AEB-1F3C-EA549BDEE92B}"/>
                          </a:ext>
                        </a:extLst>
                      </p:cNvPr>
                      <p:cNvPicPr/>
                      <p:nvPr/>
                    </p:nvPicPr>
                    <p:blipFill>
                      <a:blip r:embed="rId5"/>
                      <a:stretch>
                        <a:fillRect/>
                      </a:stretch>
                    </p:blipFill>
                    <p:spPr>
                      <a:xfrm>
                        <a:off x="1290" y="315615"/>
                        <a:ext cx="1290" cy="1290"/>
                      </a:xfrm>
                      <a:prstGeom prst="rect">
                        <a:avLst/>
                      </a:prstGeom>
                    </p:spPr>
                  </p:pic>
                </p:oleObj>
              </mc:Fallback>
            </mc:AlternateContent>
          </a:graphicData>
        </a:graphic>
      </p:graphicFrame>
      <p:sp>
        <p:nvSpPr>
          <p:cNvPr id="10" name="TextBox 9">
            <a:extLst>
              <a:ext uri="{FF2B5EF4-FFF2-40B4-BE49-F238E27FC236}">
                <a16:creationId xmlns:a16="http://schemas.microsoft.com/office/drawing/2014/main" id="{832B46E2-875E-9E92-8DBF-35070B363F6D}"/>
              </a:ext>
            </a:extLst>
          </p:cNvPr>
          <p:cNvSpPr txBox="1"/>
          <p:nvPr/>
        </p:nvSpPr>
        <p:spPr>
          <a:xfrm>
            <a:off x="136698" y="3142712"/>
            <a:ext cx="7396470" cy="699548"/>
          </a:xfrm>
          <a:prstGeom prst="rect">
            <a:avLst/>
          </a:prstGeom>
          <a:noFill/>
        </p:spPr>
        <p:txBody>
          <a:bodyPr wrap="square" lIns="73587" tIns="36797" rIns="73587" bIns="36797" rtlCol="0">
            <a:spAutoFit/>
          </a:bodyPr>
          <a:lstStyle>
            <a:defPPr>
              <a:defRPr lang="en-US"/>
            </a:defPPr>
            <a:lvl1pPr marR="0" lvl="0" indent="0" defTabSz="1217667" fontAlgn="auto">
              <a:lnSpc>
                <a:spcPct val="100000"/>
              </a:lnSpc>
              <a:spcBef>
                <a:spcPts val="0"/>
              </a:spcBef>
              <a:spcAft>
                <a:spcPts val="0"/>
              </a:spcAft>
              <a:buClrTx/>
              <a:buSzTx/>
              <a:buFontTx/>
              <a:buNone/>
              <a:tabLst/>
              <a:defRPr kumimoji="0" sz="2800" b="1" i="0" u="none" strike="noStrike" kern="1500" cap="none" spc="199" normalizeH="0" baseline="0">
                <a:ln>
                  <a:noFill/>
                </a:ln>
                <a:solidFill>
                  <a:prstClr val="white"/>
                </a:solidFill>
                <a:effectLst/>
                <a:uLnTx/>
                <a:uFillTx/>
                <a:latin typeface="Calibri"/>
              </a:defRPr>
            </a:lvl1pPr>
          </a:lstStyle>
          <a:p>
            <a:r>
              <a:rPr lang="en-US" sz="4063" dirty="0">
                <a:latin typeface="+mj-lt"/>
              </a:rPr>
              <a:t>TERMS &amp; CONDITIONS </a:t>
            </a:r>
            <a:endParaRPr lang="en-IN" sz="4063" dirty="0">
              <a:latin typeface="+mj-lt"/>
            </a:endParaRPr>
          </a:p>
        </p:txBody>
      </p:sp>
    </p:spTree>
    <p:custDataLst>
      <p:custData r:id="rId1"/>
    </p:custDataLst>
    <p:extLst>
      <p:ext uri="{BB962C8B-B14F-4D97-AF65-F5344CB8AC3E}">
        <p14:creationId xmlns:p14="http://schemas.microsoft.com/office/powerpoint/2010/main" val="9355798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p:cNvSpPr>
            <a:spLocks noGrp="1"/>
          </p:cNvSpPr>
          <p:nvPr>
            <p:ph type="title"/>
          </p:nvPr>
        </p:nvSpPr>
        <p:spPr>
          <a:xfrm>
            <a:off x="271465" y="415238"/>
            <a:ext cx="11341099" cy="646944"/>
          </a:xfrm>
        </p:spPr>
        <p:txBody>
          <a:bodyPr/>
          <a:lstStyle/>
          <a:p>
            <a:r>
              <a:rPr lang="en-GB" dirty="0"/>
              <a:t>TERMS &amp; conditions</a:t>
            </a:r>
          </a:p>
        </p:txBody>
      </p:sp>
      <p:grpSp>
        <p:nvGrpSpPr>
          <p:cNvPr id="24" name="Group 23"/>
          <p:cNvGrpSpPr/>
          <p:nvPr/>
        </p:nvGrpSpPr>
        <p:grpSpPr>
          <a:xfrm>
            <a:off x="527618" y="2181903"/>
            <a:ext cx="629397" cy="663548"/>
            <a:chOff x="-795338" y="2765425"/>
            <a:chExt cx="604838" cy="612775"/>
          </a:xfrm>
          <a:solidFill>
            <a:schemeClr val="bg1"/>
          </a:solidFill>
        </p:grpSpPr>
        <p:sp>
          <p:nvSpPr>
            <p:cNvPr id="16" name="Oval 8"/>
            <p:cNvSpPr>
              <a:spLocks noChangeArrowheads="1"/>
            </p:cNvSpPr>
            <p:nvPr/>
          </p:nvSpPr>
          <p:spPr bwMode="auto">
            <a:xfrm>
              <a:off x="-777875" y="2768600"/>
              <a:ext cx="219075" cy="2174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Freeform 9"/>
            <p:cNvSpPr>
              <a:spLocks/>
            </p:cNvSpPr>
            <p:nvPr/>
          </p:nvSpPr>
          <p:spPr bwMode="auto">
            <a:xfrm>
              <a:off x="-795338" y="3009900"/>
              <a:ext cx="554038" cy="368300"/>
            </a:xfrm>
            <a:custGeom>
              <a:avLst/>
              <a:gdLst>
                <a:gd name="T0" fmla="*/ 826 w 846"/>
                <a:gd name="T1" fmla="*/ 200 h 562"/>
                <a:gd name="T2" fmla="*/ 735 w 846"/>
                <a:gd name="T3" fmla="*/ 181 h 562"/>
                <a:gd name="T4" fmla="*/ 554 w 846"/>
                <a:gd name="T5" fmla="*/ 247 h 562"/>
                <a:gd name="T6" fmla="*/ 461 w 846"/>
                <a:gd name="T7" fmla="*/ 171 h 562"/>
                <a:gd name="T8" fmla="*/ 281 w 846"/>
                <a:gd name="T9" fmla="*/ 31 h 562"/>
                <a:gd name="T10" fmla="*/ 262 w 846"/>
                <a:gd name="T11" fmla="*/ 27 h 562"/>
                <a:gd name="T12" fmla="*/ 53 w 846"/>
                <a:gd name="T13" fmla="*/ 55 h 562"/>
                <a:gd name="T14" fmla="*/ 0 w 846"/>
                <a:gd name="T15" fmla="*/ 214 h 562"/>
                <a:gd name="T16" fmla="*/ 0 w 846"/>
                <a:gd name="T17" fmla="*/ 562 h 562"/>
                <a:gd name="T18" fmla="*/ 380 w 846"/>
                <a:gd name="T19" fmla="*/ 562 h 562"/>
                <a:gd name="T20" fmla="*/ 367 w 846"/>
                <a:gd name="T21" fmla="*/ 263 h 562"/>
                <a:gd name="T22" fmla="*/ 525 w 846"/>
                <a:gd name="T23" fmla="*/ 376 h 562"/>
                <a:gd name="T24" fmla="*/ 571 w 846"/>
                <a:gd name="T25" fmla="*/ 381 h 562"/>
                <a:gd name="T26" fmla="*/ 806 w 846"/>
                <a:gd name="T27" fmla="*/ 292 h 562"/>
                <a:gd name="T28" fmla="*/ 826 w 846"/>
                <a:gd name="T29" fmla="*/ 200 h 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46" h="562">
                  <a:moveTo>
                    <a:pt x="826" y="200"/>
                  </a:moveTo>
                  <a:cubicBezTo>
                    <a:pt x="806" y="170"/>
                    <a:pt x="765" y="161"/>
                    <a:pt x="735" y="181"/>
                  </a:cubicBezTo>
                  <a:cubicBezTo>
                    <a:pt x="654" y="233"/>
                    <a:pt x="593" y="256"/>
                    <a:pt x="554" y="247"/>
                  </a:cubicBezTo>
                  <a:cubicBezTo>
                    <a:pt x="523" y="240"/>
                    <a:pt x="499" y="214"/>
                    <a:pt x="461" y="171"/>
                  </a:cubicBezTo>
                  <a:cubicBezTo>
                    <a:pt x="419" y="123"/>
                    <a:pt x="366" y="63"/>
                    <a:pt x="281" y="31"/>
                  </a:cubicBezTo>
                  <a:cubicBezTo>
                    <a:pt x="274" y="28"/>
                    <a:pt x="268" y="27"/>
                    <a:pt x="262" y="27"/>
                  </a:cubicBezTo>
                  <a:cubicBezTo>
                    <a:pt x="192" y="6"/>
                    <a:pt x="107" y="0"/>
                    <a:pt x="53" y="55"/>
                  </a:cubicBezTo>
                  <a:cubicBezTo>
                    <a:pt x="38" y="70"/>
                    <a:pt x="0" y="99"/>
                    <a:pt x="0" y="214"/>
                  </a:cubicBezTo>
                  <a:cubicBezTo>
                    <a:pt x="0" y="562"/>
                    <a:pt x="0" y="562"/>
                    <a:pt x="0" y="562"/>
                  </a:cubicBezTo>
                  <a:cubicBezTo>
                    <a:pt x="380" y="562"/>
                    <a:pt x="380" y="562"/>
                    <a:pt x="380" y="562"/>
                  </a:cubicBezTo>
                  <a:cubicBezTo>
                    <a:pt x="367" y="263"/>
                    <a:pt x="367" y="263"/>
                    <a:pt x="367" y="263"/>
                  </a:cubicBezTo>
                  <a:cubicBezTo>
                    <a:pt x="409" y="311"/>
                    <a:pt x="454" y="360"/>
                    <a:pt x="525" y="376"/>
                  </a:cubicBezTo>
                  <a:cubicBezTo>
                    <a:pt x="540" y="379"/>
                    <a:pt x="555" y="381"/>
                    <a:pt x="571" y="381"/>
                  </a:cubicBezTo>
                  <a:cubicBezTo>
                    <a:pt x="638" y="381"/>
                    <a:pt x="714" y="352"/>
                    <a:pt x="806" y="292"/>
                  </a:cubicBezTo>
                  <a:cubicBezTo>
                    <a:pt x="837" y="272"/>
                    <a:pt x="846" y="231"/>
                    <a:pt x="826" y="2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Freeform 10"/>
            <p:cNvSpPr>
              <a:spLocks noEditPoints="1"/>
            </p:cNvSpPr>
            <p:nvPr/>
          </p:nvSpPr>
          <p:spPr bwMode="auto">
            <a:xfrm>
              <a:off x="-390525" y="2765425"/>
              <a:ext cx="200025" cy="276225"/>
            </a:xfrm>
            <a:custGeom>
              <a:avLst/>
              <a:gdLst>
                <a:gd name="T0" fmla="*/ 306 w 306"/>
                <a:gd name="T1" fmla="*/ 107 h 422"/>
                <a:gd name="T2" fmla="*/ 306 w 306"/>
                <a:gd name="T3" fmla="*/ 105 h 422"/>
                <a:gd name="T4" fmla="*/ 306 w 306"/>
                <a:gd name="T5" fmla="*/ 104 h 422"/>
                <a:gd name="T6" fmla="*/ 305 w 306"/>
                <a:gd name="T7" fmla="*/ 103 h 422"/>
                <a:gd name="T8" fmla="*/ 305 w 306"/>
                <a:gd name="T9" fmla="*/ 103 h 422"/>
                <a:gd name="T10" fmla="*/ 305 w 306"/>
                <a:gd name="T11" fmla="*/ 103 h 422"/>
                <a:gd name="T12" fmla="*/ 305 w 306"/>
                <a:gd name="T13" fmla="*/ 102 h 422"/>
                <a:gd name="T14" fmla="*/ 304 w 306"/>
                <a:gd name="T15" fmla="*/ 101 h 422"/>
                <a:gd name="T16" fmla="*/ 304 w 306"/>
                <a:gd name="T17" fmla="*/ 101 h 422"/>
                <a:gd name="T18" fmla="*/ 303 w 306"/>
                <a:gd name="T19" fmla="*/ 100 h 422"/>
                <a:gd name="T20" fmla="*/ 303 w 306"/>
                <a:gd name="T21" fmla="*/ 99 h 422"/>
                <a:gd name="T22" fmla="*/ 303 w 306"/>
                <a:gd name="T23" fmla="*/ 99 h 422"/>
                <a:gd name="T24" fmla="*/ 303 w 306"/>
                <a:gd name="T25" fmla="*/ 99 h 422"/>
                <a:gd name="T26" fmla="*/ 208 w 306"/>
                <a:gd name="T27" fmla="*/ 5 h 422"/>
                <a:gd name="T28" fmla="*/ 208 w 306"/>
                <a:gd name="T29" fmla="*/ 5 h 422"/>
                <a:gd name="T30" fmla="*/ 207 w 306"/>
                <a:gd name="T31" fmla="*/ 3 h 422"/>
                <a:gd name="T32" fmla="*/ 206 w 306"/>
                <a:gd name="T33" fmla="*/ 3 h 422"/>
                <a:gd name="T34" fmla="*/ 205 w 306"/>
                <a:gd name="T35" fmla="*/ 2 h 422"/>
                <a:gd name="T36" fmla="*/ 204 w 306"/>
                <a:gd name="T37" fmla="*/ 2 h 422"/>
                <a:gd name="T38" fmla="*/ 203 w 306"/>
                <a:gd name="T39" fmla="*/ 1 h 422"/>
                <a:gd name="T40" fmla="*/ 202 w 306"/>
                <a:gd name="T41" fmla="*/ 1 h 422"/>
                <a:gd name="T42" fmla="*/ 200 w 306"/>
                <a:gd name="T43" fmla="*/ 0 h 422"/>
                <a:gd name="T44" fmla="*/ 200 w 306"/>
                <a:gd name="T45" fmla="*/ 0 h 422"/>
                <a:gd name="T46" fmla="*/ 200 w 306"/>
                <a:gd name="T47" fmla="*/ 0 h 422"/>
                <a:gd name="T48" fmla="*/ 10 w 306"/>
                <a:gd name="T49" fmla="*/ 0 h 422"/>
                <a:gd name="T50" fmla="*/ 0 w 306"/>
                <a:gd name="T51" fmla="*/ 10 h 422"/>
                <a:gd name="T52" fmla="*/ 0 w 306"/>
                <a:gd name="T53" fmla="*/ 412 h 422"/>
                <a:gd name="T54" fmla="*/ 10 w 306"/>
                <a:gd name="T55" fmla="*/ 422 h 422"/>
                <a:gd name="T56" fmla="*/ 296 w 306"/>
                <a:gd name="T57" fmla="*/ 422 h 422"/>
                <a:gd name="T58" fmla="*/ 306 w 306"/>
                <a:gd name="T59" fmla="*/ 412 h 422"/>
                <a:gd name="T60" fmla="*/ 306 w 306"/>
                <a:gd name="T61" fmla="*/ 107 h 422"/>
                <a:gd name="T62" fmla="*/ 306 w 306"/>
                <a:gd name="T63" fmla="*/ 107 h 422"/>
                <a:gd name="T64" fmla="*/ 210 w 306"/>
                <a:gd name="T65" fmla="*/ 35 h 422"/>
                <a:gd name="T66" fmla="*/ 272 w 306"/>
                <a:gd name="T67" fmla="*/ 97 h 422"/>
                <a:gd name="T68" fmla="*/ 210 w 306"/>
                <a:gd name="T69" fmla="*/ 97 h 422"/>
                <a:gd name="T70" fmla="*/ 210 w 306"/>
                <a:gd name="T71" fmla="*/ 35 h 422"/>
                <a:gd name="T72" fmla="*/ 20 w 306"/>
                <a:gd name="T73" fmla="*/ 402 h 422"/>
                <a:gd name="T74" fmla="*/ 20 w 306"/>
                <a:gd name="T75" fmla="*/ 20 h 422"/>
                <a:gd name="T76" fmla="*/ 190 w 306"/>
                <a:gd name="T77" fmla="*/ 20 h 422"/>
                <a:gd name="T78" fmla="*/ 190 w 306"/>
                <a:gd name="T79" fmla="*/ 107 h 422"/>
                <a:gd name="T80" fmla="*/ 200 w 306"/>
                <a:gd name="T81" fmla="*/ 117 h 422"/>
                <a:gd name="T82" fmla="*/ 286 w 306"/>
                <a:gd name="T83" fmla="*/ 117 h 422"/>
                <a:gd name="T84" fmla="*/ 286 w 306"/>
                <a:gd name="T85" fmla="*/ 402 h 422"/>
                <a:gd name="T86" fmla="*/ 20 w 306"/>
                <a:gd name="T87" fmla="*/ 402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06" h="422">
                  <a:moveTo>
                    <a:pt x="306" y="107"/>
                  </a:moveTo>
                  <a:cubicBezTo>
                    <a:pt x="306" y="106"/>
                    <a:pt x="306" y="105"/>
                    <a:pt x="306" y="105"/>
                  </a:cubicBezTo>
                  <a:cubicBezTo>
                    <a:pt x="306" y="105"/>
                    <a:pt x="306" y="105"/>
                    <a:pt x="306" y="104"/>
                  </a:cubicBezTo>
                  <a:cubicBezTo>
                    <a:pt x="306" y="104"/>
                    <a:pt x="305" y="104"/>
                    <a:pt x="305" y="103"/>
                  </a:cubicBezTo>
                  <a:cubicBezTo>
                    <a:pt x="305" y="103"/>
                    <a:pt x="305" y="103"/>
                    <a:pt x="305" y="103"/>
                  </a:cubicBezTo>
                  <a:cubicBezTo>
                    <a:pt x="305" y="103"/>
                    <a:pt x="305" y="103"/>
                    <a:pt x="305" y="103"/>
                  </a:cubicBezTo>
                  <a:cubicBezTo>
                    <a:pt x="305" y="103"/>
                    <a:pt x="305" y="103"/>
                    <a:pt x="305" y="102"/>
                  </a:cubicBezTo>
                  <a:cubicBezTo>
                    <a:pt x="305" y="102"/>
                    <a:pt x="304" y="101"/>
                    <a:pt x="304" y="101"/>
                  </a:cubicBezTo>
                  <a:cubicBezTo>
                    <a:pt x="304" y="101"/>
                    <a:pt x="304" y="101"/>
                    <a:pt x="304" y="101"/>
                  </a:cubicBezTo>
                  <a:cubicBezTo>
                    <a:pt x="303" y="100"/>
                    <a:pt x="303" y="100"/>
                    <a:pt x="303" y="100"/>
                  </a:cubicBezTo>
                  <a:cubicBezTo>
                    <a:pt x="303" y="100"/>
                    <a:pt x="303" y="99"/>
                    <a:pt x="303" y="99"/>
                  </a:cubicBezTo>
                  <a:cubicBezTo>
                    <a:pt x="303" y="99"/>
                    <a:pt x="303" y="99"/>
                    <a:pt x="303" y="99"/>
                  </a:cubicBezTo>
                  <a:cubicBezTo>
                    <a:pt x="303" y="99"/>
                    <a:pt x="303" y="99"/>
                    <a:pt x="303" y="99"/>
                  </a:cubicBezTo>
                  <a:cubicBezTo>
                    <a:pt x="208" y="5"/>
                    <a:pt x="208" y="5"/>
                    <a:pt x="208" y="5"/>
                  </a:cubicBezTo>
                  <a:cubicBezTo>
                    <a:pt x="208" y="5"/>
                    <a:pt x="208" y="5"/>
                    <a:pt x="208" y="5"/>
                  </a:cubicBezTo>
                  <a:cubicBezTo>
                    <a:pt x="208" y="4"/>
                    <a:pt x="207" y="4"/>
                    <a:pt x="207" y="3"/>
                  </a:cubicBezTo>
                  <a:cubicBezTo>
                    <a:pt x="207" y="3"/>
                    <a:pt x="207" y="3"/>
                    <a:pt x="206" y="3"/>
                  </a:cubicBezTo>
                  <a:cubicBezTo>
                    <a:pt x="206" y="3"/>
                    <a:pt x="206" y="2"/>
                    <a:pt x="205" y="2"/>
                  </a:cubicBezTo>
                  <a:cubicBezTo>
                    <a:pt x="205" y="2"/>
                    <a:pt x="205" y="2"/>
                    <a:pt x="204" y="2"/>
                  </a:cubicBezTo>
                  <a:cubicBezTo>
                    <a:pt x="204" y="1"/>
                    <a:pt x="203" y="1"/>
                    <a:pt x="203" y="1"/>
                  </a:cubicBezTo>
                  <a:cubicBezTo>
                    <a:pt x="203" y="1"/>
                    <a:pt x="202" y="1"/>
                    <a:pt x="202" y="1"/>
                  </a:cubicBezTo>
                  <a:cubicBezTo>
                    <a:pt x="202" y="1"/>
                    <a:pt x="201" y="0"/>
                    <a:pt x="200" y="0"/>
                  </a:cubicBezTo>
                  <a:cubicBezTo>
                    <a:pt x="200" y="0"/>
                    <a:pt x="200" y="0"/>
                    <a:pt x="200" y="0"/>
                  </a:cubicBezTo>
                  <a:cubicBezTo>
                    <a:pt x="200" y="0"/>
                    <a:pt x="200" y="0"/>
                    <a:pt x="200" y="0"/>
                  </a:cubicBezTo>
                  <a:cubicBezTo>
                    <a:pt x="10" y="0"/>
                    <a:pt x="10" y="0"/>
                    <a:pt x="10" y="0"/>
                  </a:cubicBezTo>
                  <a:cubicBezTo>
                    <a:pt x="4" y="0"/>
                    <a:pt x="0" y="5"/>
                    <a:pt x="0" y="10"/>
                  </a:cubicBezTo>
                  <a:cubicBezTo>
                    <a:pt x="0" y="412"/>
                    <a:pt x="0" y="412"/>
                    <a:pt x="0" y="412"/>
                  </a:cubicBezTo>
                  <a:cubicBezTo>
                    <a:pt x="0" y="418"/>
                    <a:pt x="4" y="422"/>
                    <a:pt x="10" y="422"/>
                  </a:cubicBezTo>
                  <a:cubicBezTo>
                    <a:pt x="296" y="422"/>
                    <a:pt x="296" y="422"/>
                    <a:pt x="296" y="422"/>
                  </a:cubicBezTo>
                  <a:cubicBezTo>
                    <a:pt x="302" y="422"/>
                    <a:pt x="306" y="418"/>
                    <a:pt x="306" y="412"/>
                  </a:cubicBezTo>
                  <a:cubicBezTo>
                    <a:pt x="306" y="107"/>
                    <a:pt x="306" y="107"/>
                    <a:pt x="306" y="107"/>
                  </a:cubicBezTo>
                  <a:cubicBezTo>
                    <a:pt x="306" y="107"/>
                    <a:pt x="306" y="107"/>
                    <a:pt x="306" y="107"/>
                  </a:cubicBezTo>
                  <a:close/>
                  <a:moveTo>
                    <a:pt x="210" y="35"/>
                  </a:moveTo>
                  <a:cubicBezTo>
                    <a:pt x="272" y="97"/>
                    <a:pt x="272" y="97"/>
                    <a:pt x="272" y="97"/>
                  </a:cubicBezTo>
                  <a:cubicBezTo>
                    <a:pt x="210" y="97"/>
                    <a:pt x="210" y="97"/>
                    <a:pt x="210" y="97"/>
                  </a:cubicBezTo>
                  <a:lnTo>
                    <a:pt x="210" y="35"/>
                  </a:lnTo>
                  <a:close/>
                  <a:moveTo>
                    <a:pt x="20" y="402"/>
                  </a:moveTo>
                  <a:cubicBezTo>
                    <a:pt x="20" y="20"/>
                    <a:pt x="20" y="20"/>
                    <a:pt x="20" y="20"/>
                  </a:cubicBezTo>
                  <a:cubicBezTo>
                    <a:pt x="190" y="20"/>
                    <a:pt x="190" y="20"/>
                    <a:pt x="190" y="20"/>
                  </a:cubicBezTo>
                  <a:cubicBezTo>
                    <a:pt x="190" y="107"/>
                    <a:pt x="190" y="107"/>
                    <a:pt x="190" y="107"/>
                  </a:cubicBezTo>
                  <a:cubicBezTo>
                    <a:pt x="190" y="112"/>
                    <a:pt x="194" y="117"/>
                    <a:pt x="200" y="117"/>
                  </a:cubicBezTo>
                  <a:cubicBezTo>
                    <a:pt x="286" y="117"/>
                    <a:pt x="286" y="117"/>
                    <a:pt x="286" y="117"/>
                  </a:cubicBezTo>
                  <a:cubicBezTo>
                    <a:pt x="286" y="402"/>
                    <a:pt x="286" y="402"/>
                    <a:pt x="286" y="402"/>
                  </a:cubicBezTo>
                  <a:lnTo>
                    <a:pt x="20" y="4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Rectangle 11"/>
            <p:cNvSpPr>
              <a:spLocks noChangeArrowheads="1"/>
            </p:cNvSpPr>
            <p:nvPr/>
          </p:nvSpPr>
          <p:spPr bwMode="auto">
            <a:xfrm>
              <a:off x="-355600" y="3000375"/>
              <a:ext cx="130175" cy="79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Rectangle 12"/>
            <p:cNvSpPr>
              <a:spLocks noChangeArrowheads="1"/>
            </p:cNvSpPr>
            <p:nvPr/>
          </p:nvSpPr>
          <p:spPr bwMode="auto">
            <a:xfrm>
              <a:off x="-355600" y="2973388"/>
              <a:ext cx="130175" cy="79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Rectangle 13"/>
            <p:cNvSpPr>
              <a:spLocks noChangeArrowheads="1"/>
            </p:cNvSpPr>
            <p:nvPr/>
          </p:nvSpPr>
          <p:spPr bwMode="auto">
            <a:xfrm>
              <a:off x="-355600" y="2947988"/>
              <a:ext cx="130175" cy="79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Rectangle 14"/>
            <p:cNvSpPr>
              <a:spLocks noChangeArrowheads="1"/>
            </p:cNvSpPr>
            <p:nvPr/>
          </p:nvSpPr>
          <p:spPr bwMode="auto">
            <a:xfrm>
              <a:off x="-355600" y="2921000"/>
              <a:ext cx="130175" cy="79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Rectangle 15"/>
            <p:cNvSpPr>
              <a:spLocks noChangeArrowheads="1"/>
            </p:cNvSpPr>
            <p:nvPr/>
          </p:nvSpPr>
          <p:spPr bwMode="auto">
            <a:xfrm>
              <a:off x="-355600" y="2895600"/>
              <a:ext cx="130175" cy="79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28696" name="Group 28695"/>
          <p:cNvGrpSpPr/>
          <p:nvPr/>
        </p:nvGrpSpPr>
        <p:grpSpPr>
          <a:xfrm>
            <a:off x="414452" y="5867415"/>
            <a:ext cx="744892" cy="666847"/>
            <a:chOff x="-1730376" y="4805363"/>
            <a:chExt cx="1117601" cy="990601"/>
          </a:xfrm>
          <a:solidFill>
            <a:schemeClr val="bg1"/>
          </a:solidFill>
        </p:grpSpPr>
        <p:sp>
          <p:nvSpPr>
            <p:cNvPr id="28681" name="Freeform 32"/>
            <p:cNvSpPr>
              <a:spLocks/>
            </p:cNvSpPr>
            <p:nvPr/>
          </p:nvSpPr>
          <p:spPr bwMode="auto">
            <a:xfrm>
              <a:off x="-1482725" y="5184776"/>
              <a:ext cx="179388" cy="119063"/>
            </a:xfrm>
            <a:custGeom>
              <a:avLst/>
              <a:gdLst>
                <a:gd name="T0" fmla="*/ 42 w 48"/>
                <a:gd name="T1" fmla="*/ 32 h 32"/>
                <a:gd name="T2" fmla="*/ 48 w 48"/>
                <a:gd name="T3" fmla="*/ 11 h 32"/>
                <a:gd name="T4" fmla="*/ 0 w 48"/>
                <a:gd name="T5" fmla="*/ 11 h 32"/>
                <a:gd name="T6" fmla="*/ 5 w 48"/>
                <a:gd name="T7" fmla="*/ 32 h 32"/>
                <a:gd name="T8" fmla="*/ 42 w 48"/>
                <a:gd name="T9" fmla="*/ 32 h 32"/>
              </a:gdLst>
              <a:ahLst/>
              <a:cxnLst>
                <a:cxn ang="0">
                  <a:pos x="T0" y="T1"/>
                </a:cxn>
                <a:cxn ang="0">
                  <a:pos x="T2" y="T3"/>
                </a:cxn>
                <a:cxn ang="0">
                  <a:pos x="T4" y="T5"/>
                </a:cxn>
                <a:cxn ang="0">
                  <a:pos x="T6" y="T7"/>
                </a:cxn>
                <a:cxn ang="0">
                  <a:pos x="T8" y="T9"/>
                </a:cxn>
              </a:cxnLst>
              <a:rect l="0" t="0" r="r" b="b"/>
              <a:pathLst>
                <a:path w="48" h="32">
                  <a:moveTo>
                    <a:pt x="42" y="32"/>
                  </a:moveTo>
                  <a:cubicBezTo>
                    <a:pt x="48" y="11"/>
                    <a:pt x="48" y="11"/>
                    <a:pt x="48" y="11"/>
                  </a:cubicBezTo>
                  <a:cubicBezTo>
                    <a:pt x="16" y="0"/>
                    <a:pt x="27" y="23"/>
                    <a:pt x="0" y="11"/>
                  </a:cubicBezTo>
                  <a:cubicBezTo>
                    <a:pt x="5" y="32"/>
                    <a:pt x="5" y="32"/>
                    <a:pt x="5" y="32"/>
                  </a:cubicBezTo>
                  <a:lnTo>
                    <a:pt x="42"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682" name="Freeform 33"/>
            <p:cNvSpPr>
              <a:spLocks/>
            </p:cNvSpPr>
            <p:nvPr/>
          </p:nvSpPr>
          <p:spPr bwMode="auto">
            <a:xfrm>
              <a:off x="-1419225" y="5534026"/>
              <a:ext cx="14288" cy="33338"/>
            </a:xfrm>
            <a:custGeom>
              <a:avLst/>
              <a:gdLst>
                <a:gd name="T0" fmla="*/ 0 w 4"/>
                <a:gd name="T1" fmla="*/ 5 h 9"/>
                <a:gd name="T2" fmla="*/ 4 w 4"/>
                <a:gd name="T3" fmla="*/ 9 h 9"/>
                <a:gd name="T4" fmla="*/ 4 w 4"/>
                <a:gd name="T5" fmla="*/ 0 h 9"/>
                <a:gd name="T6" fmla="*/ 0 w 4"/>
                <a:gd name="T7" fmla="*/ 5 h 9"/>
              </a:gdLst>
              <a:ahLst/>
              <a:cxnLst>
                <a:cxn ang="0">
                  <a:pos x="T0" y="T1"/>
                </a:cxn>
                <a:cxn ang="0">
                  <a:pos x="T2" y="T3"/>
                </a:cxn>
                <a:cxn ang="0">
                  <a:pos x="T4" y="T5"/>
                </a:cxn>
                <a:cxn ang="0">
                  <a:pos x="T6" y="T7"/>
                </a:cxn>
              </a:cxnLst>
              <a:rect l="0" t="0" r="r" b="b"/>
              <a:pathLst>
                <a:path w="4" h="9">
                  <a:moveTo>
                    <a:pt x="0" y="5"/>
                  </a:moveTo>
                  <a:cubicBezTo>
                    <a:pt x="0" y="7"/>
                    <a:pt x="2" y="8"/>
                    <a:pt x="4" y="9"/>
                  </a:cubicBezTo>
                  <a:cubicBezTo>
                    <a:pt x="4" y="0"/>
                    <a:pt x="4" y="0"/>
                    <a:pt x="4" y="0"/>
                  </a:cubicBezTo>
                  <a:cubicBezTo>
                    <a:pt x="2" y="1"/>
                    <a:pt x="0" y="2"/>
                    <a:pt x="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683" name="Freeform 34"/>
            <p:cNvSpPr>
              <a:spLocks/>
            </p:cNvSpPr>
            <p:nvPr/>
          </p:nvSpPr>
          <p:spPr bwMode="auto">
            <a:xfrm>
              <a:off x="-1385888" y="5600701"/>
              <a:ext cx="14288" cy="30163"/>
            </a:xfrm>
            <a:custGeom>
              <a:avLst/>
              <a:gdLst>
                <a:gd name="T0" fmla="*/ 0 w 4"/>
                <a:gd name="T1" fmla="*/ 0 h 8"/>
                <a:gd name="T2" fmla="*/ 0 w 4"/>
                <a:gd name="T3" fmla="*/ 8 h 8"/>
                <a:gd name="T4" fmla="*/ 4 w 4"/>
                <a:gd name="T5" fmla="*/ 4 h 8"/>
                <a:gd name="T6" fmla="*/ 0 w 4"/>
                <a:gd name="T7" fmla="*/ 0 h 8"/>
              </a:gdLst>
              <a:ahLst/>
              <a:cxnLst>
                <a:cxn ang="0">
                  <a:pos x="T0" y="T1"/>
                </a:cxn>
                <a:cxn ang="0">
                  <a:pos x="T2" y="T3"/>
                </a:cxn>
                <a:cxn ang="0">
                  <a:pos x="T4" y="T5"/>
                </a:cxn>
                <a:cxn ang="0">
                  <a:pos x="T6" y="T7"/>
                </a:cxn>
              </a:cxnLst>
              <a:rect l="0" t="0" r="r" b="b"/>
              <a:pathLst>
                <a:path w="4" h="8">
                  <a:moveTo>
                    <a:pt x="0" y="0"/>
                  </a:moveTo>
                  <a:cubicBezTo>
                    <a:pt x="0" y="8"/>
                    <a:pt x="0" y="8"/>
                    <a:pt x="0" y="8"/>
                  </a:cubicBezTo>
                  <a:cubicBezTo>
                    <a:pt x="3" y="8"/>
                    <a:pt x="4" y="6"/>
                    <a:pt x="4" y="4"/>
                  </a:cubicBezTo>
                  <a:cubicBezTo>
                    <a:pt x="4" y="2"/>
                    <a:pt x="2"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684" name="Freeform 35"/>
            <p:cNvSpPr>
              <a:spLocks noEditPoints="1"/>
            </p:cNvSpPr>
            <p:nvPr/>
          </p:nvSpPr>
          <p:spPr bwMode="auto">
            <a:xfrm>
              <a:off x="-1730376" y="5334001"/>
              <a:ext cx="663575" cy="439738"/>
            </a:xfrm>
            <a:custGeom>
              <a:avLst/>
              <a:gdLst>
                <a:gd name="T0" fmla="*/ 110 w 177"/>
                <a:gd name="T1" fmla="*/ 16 h 117"/>
                <a:gd name="T2" fmla="*/ 115 w 177"/>
                <a:gd name="T3" fmla="*/ 11 h 117"/>
                <a:gd name="T4" fmla="*/ 115 w 177"/>
                <a:gd name="T5" fmla="*/ 5 h 117"/>
                <a:gd name="T6" fmla="*/ 110 w 177"/>
                <a:gd name="T7" fmla="*/ 0 h 117"/>
                <a:gd name="T8" fmla="*/ 70 w 177"/>
                <a:gd name="T9" fmla="*/ 0 h 117"/>
                <a:gd name="T10" fmla="*/ 65 w 177"/>
                <a:gd name="T11" fmla="*/ 5 h 117"/>
                <a:gd name="T12" fmla="*/ 65 w 177"/>
                <a:gd name="T13" fmla="*/ 11 h 117"/>
                <a:gd name="T14" fmla="*/ 70 w 177"/>
                <a:gd name="T15" fmla="*/ 16 h 117"/>
                <a:gd name="T16" fmla="*/ 70 w 177"/>
                <a:gd name="T17" fmla="*/ 16 h 117"/>
                <a:gd name="T18" fmla="*/ 67 w 177"/>
                <a:gd name="T19" fmla="*/ 117 h 117"/>
                <a:gd name="T20" fmla="*/ 113 w 177"/>
                <a:gd name="T21" fmla="*/ 117 h 117"/>
                <a:gd name="T22" fmla="*/ 109 w 177"/>
                <a:gd name="T23" fmla="*/ 16 h 117"/>
                <a:gd name="T24" fmla="*/ 110 w 177"/>
                <a:gd name="T25" fmla="*/ 16 h 117"/>
                <a:gd name="T26" fmla="*/ 93 w 177"/>
                <a:gd name="T27" fmla="*/ 86 h 117"/>
                <a:gd name="T28" fmla="*/ 93 w 177"/>
                <a:gd name="T29" fmla="*/ 92 h 117"/>
                <a:gd name="T30" fmla="*/ 86 w 177"/>
                <a:gd name="T31" fmla="*/ 92 h 117"/>
                <a:gd name="T32" fmla="*/ 86 w 177"/>
                <a:gd name="T33" fmla="*/ 86 h 117"/>
                <a:gd name="T34" fmla="*/ 74 w 177"/>
                <a:gd name="T35" fmla="*/ 82 h 117"/>
                <a:gd name="T36" fmla="*/ 77 w 177"/>
                <a:gd name="T37" fmla="*/ 76 h 117"/>
                <a:gd name="T38" fmla="*/ 87 w 177"/>
                <a:gd name="T39" fmla="*/ 80 h 117"/>
                <a:gd name="T40" fmla="*/ 87 w 177"/>
                <a:gd name="T41" fmla="*/ 70 h 117"/>
                <a:gd name="T42" fmla="*/ 74 w 177"/>
                <a:gd name="T43" fmla="*/ 58 h 117"/>
                <a:gd name="T44" fmla="*/ 86 w 177"/>
                <a:gd name="T45" fmla="*/ 46 h 117"/>
                <a:gd name="T46" fmla="*/ 86 w 177"/>
                <a:gd name="T47" fmla="*/ 40 h 117"/>
                <a:gd name="T48" fmla="*/ 93 w 177"/>
                <a:gd name="T49" fmla="*/ 40 h 117"/>
                <a:gd name="T50" fmla="*/ 93 w 177"/>
                <a:gd name="T51" fmla="*/ 46 h 117"/>
                <a:gd name="T52" fmla="*/ 104 w 177"/>
                <a:gd name="T53" fmla="*/ 50 h 117"/>
                <a:gd name="T54" fmla="*/ 101 w 177"/>
                <a:gd name="T55" fmla="*/ 57 h 117"/>
                <a:gd name="T56" fmla="*/ 92 w 177"/>
                <a:gd name="T57" fmla="*/ 53 h 117"/>
                <a:gd name="T58" fmla="*/ 92 w 177"/>
                <a:gd name="T59" fmla="*/ 63 h 117"/>
                <a:gd name="T60" fmla="*/ 104 w 177"/>
                <a:gd name="T61" fmla="*/ 75 h 117"/>
                <a:gd name="T62" fmla="*/ 93 w 177"/>
                <a:gd name="T63" fmla="*/ 86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7" h="117">
                  <a:moveTo>
                    <a:pt x="110" y="16"/>
                  </a:moveTo>
                  <a:cubicBezTo>
                    <a:pt x="112" y="16"/>
                    <a:pt x="115" y="14"/>
                    <a:pt x="115" y="11"/>
                  </a:cubicBezTo>
                  <a:cubicBezTo>
                    <a:pt x="115" y="5"/>
                    <a:pt x="115" y="5"/>
                    <a:pt x="115" y="5"/>
                  </a:cubicBezTo>
                  <a:cubicBezTo>
                    <a:pt x="115" y="3"/>
                    <a:pt x="112" y="0"/>
                    <a:pt x="110" y="0"/>
                  </a:cubicBezTo>
                  <a:cubicBezTo>
                    <a:pt x="70" y="0"/>
                    <a:pt x="70" y="0"/>
                    <a:pt x="70" y="0"/>
                  </a:cubicBezTo>
                  <a:cubicBezTo>
                    <a:pt x="67" y="0"/>
                    <a:pt x="65" y="3"/>
                    <a:pt x="65" y="5"/>
                  </a:cubicBezTo>
                  <a:cubicBezTo>
                    <a:pt x="65" y="11"/>
                    <a:pt x="65" y="11"/>
                    <a:pt x="65" y="11"/>
                  </a:cubicBezTo>
                  <a:cubicBezTo>
                    <a:pt x="65" y="14"/>
                    <a:pt x="67" y="16"/>
                    <a:pt x="70" y="16"/>
                  </a:cubicBezTo>
                  <a:cubicBezTo>
                    <a:pt x="70" y="16"/>
                    <a:pt x="70" y="16"/>
                    <a:pt x="70" y="16"/>
                  </a:cubicBezTo>
                  <a:cubicBezTo>
                    <a:pt x="0" y="81"/>
                    <a:pt x="67" y="117"/>
                    <a:pt x="67" y="117"/>
                  </a:cubicBezTo>
                  <a:cubicBezTo>
                    <a:pt x="113" y="117"/>
                    <a:pt x="113" y="117"/>
                    <a:pt x="113" y="117"/>
                  </a:cubicBezTo>
                  <a:cubicBezTo>
                    <a:pt x="113" y="117"/>
                    <a:pt x="177" y="81"/>
                    <a:pt x="109" y="16"/>
                  </a:cubicBezTo>
                  <a:lnTo>
                    <a:pt x="110" y="16"/>
                  </a:lnTo>
                  <a:close/>
                  <a:moveTo>
                    <a:pt x="93" y="86"/>
                  </a:moveTo>
                  <a:cubicBezTo>
                    <a:pt x="93" y="92"/>
                    <a:pt x="93" y="92"/>
                    <a:pt x="93" y="92"/>
                  </a:cubicBezTo>
                  <a:cubicBezTo>
                    <a:pt x="86" y="92"/>
                    <a:pt x="86" y="92"/>
                    <a:pt x="86" y="92"/>
                  </a:cubicBezTo>
                  <a:cubicBezTo>
                    <a:pt x="86" y="86"/>
                    <a:pt x="86" y="86"/>
                    <a:pt x="86" y="86"/>
                  </a:cubicBezTo>
                  <a:cubicBezTo>
                    <a:pt x="81" y="86"/>
                    <a:pt x="77" y="84"/>
                    <a:pt x="74" y="82"/>
                  </a:cubicBezTo>
                  <a:cubicBezTo>
                    <a:pt x="77" y="76"/>
                    <a:pt x="77" y="76"/>
                    <a:pt x="77" y="76"/>
                  </a:cubicBezTo>
                  <a:cubicBezTo>
                    <a:pt x="80" y="78"/>
                    <a:pt x="83" y="79"/>
                    <a:pt x="87" y="80"/>
                  </a:cubicBezTo>
                  <a:cubicBezTo>
                    <a:pt x="87" y="70"/>
                    <a:pt x="87" y="70"/>
                    <a:pt x="87" y="70"/>
                  </a:cubicBezTo>
                  <a:cubicBezTo>
                    <a:pt x="80" y="68"/>
                    <a:pt x="74" y="66"/>
                    <a:pt x="74" y="58"/>
                  </a:cubicBezTo>
                  <a:cubicBezTo>
                    <a:pt x="74" y="52"/>
                    <a:pt x="80" y="47"/>
                    <a:pt x="86" y="46"/>
                  </a:cubicBezTo>
                  <a:cubicBezTo>
                    <a:pt x="86" y="40"/>
                    <a:pt x="86" y="40"/>
                    <a:pt x="86" y="40"/>
                  </a:cubicBezTo>
                  <a:cubicBezTo>
                    <a:pt x="93" y="40"/>
                    <a:pt x="93" y="40"/>
                    <a:pt x="93" y="40"/>
                  </a:cubicBezTo>
                  <a:cubicBezTo>
                    <a:pt x="93" y="46"/>
                    <a:pt x="93" y="46"/>
                    <a:pt x="93" y="46"/>
                  </a:cubicBezTo>
                  <a:cubicBezTo>
                    <a:pt x="97" y="47"/>
                    <a:pt x="101" y="48"/>
                    <a:pt x="104" y="50"/>
                  </a:cubicBezTo>
                  <a:cubicBezTo>
                    <a:pt x="101" y="57"/>
                    <a:pt x="101" y="57"/>
                    <a:pt x="101" y="57"/>
                  </a:cubicBezTo>
                  <a:cubicBezTo>
                    <a:pt x="98" y="55"/>
                    <a:pt x="95" y="54"/>
                    <a:pt x="92" y="53"/>
                  </a:cubicBezTo>
                  <a:cubicBezTo>
                    <a:pt x="92" y="63"/>
                    <a:pt x="92" y="63"/>
                    <a:pt x="92" y="63"/>
                  </a:cubicBezTo>
                  <a:cubicBezTo>
                    <a:pt x="99" y="65"/>
                    <a:pt x="104" y="67"/>
                    <a:pt x="104" y="75"/>
                  </a:cubicBezTo>
                  <a:cubicBezTo>
                    <a:pt x="104" y="81"/>
                    <a:pt x="99" y="85"/>
                    <a:pt x="93" y="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685" name="Freeform 36"/>
            <p:cNvSpPr>
              <a:spLocks/>
            </p:cNvSpPr>
            <p:nvPr/>
          </p:nvSpPr>
          <p:spPr bwMode="auto">
            <a:xfrm>
              <a:off x="-1006475" y="5259388"/>
              <a:ext cx="11113" cy="22225"/>
            </a:xfrm>
            <a:custGeom>
              <a:avLst/>
              <a:gdLst>
                <a:gd name="T0" fmla="*/ 3 w 3"/>
                <a:gd name="T1" fmla="*/ 6 h 6"/>
                <a:gd name="T2" fmla="*/ 3 w 3"/>
                <a:gd name="T3" fmla="*/ 0 h 6"/>
                <a:gd name="T4" fmla="*/ 0 w 3"/>
                <a:gd name="T5" fmla="*/ 3 h 6"/>
                <a:gd name="T6" fmla="*/ 3 w 3"/>
                <a:gd name="T7" fmla="*/ 6 h 6"/>
              </a:gdLst>
              <a:ahLst/>
              <a:cxnLst>
                <a:cxn ang="0">
                  <a:pos x="T0" y="T1"/>
                </a:cxn>
                <a:cxn ang="0">
                  <a:pos x="T2" y="T3"/>
                </a:cxn>
                <a:cxn ang="0">
                  <a:pos x="T4" y="T5"/>
                </a:cxn>
                <a:cxn ang="0">
                  <a:pos x="T6" y="T7"/>
                </a:cxn>
              </a:cxnLst>
              <a:rect l="0" t="0" r="r" b="b"/>
              <a:pathLst>
                <a:path w="3" h="6">
                  <a:moveTo>
                    <a:pt x="3" y="6"/>
                  </a:moveTo>
                  <a:cubicBezTo>
                    <a:pt x="3" y="0"/>
                    <a:pt x="3" y="0"/>
                    <a:pt x="3" y="0"/>
                  </a:cubicBezTo>
                  <a:cubicBezTo>
                    <a:pt x="1" y="0"/>
                    <a:pt x="0" y="2"/>
                    <a:pt x="0" y="3"/>
                  </a:cubicBezTo>
                  <a:cubicBezTo>
                    <a:pt x="0" y="5"/>
                    <a:pt x="2" y="6"/>
                    <a:pt x="3"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686" name="Freeform 37"/>
            <p:cNvSpPr>
              <a:spLocks/>
            </p:cNvSpPr>
            <p:nvPr/>
          </p:nvSpPr>
          <p:spPr bwMode="auto">
            <a:xfrm>
              <a:off x="-976313" y="5311776"/>
              <a:ext cx="11113" cy="22225"/>
            </a:xfrm>
            <a:custGeom>
              <a:avLst/>
              <a:gdLst>
                <a:gd name="T0" fmla="*/ 3 w 3"/>
                <a:gd name="T1" fmla="*/ 2 h 6"/>
                <a:gd name="T2" fmla="*/ 0 w 3"/>
                <a:gd name="T3" fmla="*/ 0 h 6"/>
                <a:gd name="T4" fmla="*/ 0 w 3"/>
                <a:gd name="T5" fmla="*/ 6 h 6"/>
                <a:gd name="T6" fmla="*/ 3 w 3"/>
                <a:gd name="T7" fmla="*/ 2 h 6"/>
              </a:gdLst>
              <a:ahLst/>
              <a:cxnLst>
                <a:cxn ang="0">
                  <a:pos x="T0" y="T1"/>
                </a:cxn>
                <a:cxn ang="0">
                  <a:pos x="T2" y="T3"/>
                </a:cxn>
                <a:cxn ang="0">
                  <a:pos x="T4" y="T5"/>
                </a:cxn>
                <a:cxn ang="0">
                  <a:pos x="T6" y="T7"/>
                </a:cxn>
              </a:cxnLst>
              <a:rect l="0" t="0" r="r" b="b"/>
              <a:pathLst>
                <a:path w="3" h="6">
                  <a:moveTo>
                    <a:pt x="3" y="2"/>
                  </a:moveTo>
                  <a:cubicBezTo>
                    <a:pt x="2" y="1"/>
                    <a:pt x="1" y="0"/>
                    <a:pt x="0" y="0"/>
                  </a:cubicBezTo>
                  <a:cubicBezTo>
                    <a:pt x="0" y="6"/>
                    <a:pt x="0" y="6"/>
                    <a:pt x="0" y="6"/>
                  </a:cubicBezTo>
                  <a:cubicBezTo>
                    <a:pt x="2" y="5"/>
                    <a:pt x="3" y="4"/>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687" name="Freeform 38"/>
            <p:cNvSpPr>
              <a:spLocks noEditPoints="1"/>
            </p:cNvSpPr>
            <p:nvPr/>
          </p:nvSpPr>
          <p:spPr bwMode="auto">
            <a:xfrm>
              <a:off x="-1108075" y="5176838"/>
              <a:ext cx="239713" cy="239713"/>
            </a:xfrm>
            <a:custGeom>
              <a:avLst/>
              <a:gdLst>
                <a:gd name="T0" fmla="*/ 33 w 64"/>
                <a:gd name="T1" fmla="*/ 63 h 64"/>
                <a:gd name="T2" fmla="*/ 64 w 64"/>
                <a:gd name="T3" fmla="*/ 31 h 64"/>
                <a:gd name="T4" fmla="*/ 31 w 64"/>
                <a:gd name="T5" fmla="*/ 0 h 64"/>
                <a:gd name="T6" fmla="*/ 1 w 64"/>
                <a:gd name="T7" fmla="*/ 33 h 64"/>
                <a:gd name="T8" fmla="*/ 33 w 64"/>
                <a:gd name="T9" fmla="*/ 63 h 64"/>
                <a:gd name="T10" fmla="*/ 29 w 64"/>
                <a:gd name="T11" fmla="*/ 17 h 64"/>
                <a:gd name="T12" fmla="*/ 29 w 64"/>
                <a:gd name="T13" fmla="*/ 12 h 64"/>
                <a:gd name="T14" fmla="*/ 35 w 64"/>
                <a:gd name="T15" fmla="*/ 12 h 64"/>
                <a:gd name="T16" fmla="*/ 35 w 64"/>
                <a:gd name="T17" fmla="*/ 16 h 64"/>
                <a:gd name="T18" fmla="*/ 43 w 64"/>
                <a:gd name="T19" fmla="*/ 19 h 64"/>
                <a:gd name="T20" fmla="*/ 41 w 64"/>
                <a:gd name="T21" fmla="*/ 24 h 64"/>
                <a:gd name="T22" fmla="*/ 34 w 64"/>
                <a:gd name="T23" fmla="*/ 22 h 64"/>
                <a:gd name="T24" fmla="*/ 35 w 64"/>
                <a:gd name="T25" fmla="*/ 30 h 64"/>
                <a:gd name="T26" fmla="*/ 44 w 64"/>
                <a:gd name="T27" fmla="*/ 38 h 64"/>
                <a:gd name="T28" fmla="*/ 42 w 64"/>
                <a:gd name="T29" fmla="*/ 44 h 64"/>
                <a:gd name="T30" fmla="*/ 36 w 64"/>
                <a:gd name="T31" fmla="*/ 47 h 64"/>
                <a:gd name="T32" fmla="*/ 36 w 64"/>
                <a:gd name="T33" fmla="*/ 52 h 64"/>
                <a:gd name="T34" fmla="*/ 31 w 64"/>
                <a:gd name="T35" fmla="*/ 52 h 64"/>
                <a:gd name="T36" fmla="*/ 30 w 64"/>
                <a:gd name="T37" fmla="*/ 47 h 64"/>
                <a:gd name="T38" fmla="*/ 21 w 64"/>
                <a:gd name="T39" fmla="*/ 44 h 64"/>
                <a:gd name="T40" fmla="*/ 23 w 64"/>
                <a:gd name="T41" fmla="*/ 40 h 64"/>
                <a:gd name="T42" fmla="*/ 31 w 64"/>
                <a:gd name="T43" fmla="*/ 42 h 64"/>
                <a:gd name="T44" fmla="*/ 30 w 64"/>
                <a:gd name="T45" fmla="*/ 35 h 64"/>
                <a:gd name="T46" fmla="*/ 21 w 64"/>
                <a:gd name="T47" fmla="*/ 26 h 64"/>
                <a:gd name="T48" fmla="*/ 29 w 64"/>
                <a:gd name="T49" fmla="*/ 17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4" h="64">
                  <a:moveTo>
                    <a:pt x="33" y="63"/>
                  </a:moveTo>
                  <a:cubicBezTo>
                    <a:pt x="51" y="63"/>
                    <a:pt x="64" y="48"/>
                    <a:pt x="64" y="31"/>
                  </a:cubicBezTo>
                  <a:cubicBezTo>
                    <a:pt x="63" y="14"/>
                    <a:pt x="49" y="0"/>
                    <a:pt x="31" y="0"/>
                  </a:cubicBezTo>
                  <a:cubicBezTo>
                    <a:pt x="14" y="1"/>
                    <a:pt x="0" y="15"/>
                    <a:pt x="1" y="33"/>
                  </a:cubicBezTo>
                  <a:cubicBezTo>
                    <a:pt x="1" y="50"/>
                    <a:pt x="16" y="64"/>
                    <a:pt x="33" y="63"/>
                  </a:cubicBezTo>
                  <a:close/>
                  <a:moveTo>
                    <a:pt x="29" y="17"/>
                  </a:moveTo>
                  <a:cubicBezTo>
                    <a:pt x="29" y="12"/>
                    <a:pt x="29" y="12"/>
                    <a:pt x="29" y="12"/>
                  </a:cubicBezTo>
                  <a:cubicBezTo>
                    <a:pt x="35" y="12"/>
                    <a:pt x="35" y="12"/>
                    <a:pt x="35" y="12"/>
                  </a:cubicBezTo>
                  <a:cubicBezTo>
                    <a:pt x="35" y="16"/>
                    <a:pt x="35" y="16"/>
                    <a:pt x="35" y="16"/>
                  </a:cubicBezTo>
                  <a:cubicBezTo>
                    <a:pt x="37" y="17"/>
                    <a:pt x="41" y="18"/>
                    <a:pt x="43" y="19"/>
                  </a:cubicBezTo>
                  <a:cubicBezTo>
                    <a:pt x="41" y="24"/>
                    <a:pt x="41" y="24"/>
                    <a:pt x="41" y="24"/>
                  </a:cubicBezTo>
                  <a:cubicBezTo>
                    <a:pt x="39" y="23"/>
                    <a:pt x="37" y="22"/>
                    <a:pt x="34" y="22"/>
                  </a:cubicBezTo>
                  <a:cubicBezTo>
                    <a:pt x="35" y="30"/>
                    <a:pt x="35" y="30"/>
                    <a:pt x="35" y="30"/>
                  </a:cubicBezTo>
                  <a:cubicBezTo>
                    <a:pt x="40" y="31"/>
                    <a:pt x="44" y="32"/>
                    <a:pt x="44" y="38"/>
                  </a:cubicBezTo>
                  <a:cubicBezTo>
                    <a:pt x="44" y="40"/>
                    <a:pt x="43" y="42"/>
                    <a:pt x="42" y="44"/>
                  </a:cubicBezTo>
                  <a:cubicBezTo>
                    <a:pt x="40" y="45"/>
                    <a:pt x="38" y="47"/>
                    <a:pt x="36" y="47"/>
                  </a:cubicBezTo>
                  <a:cubicBezTo>
                    <a:pt x="36" y="52"/>
                    <a:pt x="36" y="52"/>
                    <a:pt x="36" y="52"/>
                  </a:cubicBezTo>
                  <a:cubicBezTo>
                    <a:pt x="31" y="52"/>
                    <a:pt x="31" y="52"/>
                    <a:pt x="31" y="52"/>
                  </a:cubicBezTo>
                  <a:cubicBezTo>
                    <a:pt x="30" y="47"/>
                    <a:pt x="30" y="47"/>
                    <a:pt x="30" y="47"/>
                  </a:cubicBezTo>
                  <a:cubicBezTo>
                    <a:pt x="26" y="47"/>
                    <a:pt x="23" y="46"/>
                    <a:pt x="21" y="44"/>
                  </a:cubicBezTo>
                  <a:cubicBezTo>
                    <a:pt x="23" y="40"/>
                    <a:pt x="23" y="40"/>
                    <a:pt x="23" y="40"/>
                  </a:cubicBezTo>
                  <a:cubicBezTo>
                    <a:pt x="25" y="41"/>
                    <a:pt x="28" y="42"/>
                    <a:pt x="31" y="42"/>
                  </a:cubicBezTo>
                  <a:cubicBezTo>
                    <a:pt x="30" y="35"/>
                    <a:pt x="30" y="35"/>
                    <a:pt x="30" y="35"/>
                  </a:cubicBezTo>
                  <a:cubicBezTo>
                    <a:pt x="25" y="33"/>
                    <a:pt x="21" y="32"/>
                    <a:pt x="21" y="26"/>
                  </a:cubicBezTo>
                  <a:cubicBezTo>
                    <a:pt x="21" y="21"/>
                    <a:pt x="25" y="18"/>
                    <a:pt x="29"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688" name="Freeform 39"/>
            <p:cNvSpPr>
              <a:spLocks/>
            </p:cNvSpPr>
            <p:nvPr/>
          </p:nvSpPr>
          <p:spPr bwMode="auto">
            <a:xfrm>
              <a:off x="-1168400" y="4805363"/>
              <a:ext cx="555625" cy="446088"/>
            </a:xfrm>
            <a:custGeom>
              <a:avLst/>
              <a:gdLst>
                <a:gd name="T0" fmla="*/ 72 w 148"/>
                <a:gd name="T1" fmla="*/ 0 h 119"/>
                <a:gd name="T2" fmla="*/ 47 w 148"/>
                <a:gd name="T3" fmla="*/ 17 h 119"/>
                <a:gd name="T4" fmla="*/ 10 w 148"/>
                <a:gd name="T5" fmla="*/ 66 h 119"/>
                <a:gd name="T6" fmla="*/ 1 w 148"/>
                <a:gd name="T7" fmla="*/ 98 h 119"/>
                <a:gd name="T8" fmla="*/ 10 w 148"/>
                <a:gd name="T9" fmla="*/ 117 h 119"/>
                <a:gd name="T10" fmla="*/ 18 w 148"/>
                <a:gd name="T11" fmla="*/ 114 h 119"/>
                <a:gd name="T12" fmla="*/ 18 w 148"/>
                <a:gd name="T13" fmla="*/ 98 h 119"/>
                <a:gd name="T14" fmla="*/ 18 w 148"/>
                <a:gd name="T15" fmla="*/ 97 h 119"/>
                <a:gd name="T16" fmla="*/ 26 w 148"/>
                <a:gd name="T17" fmla="*/ 80 h 119"/>
                <a:gd name="T18" fmla="*/ 27 w 148"/>
                <a:gd name="T19" fmla="*/ 79 h 119"/>
                <a:gd name="T20" fmla="*/ 40 w 148"/>
                <a:gd name="T21" fmla="*/ 66 h 119"/>
                <a:gd name="T22" fmla="*/ 42 w 148"/>
                <a:gd name="T23" fmla="*/ 66 h 119"/>
                <a:gd name="T24" fmla="*/ 65 w 148"/>
                <a:gd name="T25" fmla="*/ 65 h 119"/>
                <a:gd name="T26" fmla="*/ 79 w 148"/>
                <a:gd name="T27" fmla="*/ 66 h 119"/>
                <a:gd name="T28" fmla="*/ 79 w 148"/>
                <a:gd name="T29" fmla="*/ 66 h 119"/>
                <a:gd name="T30" fmla="*/ 71 w 148"/>
                <a:gd name="T31" fmla="*/ 104 h 119"/>
                <a:gd name="T32" fmla="*/ 80 w 148"/>
                <a:gd name="T33" fmla="*/ 112 h 119"/>
                <a:gd name="T34" fmla="*/ 88 w 148"/>
                <a:gd name="T35" fmla="*/ 106 h 119"/>
                <a:gd name="T36" fmla="*/ 112 w 148"/>
                <a:gd name="T37" fmla="*/ 81 h 119"/>
                <a:gd name="T38" fmla="*/ 132 w 148"/>
                <a:gd name="T39" fmla="*/ 68 h 119"/>
                <a:gd name="T40" fmla="*/ 148 w 148"/>
                <a:gd name="T41" fmla="*/ 29 h 119"/>
                <a:gd name="T42" fmla="*/ 148 w 148"/>
                <a:gd name="T43" fmla="*/ 0 h 119"/>
                <a:gd name="T44" fmla="*/ 72 w 148"/>
                <a:gd name="T45" fmla="*/ 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8" h="119">
                  <a:moveTo>
                    <a:pt x="72" y="0"/>
                  </a:moveTo>
                  <a:cubicBezTo>
                    <a:pt x="63" y="5"/>
                    <a:pt x="55" y="11"/>
                    <a:pt x="47" y="17"/>
                  </a:cubicBezTo>
                  <a:cubicBezTo>
                    <a:pt x="26" y="28"/>
                    <a:pt x="10" y="65"/>
                    <a:pt x="10" y="66"/>
                  </a:cubicBezTo>
                  <a:cubicBezTo>
                    <a:pt x="8" y="72"/>
                    <a:pt x="1" y="88"/>
                    <a:pt x="1" y="98"/>
                  </a:cubicBezTo>
                  <a:cubicBezTo>
                    <a:pt x="0" y="106"/>
                    <a:pt x="6" y="114"/>
                    <a:pt x="10" y="117"/>
                  </a:cubicBezTo>
                  <a:cubicBezTo>
                    <a:pt x="13" y="119"/>
                    <a:pt x="17" y="117"/>
                    <a:pt x="18" y="114"/>
                  </a:cubicBezTo>
                  <a:cubicBezTo>
                    <a:pt x="20" y="108"/>
                    <a:pt x="19" y="100"/>
                    <a:pt x="18" y="98"/>
                  </a:cubicBezTo>
                  <a:cubicBezTo>
                    <a:pt x="18" y="98"/>
                    <a:pt x="18" y="97"/>
                    <a:pt x="18" y="97"/>
                  </a:cubicBezTo>
                  <a:cubicBezTo>
                    <a:pt x="26" y="80"/>
                    <a:pt x="26" y="80"/>
                    <a:pt x="26" y="80"/>
                  </a:cubicBezTo>
                  <a:cubicBezTo>
                    <a:pt x="26" y="80"/>
                    <a:pt x="26" y="80"/>
                    <a:pt x="27" y="79"/>
                  </a:cubicBezTo>
                  <a:cubicBezTo>
                    <a:pt x="40" y="66"/>
                    <a:pt x="40" y="66"/>
                    <a:pt x="40" y="66"/>
                  </a:cubicBezTo>
                  <a:cubicBezTo>
                    <a:pt x="41" y="65"/>
                    <a:pt x="41" y="65"/>
                    <a:pt x="42" y="66"/>
                  </a:cubicBezTo>
                  <a:cubicBezTo>
                    <a:pt x="56" y="73"/>
                    <a:pt x="65" y="65"/>
                    <a:pt x="65" y="65"/>
                  </a:cubicBezTo>
                  <a:cubicBezTo>
                    <a:pt x="73" y="69"/>
                    <a:pt x="77" y="67"/>
                    <a:pt x="79" y="66"/>
                  </a:cubicBezTo>
                  <a:cubicBezTo>
                    <a:pt x="79" y="66"/>
                    <a:pt x="79" y="66"/>
                    <a:pt x="79" y="66"/>
                  </a:cubicBezTo>
                  <a:cubicBezTo>
                    <a:pt x="73" y="78"/>
                    <a:pt x="72" y="93"/>
                    <a:pt x="71" y="104"/>
                  </a:cubicBezTo>
                  <a:cubicBezTo>
                    <a:pt x="71" y="108"/>
                    <a:pt x="75" y="112"/>
                    <a:pt x="80" y="112"/>
                  </a:cubicBezTo>
                  <a:cubicBezTo>
                    <a:pt x="83" y="112"/>
                    <a:pt x="87" y="110"/>
                    <a:pt x="88" y="106"/>
                  </a:cubicBezTo>
                  <a:cubicBezTo>
                    <a:pt x="94" y="89"/>
                    <a:pt x="112" y="81"/>
                    <a:pt x="112" y="81"/>
                  </a:cubicBezTo>
                  <a:cubicBezTo>
                    <a:pt x="120" y="79"/>
                    <a:pt x="126" y="74"/>
                    <a:pt x="132" y="68"/>
                  </a:cubicBezTo>
                  <a:cubicBezTo>
                    <a:pt x="142" y="58"/>
                    <a:pt x="148" y="43"/>
                    <a:pt x="148" y="29"/>
                  </a:cubicBezTo>
                  <a:cubicBezTo>
                    <a:pt x="148" y="0"/>
                    <a:pt x="148" y="0"/>
                    <a:pt x="148" y="0"/>
                  </a:cubicBezTo>
                  <a:lnTo>
                    <a:pt x="7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689" name="Rectangle 40"/>
            <p:cNvSpPr>
              <a:spLocks noChangeArrowheads="1"/>
            </p:cNvSpPr>
            <p:nvPr/>
          </p:nvSpPr>
          <p:spPr bwMode="auto">
            <a:xfrm>
              <a:off x="-923925" y="5699126"/>
              <a:ext cx="33338" cy="968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690" name="Rectangle 41"/>
            <p:cNvSpPr>
              <a:spLocks noChangeArrowheads="1"/>
            </p:cNvSpPr>
            <p:nvPr/>
          </p:nvSpPr>
          <p:spPr bwMode="auto">
            <a:xfrm>
              <a:off x="-1003300" y="5668963"/>
              <a:ext cx="30163" cy="365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691" name="Rectangle 42"/>
            <p:cNvSpPr>
              <a:spLocks noChangeArrowheads="1"/>
            </p:cNvSpPr>
            <p:nvPr/>
          </p:nvSpPr>
          <p:spPr bwMode="auto">
            <a:xfrm>
              <a:off x="-1081088" y="5699126"/>
              <a:ext cx="28575" cy="968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692" name="Rectangle 43"/>
            <p:cNvSpPr>
              <a:spLocks noChangeArrowheads="1"/>
            </p:cNvSpPr>
            <p:nvPr/>
          </p:nvSpPr>
          <p:spPr bwMode="auto">
            <a:xfrm>
              <a:off x="-1003300" y="5743576"/>
              <a:ext cx="30163" cy="523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693" name="Freeform 44"/>
            <p:cNvSpPr>
              <a:spLocks/>
            </p:cNvSpPr>
            <p:nvPr/>
          </p:nvSpPr>
          <p:spPr bwMode="auto">
            <a:xfrm>
              <a:off x="-1149350" y="5473701"/>
              <a:ext cx="327025" cy="101600"/>
            </a:xfrm>
            <a:custGeom>
              <a:avLst/>
              <a:gdLst>
                <a:gd name="T0" fmla="*/ 0 w 87"/>
                <a:gd name="T1" fmla="*/ 0 h 27"/>
                <a:gd name="T2" fmla="*/ 0 w 87"/>
                <a:gd name="T3" fmla="*/ 8 h 27"/>
                <a:gd name="T4" fmla="*/ 43 w 87"/>
                <a:gd name="T5" fmla="*/ 27 h 27"/>
                <a:gd name="T6" fmla="*/ 87 w 87"/>
                <a:gd name="T7" fmla="*/ 8 h 27"/>
                <a:gd name="T8" fmla="*/ 87 w 87"/>
                <a:gd name="T9" fmla="*/ 0 h 27"/>
                <a:gd name="T10" fmla="*/ 43 w 87"/>
                <a:gd name="T11" fmla="*/ 13 h 27"/>
                <a:gd name="T12" fmla="*/ 0 w 87"/>
                <a:gd name="T13" fmla="*/ 0 h 27"/>
              </a:gdLst>
              <a:ahLst/>
              <a:cxnLst>
                <a:cxn ang="0">
                  <a:pos x="T0" y="T1"/>
                </a:cxn>
                <a:cxn ang="0">
                  <a:pos x="T2" y="T3"/>
                </a:cxn>
                <a:cxn ang="0">
                  <a:pos x="T4" y="T5"/>
                </a:cxn>
                <a:cxn ang="0">
                  <a:pos x="T6" y="T7"/>
                </a:cxn>
                <a:cxn ang="0">
                  <a:pos x="T8" y="T9"/>
                </a:cxn>
                <a:cxn ang="0">
                  <a:pos x="T10" y="T11"/>
                </a:cxn>
                <a:cxn ang="0">
                  <a:pos x="T12" y="T13"/>
                </a:cxn>
              </a:cxnLst>
              <a:rect l="0" t="0" r="r" b="b"/>
              <a:pathLst>
                <a:path w="87" h="27">
                  <a:moveTo>
                    <a:pt x="0" y="0"/>
                  </a:moveTo>
                  <a:cubicBezTo>
                    <a:pt x="0" y="8"/>
                    <a:pt x="0" y="8"/>
                    <a:pt x="0" y="8"/>
                  </a:cubicBezTo>
                  <a:cubicBezTo>
                    <a:pt x="0" y="21"/>
                    <a:pt x="28" y="27"/>
                    <a:pt x="43" y="27"/>
                  </a:cubicBezTo>
                  <a:cubicBezTo>
                    <a:pt x="59" y="27"/>
                    <a:pt x="87" y="21"/>
                    <a:pt x="87" y="8"/>
                  </a:cubicBezTo>
                  <a:cubicBezTo>
                    <a:pt x="87" y="0"/>
                    <a:pt x="87" y="0"/>
                    <a:pt x="87" y="0"/>
                  </a:cubicBezTo>
                  <a:cubicBezTo>
                    <a:pt x="76" y="9"/>
                    <a:pt x="57" y="13"/>
                    <a:pt x="43" y="13"/>
                  </a:cubicBezTo>
                  <a:cubicBezTo>
                    <a:pt x="29" y="13"/>
                    <a:pt x="11" y="9"/>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694" name="Freeform 45"/>
            <p:cNvSpPr>
              <a:spLocks/>
            </p:cNvSpPr>
            <p:nvPr/>
          </p:nvSpPr>
          <p:spPr bwMode="auto">
            <a:xfrm>
              <a:off x="-1149350" y="5372101"/>
              <a:ext cx="327025" cy="115888"/>
            </a:xfrm>
            <a:custGeom>
              <a:avLst/>
              <a:gdLst>
                <a:gd name="T0" fmla="*/ 78 w 87"/>
                <a:gd name="T1" fmla="*/ 0 h 31"/>
                <a:gd name="T2" fmla="*/ 72 w 87"/>
                <a:gd name="T3" fmla="*/ 7 h 31"/>
                <a:gd name="T4" fmla="*/ 44 w 87"/>
                <a:gd name="T5" fmla="*/ 20 h 31"/>
                <a:gd name="T6" fmla="*/ 43 w 87"/>
                <a:gd name="T7" fmla="*/ 20 h 31"/>
                <a:gd name="T8" fmla="*/ 9 w 87"/>
                <a:gd name="T9" fmla="*/ 0 h 31"/>
                <a:gd name="T10" fmla="*/ 0 w 87"/>
                <a:gd name="T11" fmla="*/ 12 h 31"/>
                <a:gd name="T12" fmla="*/ 43 w 87"/>
                <a:gd name="T13" fmla="*/ 31 h 31"/>
                <a:gd name="T14" fmla="*/ 87 w 87"/>
                <a:gd name="T15" fmla="*/ 12 h 31"/>
                <a:gd name="T16" fmla="*/ 78 w 87"/>
                <a:gd name="T17"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7" h="31">
                  <a:moveTo>
                    <a:pt x="78" y="0"/>
                  </a:moveTo>
                  <a:cubicBezTo>
                    <a:pt x="76" y="3"/>
                    <a:pt x="74" y="5"/>
                    <a:pt x="72" y="7"/>
                  </a:cubicBezTo>
                  <a:cubicBezTo>
                    <a:pt x="65" y="15"/>
                    <a:pt x="55" y="20"/>
                    <a:pt x="44" y="20"/>
                  </a:cubicBezTo>
                  <a:cubicBezTo>
                    <a:pt x="43" y="20"/>
                    <a:pt x="43" y="20"/>
                    <a:pt x="43" y="20"/>
                  </a:cubicBezTo>
                  <a:cubicBezTo>
                    <a:pt x="28" y="20"/>
                    <a:pt x="16" y="12"/>
                    <a:pt x="9" y="0"/>
                  </a:cubicBezTo>
                  <a:cubicBezTo>
                    <a:pt x="3" y="4"/>
                    <a:pt x="0" y="8"/>
                    <a:pt x="0" y="12"/>
                  </a:cubicBezTo>
                  <a:cubicBezTo>
                    <a:pt x="0" y="26"/>
                    <a:pt x="29" y="31"/>
                    <a:pt x="43" y="31"/>
                  </a:cubicBezTo>
                  <a:cubicBezTo>
                    <a:pt x="58" y="31"/>
                    <a:pt x="87" y="26"/>
                    <a:pt x="87" y="12"/>
                  </a:cubicBezTo>
                  <a:cubicBezTo>
                    <a:pt x="87" y="8"/>
                    <a:pt x="83" y="4"/>
                    <a:pt x="7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695" name="Freeform 46"/>
            <p:cNvSpPr>
              <a:spLocks/>
            </p:cNvSpPr>
            <p:nvPr/>
          </p:nvSpPr>
          <p:spPr bwMode="auto">
            <a:xfrm>
              <a:off x="-1149350" y="5559426"/>
              <a:ext cx="327025" cy="93663"/>
            </a:xfrm>
            <a:custGeom>
              <a:avLst/>
              <a:gdLst>
                <a:gd name="T0" fmla="*/ 0 w 87"/>
                <a:gd name="T1" fmla="*/ 0 h 25"/>
                <a:gd name="T2" fmla="*/ 0 w 87"/>
                <a:gd name="T3" fmla="*/ 6 h 25"/>
                <a:gd name="T4" fmla="*/ 43 w 87"/>
                <a:gd name="T5" fmla="*/ 25 h 25"/>
                <a:gd name="T6" fmla="*/ 87 w 87"/>
                <a:gd name="T7" fmla="*/ 6 h 25"/>
                <a:gd name="T8" fmla="*/ 87 w 87"/>
                <a:gd name="T9" fmla="*/ 0 h 25"/>
                <a:gd name="T10" fmla="*/ 43 w 87"/>
                <a:gd name="T11" fmla="*/ 13 h 25"/>
                <a:gd name="T12" fmla="*/ 0 w 87"/>
                <a:gd name="T13" fmla="*/ 0 h 25"/>
              </a:gdLst>
              <a:ahLst/>
              <a:cxnLst>
                <a:cxn ang="0">
                  <a:pos x="T0" y="T1"/>
                </a:cxn>
                <a:cxn ang="0">
                  <a:pos x="T2" y="T3"/>
                </a:cxn>
                <a:cxn ang="0">
                  <a:pos x="T4" y="T5"/>
                </a:cxn>
                <a:cxn ang="0">
                  <a:pos x="T6" y="T7"/>
                </a:cxn>
                <a:cxn ang="0">
                  <a:pos x="T8" y="T9"/>
                </a:cxn>
                <a:cxn ang="0">
                  <a:pos x="T10" y="T11"/>
                </a:cxn>
                <a:cxn ang="0">
                  <a:pos x="T12" y="T13"/>
                </a:cxn>
              </a:cxnLst>
              <a:rect l="0" t="0" r="r" b="b"/>
              <a:pathLst>
                <a:path w="87" h="25">
                  <a:moveTo>
                    <a:pt x="0" y="0"/>
                  </a:moveTo>
                  <a:cubicBezTo>
                    <a:pt x="0" y="6"/>
                    <a:pt x="0" y="6"/>
                    <a:pt x="0" y="6"/>
                  </a:cubicBezTo>
                  <a:cubicBezTo>
                    <a:pt x="0" y="19"/>
                    <a:pt x="28" y="25"/>
                    <a:pt x="43" y="25"/>
                  </a:cubicBezTo>
                  <a:cubicBezTo>
                    <a:pt x="59" y="25"/>
                    <a:pt x="87" y="19"/>
                    <a:pt x="87" y="6"/>
                  </a:cubicBezTo>
                  <a:cubicBezTo>
                    <a:pt x="87" y="0"/>
                    <a:pt x="87" y="0"/>
                    <a:pt x="87" y="0"/>
                  </a:cubicBezTo>
                  <a:cubicBezTo>
                    <a:pt x="76" y="9"/>
                    <a:pt x="58" y="13"/>
                    <a:pt x="43" y="13"/>
                  </a:cubicBezTo>
                  <a:cubicBezTo>
                    <a:pt x="29" y="13"/>
                    <a:pt x="11" y="9"/>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3" name="Rectangle 2"/>
          <p:cNvSpPr/>
          <p:nvPr/>
        </p:nvSpPr>
        <p:spPr>
          <a:xfrm>
            <a:off x="271465" y="1062182"/>
            <a:ext cx="11051625" cy="4632037"/>
          </a:xfrm>
          <a:prstGeom prst="rect">
            <a:avLst/>
          </a:prstGeom>
        </p:spPr>
        <p:txBody>
          <a:bodyPr wrap="square">
            <a:spAutoFit/>
          </a:bodyPr>
          <a:lstStyle/>
          <a:p>
            <a:pPr marL="342900" lvl="0" indent="-342900" algn="just">
              <a:spcBef>
                <a:spcPts val="1800"/>
              </a:spcBef>
              <a:spcAft>
                <a:spcPts val="0"/>
              </a:spcAft>
              <a:buFont typeface="Symbol"/>
              <a:buChar char=""/>
            </a:pPr>
            <a:r>
              <a:rPr lang="en-US" sz="2000" dirty="0">
                <a:ea typeface="Gill Sans"/>
                <a:cs typeface="Gill Sans"/>
              </a:rPr>
              <a:t>To nominate under the program, the company will have to process the advance 100 % fees (refer the commercials slide) along with the duly signed copy of this Proposal and Project Template.</a:t>
            </a:r>
            <a:endParaRPr lang="en-IN" sz="2000" dirty="0">
              <a:latin typeface="Gill Sans"/>
              <a:ea typeface="Gill Sans"/>
              <a:cs typeface="Gill Sans"/>
            </a:endParaRPr>
          </a:p>
          <a:p>
            <a:pPr marL="342900" lvl="0" indent="-342900" algn="just">
              <a:spcBef>
                <a:spcPts val="1800"/>
              </a:spcBef>
              <a:spcAft>
                <a:spcPts val="0"/>
              </a:spcAft>
              <a:buFont typeface="Symbol"/>
              <a:buChar char=""/>
            </a:pPr>
            <a:r>
              <a:rPr lang="en-US" sz="2000" dirty="0">
                <a:ea typeface="Gill Sans"/>
                <a:cs typeface="Gill Sans"/>
              </a:rPr>
              <a:t>The payment can be made by Demand Draft or Cheque in </a:t>
            </a:r>
            <a:r>
              <a:rPr lang="en-US" sz="2000" dirty="0" err="1">
                <a:ea typeface="Gill Sans"/>
                <a:cs typeface="Gill Sans"/>
              </a:rPr>
              <a:t>favour</a:t>
            </a:r>
            <a:r>
              <a:rPr lang="en-US" sz="2000" dirty="0">
                <a:ea typeface="Gill Sans"/>
                <a:cs typeface="Gill Sans"/>
              </a:rPr>
              <a:t> of “Frost &amp; Sullivan India Private Limited” payable at Chennai. Payment can also be made by wire transfer (details of the wire transfer shall be shared upon request).</a:t>
            </a:r>
            <a:endParaRPr lang="en-IN" sz="2000" dirty="0">
              <a:latin typeface="Gill Sans"/>
              <a:ea typeface="Gill Sans"/>
              <a:cs typeface="Gill Sans"/>
            </a:endParaRPr>
          </a:p>
          <a:p>
            <a:pPr marL="342900" lvl="0" indent="-342900" algn="just">
              <a:spcBef>
                <a:spcPts val="1800"/>
              </a:spcBef>
              <a:spcAft>
                <a:spcPts val="0"/>
              </a:spcAft>
              <a:buFont typeface="Symbol"/>
              <a:buChar char=""/>
            </a:pPr>
            <a:r>
              <a:rPr lang="en-US" sz="2000" dirty="0">
                <a:ea typeface="Gill Sans"/>
                <a:cs typeface="Gill Sans"/>
              </a:rPr>
              <a:t>The Managing Committee of the awards program shall reserve all rights in finalization of the Jury Presentation Dates.</a:t>
            </a:r>
          </a:p>
          <a:p>
            <a:pPr marL="342900" lvl="0" indent="-342900" algn="just">
              <a:spcBef>
                <a:spcPts val="1800"/>
              </a:spcBef>
              <a:spcAft>
                <a:spcPts val="0"/>
              </a:spcAft>
              <a:buFont typeface="Symbol"/>
              <a:buChar char=""/>
            </a:pPr>
            <a:r>
              <a:rPr lang="en-US" sz="2000" dirty="0">
                <a:ea typeface="Gill Sans"/>
                <a:cs typeface="Gill Sans"/>
              </a:rPr>
              <a:t>Applicable fees to be paid 100% in advance to complete the registration process. </a:t>
            </a:r>
          </a:p>
          <a:p>
            <a:pPr marL="342900" lvl="0" indent="-342900" algn="just">
              <a:spcBef>
                <a:spcPts val="1800"/>
              </a:spcBef>
              <a:spcAft>
                <a:spcPts val="0"/>
              </a:spcAft>
              <a:buFont typeface="Symbol"/>
              <a:buChar char=""/>
            </a:pPr>
            <a:r>
              <a:rPr lang="en-GB" sz="2000" dirty="0">
                <a:ea typeface="Gill Sans"/>
                <a:cs typeface="Gill Sans"/>
              </a:rPr>
              <a:t>Payment will be d</a:t>
            </a:r>
            <a:r>
              <a:rPr lang="en-GB" sz="2000" dirty="0"/>
              <a:t>ue immediate upon raising tax invoice</a:t>
            </a:r>
            <a:r>
              <a:rPr lang="en-US" sz="2000" dirty="0">
                <a:ea typeface="Gill Sans"/>
                <a:cs typeface="Gill Sans"/>
              </a:rPr>
              <a:t>.</a:t>
            </a:r>
          </a:p>
          <a:p>
            <a:pPr marL="342900" indent="-342900" algn="just">
              <a:spcBef>
                <a:spcPts val="1800"/>
              </a:spcBef>
              <a:buFont typeface="Symbol"/>
              <a:buChar char=""/>
            </a:pPr>
            <a:r>
              <a:rPr lang="en-GB" sz="2000" dirty="0">
                <a:ea typeface="Gill Sans"/>
                <a:cs typeface="Gill Sans"/>
              </a:rPr>
              <a:t>Engagement will commence upon receipt of a signed Letter of Agreement (LOA) and the stipulated payment.</a:t>
            </a:r>
          </a:p>
        </p:txBody>
      </p:sp>
    </p:spTree>
    <p:extLst>
      <p:ext uri="{BB962C8B-B14F-4D97-AF65-F5344CB8AC3E}">
        <p14:creationId xmlns:p14="http://schemas.microsoft.com/office/powerpoint/2010/main" val="3320779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4F007D-CC24-96D6-6697-B0A1DCC210DC}"/>
            </a:ext>
          </a:extLst>
        </p:cNvPr>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58DB60F8-566B-438F-308D-E9D69C947AC1}"/>
              </a:ext>
            </a:extLst>
          </p:cNvPr>
          <p:cNvGraphicFramePr>
            <a:graphicFrameLocks noChangeAspect="1"/>
          </p:cNvGraphicFramePr>
          <p:nvPr>
            <p:custDataLst>
              <p:tags r:id="rId2"/>
            </p:custDataLst>
          </p:nvPr>
        </p:nvGraphicFramePr>
        <p:xfrm>
          <a:off x="1290" y="315615"/>
          <a:ext cx="1290" cy="1290"/>
        </p:xfrm>
        <a:graphic>
          <a:graphicData uri="http://schemas.openxmlformats.org/presentationml/2006/ole">
            <mc:AlternateContent xmlns:mc="http://schemas.openxmlformats.org/markup-compatibility/2006">
              <mc:Choice xmlns:v="urn:schemas-microsoft-com:vml" Requires="v">
                <p:oleObj name="think-cell Slide" r:id="rId4" imgW="425" imgH="424" progId="TCLayout.ActiveDocument.1">
                  <p:embed/>
                </p:oleObj>
              </mc:Choice>
              <mc:Fallback>
                <p:oleObj name="think-cell Slide" r:id="rId4" imgW="425" imgH="424" progId="TCLayout.ActiveDocument.1">
                  <p:embed/>
                  <p:pic>
                    <p:nvPicPr>
                      <p:cNvPr id="7" name="think-cell data - do not delete" hidden="1">
                        <a:extLst>
                          <a:ext uri="{FF2B5EF4-FFF2-40B4-BE49-F238E27FC236}">
                            <a16:creationId xmlns:a16="http://schemas.microsoft.com/office/drawing/2014/main" id="{58DB60F8-566B-438F-308D-E9D69C947AC1}"/>
                          </a:ext>
                        </a:extLst>
                      </p:cNvPr>
                      <p:cNvPicPr/>
                      <p:nvPr/>
                    </p:nvPicPr>
                    <p:blipFill>
                      <a:blip r:embed="rId5"/>
                      <a:stretch>
                        <a:fillRect/>
                      </a:stretch>
                    </p:blipFill>
                    <p:spPr>
                      <a:xfrm>
                        <a:off x="1290" y="315615"/>
                        <a:ext cx="1290" cy="1290"/>
                      </a:xfrm>
                      <a:prstGeom prst="rect">
                        <a:avLst/>
                      </a:prstGeom>
                    </p:spPr>
                  </p:pic>
                </p:oleObj>
              </mc:Fallback>
            </mc:AlternateContent>
          </a:graphicData>
        </a:graphic>
      </p:graphicFrame>
      <p:sp>
        <p:nvSpPr>
          <p:cNvPr id="10" name="TextBox 9">
            <a:extLst>
              <a:ext uri="{FF2B5EF4-FFF2-40B4-BE49-F238E27FC236}">
                <a16:creationId xmlns:a16="http://schemas.microsoft.com/office/drawing/2014/main" id="{E472D9A8-F76A-9102-1B51-AD360BC4F424}"/>
              </a:ext>
            </a:extLst>
          </p:cNvPr>
          <p:cNvSpPr txBox="1"/>
          <p:nvPr/>
        </p:nvSpPr>
        <p:spPr>
          <a:xfrm>
            <a:off x="136698" y="3142712"/>
            <a:ext cx="7396470" cy="699548"/>
          </a:xfrm>
          <a:prstGeom prst="rect">
            <a:avLst/>
          </a:prstGeom>
          <a:noFill/>
        </p:spPr>
        <p:txBody>
          <a:bodyPr wrap="square" lIns="73587" tIns="36797" rIns="73587" bIns="36797" rtlCol="0">
            <a:spAutoFit/>
          </a:bodyPr>
          <a:lstStyle>
            <a:defPPr>
              <a:defRPr lang="en-US"/>
            </a:defPPr>
            <a:lvl1pPr marR="0" lvl="0" indent="0" defTabSz="1217667" fontAlgn="auto">
              <a:lnSpc>
                <a:spcPct val="100000"/>
              </a:lnSpc>
              <a:spcBef>
                <a:spcPts val="0"/>
              </a:spcBef>
              <a:spcAft>
                <a:spcPts val="0"/>
              </a:spcAft>
              <a:buClrTx/>
              <a:buSzTx/>
              <a:buFontTx/>
              <a:buNone/>
              <a:tabLst/>
              <a:defRPr kumimoji="0" sz="2800" b="1" i="0" u="none" strike="noStrike" kern="1500" cap="none" spc="199" normalizeH="0" baseline="0">
                <a:ln>
                  <a:noFill/>
                </a:ln>
                <a:solidFill>
                  <a:prstClr val="white"/>
                </a:solidFill>
                <a:effectLst/>
                <a:uLnTx/>
                <a:uFillTx/>
                <a:latin typeface="Calibri"/>
              </a:defRPr>
            </a:lvl1pPr>
          </a:lstStyle>
          <a:p>
            <a:r>
              <a:rPr lang="en-US" sz="4063" dirty="0">
                <a:latin typeface="+mj-lt"/>
              </a:rPr>
              <a:t>CONTACT DETAILS</a:t>
            </a:r>
            <a:endParaRPr lang="en-IN" sz="4063" dirty="0">
              <a:latin typeface="+mj-lt"/>
            </a:endParaRPr>
          </a:p>
        </p:txBody>
      </p:sp>
    </p:spTree>
    <p:custDataLst>
      <p:custData r:id="rId1"/>
    </p:custDataLst>
    <p:extLst>
      <p:ext uri="{BB962C8B-B14F-4D97-AF65-F5344CB8AC3E}">
        <p14:creationId xmlns:p14="http://schemas.microsoft.com/office/powerpoint/2010/main" val="13652623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p:cNvSpPr>
            <a:spLocks noGrp="1"/>
          </p:cNvSpPr>
          <p:nvPr>
            <p:ph type="title"/>
          </p:nvPr>
        </p:nvSpPr>
        <p:spPr>
          <a:xfrm>
            <a:off x="271465" y="415238"/>
            <a:ext cx="11341099" cy="404569"/>
          </a:xfrm>
        </p:spPr>
        <p:txBody>
          <a:bodyPr/>
          <a:lstStyle/>
          <a:p>
            <a:r>
              <a:rPr lang="en-GB" dirty="0"/>
              <a:t>Contact details</a:t>
            </a:r>
          </a:p>
        </p:txBody>
      </p:sp>
      <p:grpSp>
        <p:nvGrpSpPr>
          <p:cNvPr id="24" name="Group 23"/>
          <p:cNvGrpSpPr/>
          <p:nvPr/>
        </p:nvGrpSpPr>
        <p:grpSpPr>
          <a:xfrm>
            <a:off x="527618" y="2181903"/>
            <a:ext cx="629397" cy="663548"/>
            <a:chOff x="-795338" y="2765425"/>
            <a:chExt cx="604838" cy="612775"/>
          </a:xfrm>
          <a:solidFill>
            <a:schemeClr val="bg1"/>
          </a:solidFill>
        </p:grpSpPr>
        <p:sp>
          <p:nvSpPr>
            <p:cNvPr id="16" name="Oval 8"/>
            <p:cNvSpPr>
              <a:spLocks noChangeArrowheads="1"/>
            </p:cNvSpPr>
            <p:nvPr/>
          </p:nvSpPr>
          <p:spPr bwMode="auto">
            <a:xfrm>
              <a:off x="-777875" y="2768600"/>
              <a:ext cx="219075" cy="2174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Freeform 9"/>
            <p:cNvSpPr>
              <a:spLocks/>
            </p:cNvSpPr>
            <p:nvPr/>
          </p:nvSpPr>
          <p:spPr bwMode="auto">
            <a:xfrm>
              <a:off x="-795338" y="3009900"/>
              <a:ext cx="554038" cy="368300"/>
            </a:xfrm>
            <a:custGeom>
              <a:avLst/>
              <a:gdLst>
                <a:gd name="T0" fmla="*/ 826 w 846"/>
                <a:gd name="T1" fmla="*/ 200 h 562"/>
                <a:gd name="T2" fmla="*/ 735 w 846"/>
                <a:gd name="T3" fmla="*/ 181 h 562"/>
                <a:gd name="T4" fmla="*/ 554 w 846"/>
                <a:gd name="T5" fmla="*/ 247 h 562"/>
                <a:gd name="T6" fmla="*/ 461 w 846"/>
                <a:gd name="T7" fmla="*/ 171 h 562"/>
                <a:gd name="T8" fmla="*/ 281 w 846"/>
                <a:gd name="T9" fmla="*/ 31 h 562"/>
                <a:gd name="T10" fmla="*/ 262 w 846"/>
                <a:gd name="T11" fmla="*/ 27 h 562"/>
                <a:gd name="T12" fmla="*/ 53 w 846"/>
                <a:gd name="T13" fmla="*/ 55 h 562"/>
                <a:gd name="T14" fmla="*/ 0 w 846"/>
                <a:gd name="T15" fmla="*/ 214 h 562"/>
                <a:gd name="T16" fmla="*/ 0 w 846"/>
                <a:gd name="T17" fmla="*/ 562 h 562"/>
                <a:gd name="T18" fmla="*/ 380 w 846"/>
                <a:gd name="T19" fmla="*/ 562 h 562"/>
                <a:gd name="T20" fmla="*/ 367 w 846"/>
                <a:gd name="T21" fmla="*/ 263 h 562"/>
                <a:gd name="T22" fmla="*/ 525 w 846"/>
                <a:gd name="T23" fmla="*/ 376 h 562"/>
                <a:gd name="T24" fmla="*/ 571 w 846"/>
                <a:gd name="T25" fmla="*/ 381 h 562"/>
                <a:gd name="T26" fmla="*/ 806 w 846"/>
                <a:gd name="T27" fmla="*/ 292 h 562"/>
                <a:gd name="T28" fmla="*/ 826 w 846"/>
                <a:gd name="T29" fmla="*/ 200 h 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46" h="562">
                  <a:moveTo>
                    <a:pt x="826" y="200"/>
                  </a:moveTo>
                  <a:cubicBezTo>
                    <a:pt x="806" y="170"/>
                    <a:pt x="765" y="161"/>
                    <a:pt x="735" y="181"/>
                  </a:cubicBezTo>
                  <a:cubicBezTo>
                    <a:pt x="654" y="233"/>
                    <a:pt x="593" y="256"/>
                    <a:pt x="554" y="247"/>
                  </a:cubicBezTo>
                  <a:cubicBezTo>
                    <a:pt x="523" y="240"/>
                    <a:pt x="499" y="214"/>
                    <a:pt x="461" y="171"/>
                  </a:cubicBezTo>
                  <a:cubicBezTo>
                    <a:pt x="419" y="123"/>
                    <a:pt x="366" y="63"/>
                    <a:pt x="281" y="31"/>
                  </a:cubicBezTo>
                  <a:cubicBezTo>
                    <a:pt x="274" y="28"/>
                    <a:pt x="268" y="27"/>
                    <a:pt x="262" y="27"/>
                  </a:cubicBezTo>
                  <a:cubicBezTo>
                    <a:pt x="192" y="6"/>
                    <a:pt x="107" y="0"/>
                    <a:pt x="53" y="55"/>
                  </a:cubicBezTo>
                  <a:cubicBezTo>
                    <a:pt x="38" y="70"/>
                    <a:pt x="0" y="99"/>
                    <a:pt x="0" y="214"/>
                  </a:cubicBezTo>
                  <a:cubicBezTo>
                    <a:pt x="0" y="562"/>
                    <a:pt x="0" y="562"/>
                    <a:pt x="0" y="562"/>
                  </a:cubicBezTo>
                  <a:cubicBezTo>
                    <a:pt x="380" y="562"/>
                    <a:pt x="380" y="562"/>
                    <a:pt x="380" y="562"/>
                  </a:cubicBezTo>
                  <a:cubicBezTo>
                    <a:pt x="367" y="263"/>
                    <a:pt x="367" y="263"/>
                    <a:pt x="367" y="263"/>
                  </a:cubicBezTo>
                  <a:cubicBezTo>
                    <a:pt x="409" y="311"/>
                    <a:pt x="454" y="360"/>
                    <a:pt x="525" y="376"/>
                  </a:cubicBezTo>
                  <a:cubicBezTo>
                    <a:pt x="540" y="379"/>
                    <a:pt x="555" y="381"/>
                    <a:pt x="571" y="381"/>
                  </a:cubicBezTo>
                  <a:cubicBezTo>
                    <a:pt x="638" y="381"/>
                    <a:pt x="714" y="352"/>
                    <a:pt x="806" y="292"/>
                  </a:cubicBezTo>
                  <a:cubicBezTo>
                    <a:pt x="837" y="272"/>
                    <a:pt x="846" y="231"/>
                    <a:pt x="826" y="2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Freeform 10"/>
            <p:cNvSpPr>
              <a:spLocks noEditPoints="1"/>
            </p:cNvSpPr>
            <p:nvPr/>
          </p:nvSpPr>
          <p:spPr bwMode="auto">
            <a:xfrm>
              <a:off x="-390525" y="2765425"/>
              <a:ext cx="200025" cy="276225"/>
            </a:xfrm>
            <a:custGeom>
              <a:avLst/>
              <a:gdLst>
                <a:gd name="T0" fmla="*/ 306 w 306"/>
                <a:gd name="T1" fmla="*/ 107 h 422"/>
                <a:gd name="T2" fmla="*/ 306 w 306"/>
                <a:gd name="T3" fmla="*/ 105 h 422"/>
                <a:gd name="T4" fmla="*/ 306 w 306"/>
                <a:gd name="T5" fmla="*/ 104 h 422"/>
                <a:gd name="T6" fmla="*/ 305 w 306"/>
                <a:gd name="T7" fmla="*/ 103 h 422"/>
                <a:gd name="T8" fmla="*/ 305 w 306"/>
                <a:gd name="T9" fmla="*/ 103 h 422"/>
                <a:gd name="T10" fmla="*/ 305 w 306"/>
                <a:gd name="T11" fmla="*/ 103 h 422"/>
                <a:gd name="T12" fmla="*/ 305 w 306"/>
                <a:gd name="T13" fmla="*/ 102 h 422"/>
                <a:gd name="T14" fmla="*/ 304 w 306"/>
                <a:gd name="T15" fmla="*/ 101 h 422"/>
                <a:gd name="T16" fmla="*/ 304 w 306"/>
                <a:gd name="T17" fmla="*/ 101 h 422"/>
                <a:gd name="T18" fmla="*/ 303 w 306"/>
                <a:gd name="T19" fmla="*/ 100 h 422"/>
                <a:gd name="T20" fmla="*/ 303 w 306"/>
                <a:gd name="T21" fmla="*/ 99 h 422"/>
                <a:gd name="T22" fmla="*/ 303 w 306"/>
                <a:gd name="T23" fmla="*/ 99 h 422"/>
                <a:gd name="T24" fmla="*/ 303 w 306"/>
                <a:gd name="T25" fmla="*/ 99 h 422"/>
                <a:gd name="T26" fmla="*/ 208 w 306"/>
                <a:gd name="T27" fmla="*/ 5 h 422"/>
                <a:gd name="T28" fmla="*/ 208 w 306"/>
                <a:gd name="T29" fmla="*/ 5 h 422"/>
                <a:gd name="T30" fmla="*/ 207 w 306"/>
                <a:gd name="T31" fmla="*/ 3 h 422"/>
                <a:gd name="T32" fmla="*/ 206 w 306"/>
                <a:gd name="T33" fmla="*/ 3 h 422"/>
                <a:gd name="T34" fmla="*/ 205 w 306"/>
                <a:gd name="T35" fmla="*/ 2 h 422"/>
                <a:gd name="T36" fmla="*/ 204 w 306"/>
                <a:gd name="T37" fmla="*/ 2 h 422"/>
                <a:gd name="T38" fmla="*/ 203 w 306"/>
                <a:gd name="T39" fmla="*/ 1 h 422"/>
                <a:gd name="T40" fmla="*/ 202 w 306"/>
                <a:gd name="T41" fmla="*/ 1 h 422"/>
                <a:gd name="T42" fmla="*/ 200 w 306"/>
                <a:gd name="T43" fmla="*/ 0 h 422"/>
                <a:gd name="T44" fmla="*/ 200 w 306"/>
                <a:gd name="T45" fmla="*/ 0 h 422"/>
                <a:gd name="T46" fmla="*/ 200 w 306"/>
                <a:gd name="T47" fmla="*/ 0 h 422"/>
                <a:gd name="T48" fmla="*/ 10 w 306"/>
                <a:gd name="T49" fmla="*/ 0 h 422"/>
                <a:gd name="T50" fmla="*/ 0 w 306"/>
                <a:gd name="T51" fmla="*/ 10 h 422"/>
                <a:gd name="T52" fmla="*/ 0 w 306"/>
                <a:gd name="T53" fmla="*/ 412 h 422"/>
                <a:gd name="T54" fmla="*/ 10 w 306"/>
                <a:gd name="T55" fmla="*/ 422 h 422"/>
                <a:gd name="T56" fmla="*/ 296 w 306"/>
                <a:gd name="T57" fmla="*/ 422 h 422"/>
                <a:gd name="T58" fmla="*/ 306 w 306"/>
                <a:gd name="T59" fmla="*/ 412 h 422"/>
                <a:gd name="T60" fmla="*/ 306 w 306"/>
                <a:gd name="T61" fmla="*/ 107 h 422"/>
                <a:gd name="T62" fmla="*/ 306 w 306"/>
                <a:gd name="T63" fmla="*/ 107 h 422"/>
                <a:gd name="T64" fmla="*/ 210 w 306"/>
                <a:gd name="T65" fmla="*/ 35 h 422"/>
                <a:gd name="T66" fmla="*/ 272 w 306"/>
                <a:gd name="T67" fmla="*/ 97 h 422"/>
                <a:gd name="T68" fmla="*/ 210 w 306"/>
                <a:gd name="T69" fmla="*/ 97 h 422"/>
                <a:gd name="T70" fmla="*/ 210 w 306"/>
                <a:gd name="T71" fmla="*/ 35 h 422"/>
                <a:gd name="T72" fmla="*/ 20 w 306"/>
                <a:gd name="T73" fmla="*/ 402 h 422"/>
                <a:gd name="T74" fmla="*/ 20 w 306"/>
                <a:gd name="T75" fmla="*/ 20 h 422"/>
                <a:gd name="T76" fmla="*/ 190 w 306"/>
                <a:gd name="T77" fmla="*/ 20 h 422"/>
                <a:gd name="T78" fmla="*/ 190 w 306"/>
                <a:gd name="T79" fmla="*/ 107 h 422"/>
                <a:gd name="T80" fmla="*/ 200 w 306"/>
                <a:gd name="T81" fmla="*/ 117 h 422"/>
                <a:gd name="T82" fmla="*/ 286 w 306"/>
                <a:gd name="T83" fmla="*/ 117 h 422"/>
                <a:gd name="T84" fmla="*/ 286 w 306"/>
                <a:gd name="T85" fmla="*/ 402 h 422"/>
                <a:gd name="T86" fmla="*/ 20 w 306"/>
                <a:gd name="T87" fmla="*/ 402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06" h="422">
                  <a:moveTo>
                    <a:pt x="306" y="107"/>
                  </a:moveTo>
                  <a:cubicBezTo>
                    <a:pt x="306" y="106"/>
                    <a:pt x="306" y="105"/>
                    <a:pt x="306" y="105"/>
                  </a:cubicBezTo>
                  <a:cubicBezTo>
                    <a:pt x="306" y="105"/>
                    <a:pt x="306" y="105"/>
                    <a:pt x="306" y="104"/>
                  </a:cubicBezTo>
                  <a:cubicBezTo>
                    <a:pt x="306" y="104"/>
                    <a:pt x="305" y="104"/>
                    <a:pt x="305" y="103"/>
                  </a:cubicBezTo>
                  <a:cubicBezTo>
                    <a:pt x="305" y="103"/>
                    <a:pt x="305" y="103"/>
                    <a:pt x="305" y="103"/>
                  </a:cubicBezTo>
                  <a:cubicBezTo>
                    <a:pt x="305" y="103"/>
                    <a:pt x="305" y="103"/>
                    <a:pt x="305" y="103"/>
                  </a:cubicBezTo>
                  <a:cubicBezTo>
                    <a:pt x="305" y="103"/>
                    <a:pt x="305" y="103"/>
                    <a:pt x="305" y="102"/>
                  </a:cubicBezTo>
                  <a:cubicBezTo>
                    <a:pt x="305" y="102"/>
                    <a:pt x="304" y="101"/>
                    <a:pt x="304" y="101"/>
                  </a:cubicBezTo>
                  <a:cubicBezTo>
                    <a:pt x="304" y="101"/>
                    <a:pt x="304" y="101"/>
                    <a:pt x="304" y="101"/>
                  </a:cubicBezTo>
                  <a:cubicBezTo>
                    <a:pt x="303" y="100"/>
                    <a:pt x="303" y="100"/>
                    <a:pt x="303" y="100"/>
                  </a:cubicBezTo>
                  <a:cubicBezTo>
                    <a:pt x="303" y="100"/>
                    <a:pt x="303" y="99"/>
                    <a:pt x="303" y="99"/>
                  </a:cubicBezTo>
                  <a:cubicBezTo>
                    <a:pt x="303" y="99"/>
                    <a:pt x="303" y="99"/>
                    <a:pt x="303" y="99"/>
                  </a:cubicBezTo>
                  <a:cubicBezTo>
                    <a:pt x="303" y="99"/>
                    <a:pt x="303" y="99"/>
                    <a:pt x="303" y="99"/>
                  </a:cubicBezTo>
                  <a:cubicBezTo>
                    <a:pt x="208" y="5"/>
                    <a:pt x="208" y="5"/>
                    <a:pt x="208" y="5"/>
                  </a:cubicBezTo>
                  <a:cubicBezTo>
                    <a:pt x="208" y="5"/>
                    <a:pt x="208" y="5"/>
                    <a:pt x="208" y="5"/>
                  </a:cubicBezTo>
                  <a:cubicBezTo>
                    <a:pt x="208" y="4"/>
                    <a:pt x="207" y="4"/>
                    <a:pt x="207" y="3"/>
                  </a:cubicBezTo>
                  <a:cubicBezTo>
                    <a:pt x="207" y="3"/>
                    <a:pt x="207" y="3"/>
                    <a:pt x="206" y="3"/>
                  </a:cubicBezTo>
                  <a:cubicBezTo>
                    <a:pt x="206" y="3"/>
                    <a:pt x="206" y="2"/>
                    <a:pt x="205" y="2"/>
                  </a:cubicBezTo>
                  <a:cubicBezTo>
                    <a:pt x="205" y="2"/>
                    <a:pt x="205" y="2"/>
                    <a:pt x="204" y="2"/>
                  </a:cubicBezTo>
                  <a:cubicBezTo>
                    <a:pt x="204" y="1"/>
                    <a:pt x="203" y="1"/>
                    <a:pt x="203" y="1"/>
                  </a:cubicBezTo>
                  <a:cubicBezTo>
                    <a:pt x="203" y="1"/>
                    <a:pt x="202" y="1"/>
                    <a:pt x="202" y="1"/>
                  </a:cubicBezTo>
                  <a:cubicBezTo>
                    <a:pt x="202" y="1"/>
                    <a:pt x="201" y="0"/>
                    <a:pt x="200" y="0"/>
                  </a:cubicBezTo>
                  <a:cubicBezTo>
                    <a:pt x="200" y="0"/>
                    <a:pt x="200" y="0"/>
                    <a:pt x="200" y="0"/>
                  </a:cubicBezTo>
                  <a:cubicBezTo>
                    <a:pt x="200" y="0"/>
                    <a:pt x="200" y="0"/>
                    <a:pt x="200" y="0"/>
                  </a:cubicBezTo>
                  <a:cubicBezTo>
                    <a:pt x="10" y="0"/>
                    <a:pt x="10" y="0"/>
                    <a:pt x="10" y="0"/>
                  </a:cubicBezTo>
                  <a:cubicBezTo>
                    <a:pt x="4" y="0"/>
                    <a:pt x="0" y="5"/>
                    <a:pt x="0" y="10"/>
                  </a:cubicBezTo>
                  <a:cubicBezTo>
                    <a:pt x="0" y="412"/>
                    <a:pt x="0" y="412"/>
                    <a:pt x="0" y="412"/>
                  </a:cubicBezTo>
                  <a:cubicBezTo>
                    <a:pt x="0" y="418"/>
                    <a:pt x="4" y="422"/>
                    <a:pt x="10" y="422"/>
                  </a:cubicBezTo>
                  <a:cubicBezTo>
                    <a:pt x="296" y="422"/>
                    <a:pt x="296" y="422"/>
                    <a:pt x="296" y="422"/>
                  </a:cubicBezTo>
                  <a:cubicBezTo>
                    <a:pt x="302" y="422"/>
                    <a:pt x="306" y="418"/>
                    <a:pt x="306" y="412"/>
                  </a:cubicBezTo>
                  <a:cubicBezTo>
                    <a:pt x="306" y="107"/>
                    <a:pt x="306" y="107"/>
                    <a:pt x="306" y="107"/>
                  </a:cubicBezTo>
                  <a:cubicBezTo>
                    <a:pt x="306" y="107"/>
                    <a:pt x="306" y="107"/>
                    <a:pt x="306" y="107"/>
                  </a:cubicBezTo>
                  <a:close/>
                  <a:moveTo>
                    <a:pt x="210" y="35"/>
                  </a:moveTo>
                  <a:cubicBezTo>
                    <a:pt x="272" y="97"/>
                    <a:pt x="272" y="97"/>
                    <a:pt x="272" y="97"/>
                  </a:cubicBezTo>
                  <a:cubicBezTo>
                    <a:pt x="210" y="97"/>
                    <a:pt x="210" y="97"/>
                    <a:pt x="210" y="97"/>
                  </a:cubicBezTo>
                  <a:lnTo>
                    <a:pt x="210" y="35"/>
                  </a:lnTo>
                  <a:close/>
                  <a:moveTo>
                    <a:pt x="20" y="402"/>
                  </a:moveTo>
                  <a:cubicBezTo>
                    <a:pt x="20" y="20"/>
                    <a:pt x="20" y="20"/>
                    <a:pt x="20" y="20"/>
                  </a:cubicBezTo>
                  <a:cubicBezTo>
                    <a:pt x="190" y="20"/>
                    <a:pt x="190" y="20"/>
                    <a:pt x="190" y="20"/>
                  </a:cubicBezTo>
                  <a:cubicBezTo>
                    <a:pt x="190" y="107"/>
                    <a:pt x="190" y="107"/>
                    <a:pt x="190" y="107"/>
                  </a:cubicBezTo>
                  <a:cubicBezTo>
                    <a:pt x="190" y="112"/>
                    <a:pt x="194" y="117"/>
                    <a:pt x="200" y="117"/>
                  </a:cubicBezTo>
                  <a:cubicBezTo>
                    <a:pt x="286" y="117"/>
                    <a:pt x="286" y="117"/>
                    <a:pt x="286" y="117"/>
                  </a:cubicBezTo>
                  <a:cubicBezTo>
                    <a:pt x="286" y="402"/>
                    <a:pt x="286" y="402"/>
                    <a:pt x="286" y="402"/>
                  </a:cubicBezTo>
                  <a:lnTo>
                    <a:pt x="20" y="4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Rectangle 11"/>
            <p:cNvSpPr>
              <a:spLocks noChangeArrowheads="1"/>
            </p:cNvSpPr>
            <p:nvPr/>
          </p:nvSpPr>
          <p:spPr bwMode="auto">
            <a:xfrm>
              <a:off x="-355600" y="3000375"/>
              <a:ext cx="130175" cy="79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Rectangle 12"/>
            <p:cNvSpPr>
              <a:spLocks noChangeArrowheads="1"/>
            </p:cNvSpPr>
            <p:nvPr/>
          </p:nvSpPr>
          <p:spPr bwMode="auto">
            <a:xfrm>
              <a:off x="-355600" y="2973388"/>
              <a:ext cx="130175" cy="79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Rectangle 13"/>
            <p:cNvSpPr>
              <a:spLocks noChangeArrowheads="1"/>
            </p:cNvSpPr>
            <p:nvPr/>
          </p:nvSpPr>
          <p:spPr bwMode="auto">
            <a:xfrm>
              <a:off x="-355600" y="2947988"/>
              <a:ext cx="130175" cy="79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Rectangle 14"/>
            <p:cNvSpPr>
              <a:spLocks noChangeArrowheads="1"/>
            </p:cNvSpPr>
            <p:nvPr/>
          </p:nvSpPr>
          <p:spPr bwMode="auto">
            <a:xfrm>
              <a:off x="-355600" y="2921000"/>
              <a:ext cx="130175" cy="79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Rectangle 15"/>
            <p:cNvSpPr>
              <a:spLocks noChangeArrowheads="1"/>
            </p:cNvSpPr>
            <p:nvPr/>
          </p:nvSpPr>
          <p:spPr bwMode="auto">
            <a:xfrm>
              <a:off x="-355600" y="2895600"/>
              <a:ext cx="130175" cy="79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aphicFrame>
        <p:nvGraphicFramePr>
          <p:cNvPr id="4" name="Table 3"/>
          <p:cNvGraphicFramePr>
            <a:graphicFrameLocks noGrp="1"/>
          </p:cNvGraphicFramePr>
          <p:nvPr/>
        </p:nvGraphicFramePr>
        <p:xfrm>
          <a:off x="268014" y="977453"/>
          <a:ext cx="11303876" cy="5880546"/>
        </p:xfrm>
        <a:graphic>
          <a:graphicData uri="http://schemas.openxmlformats.org/drawingml/2006/table">
            <a:tbl>
              <a:tblPr firstRow="1" firstCol="1" bandRow="1">
                <a:tableStyleId>{5C22544A-7EE6-4342-B048-85BDC9FD1C3A}</a:tableStyleId>
              </a:tblPr>
              <a:tblGrid>
                <a:gridCol w="5376569">
                  <a:extLst>
                    <a:ext uri="{9D8B030D-6E8A-4147-A177-3AD203B41FA5}">
                      <a16:colId xmlns:a16="http://schemas.microsoft.com/office/drawing/2014/main" val="20000"/>
                    </a:ext>
                  </a:extLst>
                </a:gridCol>
                <a:gridCol w="5927307">
                  <a:extLst>
                    <a:ext uri="{9D8B030D-6E8A-4147-A177-3AD203B41FA5}">
                      <a16:colId xmlns:a16="http://schemas.microsoft.com/office/drawing/2014/main" val="20001"/>
                    </a:ext>
                  </a:extLst>
                </a:gridCol>
              </a:tblGrid>
              <a:tr h="653394">
                <a:tc gridSpan="2">
                  <a:txBody>
                    <a:bodyPr/>
                    <a:lstStyle/>
                    <a:p>
                      <a:pPr algn="l">
                        <a:lnSpc>
                          <a:spcPct val="115000"/>
                        </a:lnSpc>
                        <a:spcAft>
                          <a:spcPts val="0"/>
                        </a:spcAft>
                      </a:pPr>
                      <a:r>
                        <a:rPr lang="en-US" sz="2000" dirty="0">
                          <a:effectLst/>
                        </a:rPr>
                        <a:t>Point of Contact for Correspondence:</a:t>
                      </a:r>
                      <a:endParaRPr lang="en-IN" sz="2000" dirty="0">
                        <a:effectLst/>
                        <a:latin typeface="Calibri"/>
                        <a:ea typeface="Times New Roman"/>
                        <a:cs typeface="Times New Roman"/>
                      </a:endParaRPr>
                    </a:p>
                  </a:txBody>
                  <a:tcPr marL="68580" marR="68580" marT="0" marB="0" anchor="ctr"/>
                </a:tc>
                <a:tc hMerge="1">
                  <a:txBody>
                    <a:bodyPr/>
                    <a:lstStyle/>
                    <a:p>
                      <a:endParaRPr lang="en-IN"/>
                    </a:p>
                  </a:txBody>
                  <a:tcPr/>
                </a:tc>
                <a:extLst>
                  <a:ext uri="{0D108BD9-81ED-4DB2-BD59-A6C34878D82A}">
                    <a16:rowId xmlns:a16="http://schemas.microsoft.com/office/drawing/2014/main" val="10000"/>
                  </a:ext>
                </a:extLst>
              </a:tr>
              <a:tr h="653394">
                <a:tc>
                  <a:txBody>
                    <a:bodyPr/>
                    <a:lstStyle/>
                    <a:p>
                      <a:pPr algn="l">
                        <a:lnSpc>
                          <a:spcPct val="115000"/>
                        </a:lnSpc>
                        <a:spcAft>
                          <a:spcPts val="0"/>
                        </a:spcAft>
                      </a:pPr>
                      <a:r>
                        <a:rPr lang="en-US" sz="2000">
                          <a:effectLst/>
                        </a:rPr>
                        <a:t>Designation:</a:t>
                      </a:r>
                      <a:endParaRPr lang="en-IN" sz="2000">
                        <a:effectLst/>
                        <a:latin typeface="Calibri"/>
                        <a:ea typeface="Times New Roman"/>
                        <a:cs typeface="Times New Roman"/>
                      </a:endParaRPr>
                    </a:p>
                  </a:txBody>
                  <a:tcPr marL="68580" marR="68580" marT="0" marB="0" anchor="ctr"/>
                </a:tc>
                <a:tc>
                  <a:txBody>
                    <a:bodyPr/>
                    <a:lstStyle/>
                    <a:p>
                      <a:pPr algn="l">
                        <a:lnSpc>
                          <a:spcPct val="115000"/>
                        </a:lnSpc>
                        <a:spcAft>
                          <a:spcPts val="0"/>
                        </a:spcAft>
                      </a:pPr>
                      <a:r>
                        <a:rPr lang="en-US" sz="2000">
                          <a:effectLst/>
                        </a:rPr>
                        <a:t>Email ID:</a:t>
                      </a:r>
                      <a:endParaRPr lang="en-IN" sz="2000">
                        <a:effectLst/>
                        <a:latin typeface="Calibri"/>
                        <a:ea typeface="Times New Roman"/>
                        <a:cs typeface="Times New Roman"/>
                      </a:endParaRPr>
                    </a:p>
                  </a:txBody>
                  <a:tcPr marL="68580" marR="68580" marT="0" marB="0" anchor="ctr"/>
                </a:tc>
                <a:extLst>
                  <a:ext uri="{0D108BD9-81ED-4DB2-BD59-A6C34878D82A}">
                    <a16:rowId xmlns:a16="http://schemas.microsoft.com/office/drawing/2014/main" val="10001"/>
                  </a:ext>
                </a:extLst>
              </a:tr>
              <a:tr h="653394">
                <a:tc>
                  <a:txBody>
                    <a:bodyPr/>
                    <a:lstStyle/>
                    <a:p>
                      <a:pPr algn="l">
                        <a:lnSpc>
                          <a:spcPct val="115000"/>
                        </a:lnSpc>
                        <a:spcAft>
                          <a:spcPts val="0"/>
                        </a:spcAft>
                      </a:pPr>
                      <a:r>
                        <a:rPr lang="en-US" sz="2000">
                          <a:effectLst/>
                        </a:rPr>
                        <a:t>Phone:</a:t>
                      </a:r>
                      <a:endParaRPr lang="en-IN" sz="2000">
                        <a:effectLst/>
                        <a:latin typeface="Calibri"/>
                        <a:ea typeface="Times New Roman"/>
                        <a:cs typeface="Times New Roman"/>
                      </a:endParaRPr>
                    </a:p>
                  </a:txBody>
                  <a:tcPr marL="68580" marR="68580" marT="0" marB="0" anchor="ctr"/>
                </a:tc>
                <a:tc>
                  <a:txBody>
                    <a:bodyPr/>
                    <a:lstStyle/>
                    <a:p>
                      <a:pPr algn="l">
                        <a:lnSpc>
                          <a:spcPct val="115000"/>
                        </a:lnSpc>
                        <a:spcAft>
                          <a:spcPts val="0"/>
                        </a:spcAft>
                      </a:pPr>
                      <a:r>
                        <a:rPr lang="en-US" sz="2000">
                          <a:effectLst/>
                        </a:rPr>
                        <a:t>Hand Phone:</a:t>
                      </a:r>
                      <a:endParaRPr lang="en-IN" sz="2000">
                        <a:effectLst/>
                        <a:latin typeface="Calibri"/>
                        <a:ea typeface="Times New Roman"/>
                        <a:cs typeface="Times New Roman"/>
                      </a:endParaRPr>
                    </a:p>
                  </a:txBody>
                  <a:tcPr marL="68580" marR="68580" marT="0" marB="0" anchor="ctr"/>
                </a:tc>
                <a:extLst>
                  <a:ext uri="{0D108BD9-81ED-4DB2-BD59-A6C34878D82A}">
                    <a16:rowId xmlns:a16="http://schemas.microsoft.com/office/drawing/2014/main" val="10002"/>
                  </a:ext>
                </a:extLst>
              </a:tr>
              <a:tr h="653394">
                <a:tc gridSpan="2">
                  <a:txBody>
                    <a:bodyPr/>
                    <a:lstStyle/>
                    <a:p>
                      <a:pPr algn="l">
                        <a:lnSpc>
                          <a:spcPct val="115000"/>
                        </a:lnSpc>
                        <a:spcAft>
                          <a:spcPts val="0"/>
                        </a:spcAft>
                      </a:pPr>
                      <a:r>
                        <a:rPr lang="en-US" sz="2000" dirty="0">
                          <a:effectLst/>
                        </a:rPr>
                        <a:t>Name of the Senior Most Official in the Company:</a:t>
                      </a:r>
                      <a:endParaRPr lang="en-IN" sz="2000" dirty="0">
                        <a:effectLst/>
                        <a:latin typeface="Calibri"/>
                        <a:ea typeface="Times New Roman"/>
                        <a:cs typeface="Times New Roman"/>
                      </a:endParaRPr>
                    </a:p>
                  </a:txBody>
                  <a:tcPr marL="68580" marR="68580" marT="0" marB="0" anchor="ctr"/>
                </a:tc>
                <a:tc hMerge="1">
                  <a:txBody>
                    <a:bodyPr/>
                    <a:lstStyle/>
                    <a:p>
                      <a:endParaRPr lang="en-IN"/>
                    </a:p>
                  </a:txBody>
                  <a:tcPr/>
                </a:tc>
                <a:extLst>
                  <a:ext uri="{0D108BD9-81ED-4DB2-BD59-A6C34878D82A}">
                    <a16:rowId xmlns:a16="http://schemas.microsoft.com/office/drawing/2014/main" val="10003"/>
                  </a:ext>
                </a:extLst>
              </a:tr>
              <a:tr h="653394">
                <a:tc>
                  <a:txBody>
                    <a:bodyPr/>
                    <a:lstStyle/>
                    <a:p>
                      <a:pPr algn="l">
                        <a:lnSpc>
                          <a:spcPct val="115000"/>
                        </a:lnSpc>
                        <a:spcAft>
                          <a:spcPts val="0"/>
                        </a:spcAft>
                      </a:pPr>
                      <a:r>
                        <a:rPr lang="en-US" sz="2000">
                          <a:effectLst/>
                        </a:rPr>
                        <a:t>Designation:</a:t>
                      </a:r>
                      <a:endParaRPr lang="en-IN" sz="2000">
                        <a:effectLst/>
                        <a:latin typeface="Calibri"/>
                        <a:ea typeface="Times New Roman"/>
                        <a:cs typeface="Times New Roman"/>
                      </a:endParaRPr>
                    </a:p>
                  </a:txBody>
                  <a:tcPr marL="68580" marR="68580" marT="0" marB="0" anchor="ctr"/>
                </a:tc>
                <a:tc>
                  <a:txBody>
                    <a:bodyPr/>
                    <a:lstStyle/>
                    <a:p>
                      <a:pPr algn="l">
                        <a:lnSpc>
                          <a:spcPct val="115000"/>
                        </a:lnSpc>
                        <a:spcAft>
                          <a:spcPts val="0"/>
                        </a:spcAft>
                      </a:pPr>
                      <a:r>
                        <a:rPr lang="en-US" sz="2000">
                          <a:effectLst/>
                        </a:rPr>
                        <a:t>Email ID:</a:t>
                      </a:r>
                      <a:endParaRPr lang="en-IN" sz="2000">
                        <a:effectLst/>
                        <a:latin typeface="Calibri"/>
                        <a:ea typeface="Times New Roman"/>
                        <a:cs typeface="Times New Roman"/>
                      </a:endParaRPr>
                    </a:p>
                  </a:txBody>
                  <a:tcPr marL="68580" marR="68580" marT="0" marB="0" anchor="ctr"/>
                </a:tc>
                <a:extLst>
                  <a:ext uri="{0D108BD9-81ED-4DB2-BD59-A6C34878D82A}">
                    <a16:rowId xmlns:a16="http://schemas.microsoft.com/office/drawing/2014/main" val="10004"/>
                  </a:ext>
                </a:extLst>
              </a:tr>
              <a:tr h="653394">
                <a:tc>
                  <a:txBody>
                    <a:bodyPr/>
                    <a:lstStyle/>
                    <a:p>
                      <a:pPr algn="l">
                        <a:lnSpc>
                          <a:spcPct val="115000"/>
                        </a:lnSpc>
                        <a:spcAft>
                          <a:spcPts val="0"/>
                        </a:spcAft>
                      </a:pPr>
                      <a:r>
                        <a:rPr lang="en-US" sz="2000">
                          <a:effectLst/>
                        </a:rPr>
                        <a:t>Phone:</a:t>
                      </a:r>
                      <a:endParaRPr lang="en-IN" sz="2000">
                        <a:effectLst/>
                        <a:latin typeface="Calibri"/>
                        <a:ea typeface="Times New Roman"/>
                        <a:cs typeface="Times New Roman"/>
                      </a:endParaRPr>
                    </a:p>
                  </a:txBody>
                  <a:tcPr marL="68580" marR="68580" marT="0" marB="0" anchor="ctr"/>
                </a:tc>
                <a:tc>
                  <a:txBody>
                    <a:bodyPr/>
                    <a:lstStyle/>
                    <a:p>
                      <a:pPr algn="l">
                        <a:lnSpc>
                          <a:spcPct val="115000"/>
                        </a:lnSpc>
                        <a:spcAft>
                          <a:spcPts val="0"/>
                        </a:spcAft>
                      </a:pPr>
                      <a:r>
                        <a:rPr lang="en-US" sz="2000">
                          <a:effectLst/>
                        </a:rPr>
                        <a:t>Hand Phone:</a:t>
                      </a:r>
                      <a:endParaRPr lang="en-IN" sz="2000">
                        <a:effectLst/>
                        <a:latin typeface="Calibri"/>
                        <a:ea typeface="Times New Roman"/>
                        <a:cs typeface="Times New Roman"/>
                      </a:endParaRPr>
                    </a:p>
                  </a:txBody>
                  <a:tcPr marL="68580" marR="68580" marT="0" marB="0" anchor="ctr"/>
                </a:tc>
                <a:extLst>
                  <a:ext uri="{0D108BD9-81ED-4DB2-BD59-A6C34878D82A}">
                    <a16:rowId xmlns:a16="http://schemas.microsoft.com/office/drawing/2014/main" val="10005"/>
                  </a:ext>
                </a:extLst>
              </a:tr>
              <a:tr h="653394">
                <a:tc gridSpan="2">
                  <a:txBody>
                    <a:bodyPr/>
                    <a:lstStyle/>
                    <a:p>
                      <a:pPr algn="l">
                        <a:lnSpc>
                          <a:spcPct val="115000"/>
                        </a:lnSpc>
                        <a:spcAft>
                          <a:spcPts val="0"/>
                        </a:spcAft>
                      </a:pPr>
                      <a:r>
                        <a:rPr lang="en-US" sz="2000" dirty="0">
                          <a:effectLst/>
                        </a:rPr>
                        <a:t>Name of the Authorizing Official:</a:t>
                      </a:r>
                      <a:endParaRPr lang="en-IN" sz="2000" dirty="0">
                        <a:effectLst/>
                        <a:latin typeface="Calibri"/>
                        <a:ea typeface="Times New Roman"/>
                        <a:cs typeface="Times New Roman"/>
                      </a:endParaRPr>
                    </a:p>
                  </a:txBody>
                  <a:tcPr marL="68580" marR="68580" marT="0" marB="0" anchor="ctr"/>
                </a:tc>
                <a:tc hMerge="1">
                  <a:txBody>
                    <a:bodyPr/>
                    <a:lstStyle/>
                    <a:p>
                      <a:endParaRPr lang="en-IN"/>
                    </a:p>
                  </a:txBody>
                  <a:tcPr/>
                </a:tc>
                <a:extLst>
                  <a:ext uri="{0D108BD9-81ED-4DB2-BD59-A6C34878D82A}">
                    <a16:rowId xmlns:a16="http://schemas.microsoft.com/office/drawing/2014/main" val="10006"/>
                  </a:ext>
                </a:extLst>
              </a:tr>
              <a:tr h="653394">
                <a:tc>
                  <a:txBody>
                    <a:bodyPr/>
                    <a:lstStyle/>
                    <a:p>
                      <a:pPr algn="l">
                        <a:lnSpc>
                          <a:spcPct val="115000"/>
                        </a:lnSpc>
                        <a:spcAft>
                          <a:spcPts val="0"/>
                        </a:spcAft>
                      </a:pPr>
                      <a:r>
                        <a:rPr lang="en-US" sz="2000">
                          <a:effectLst/>
                        </a:rPr>
                        <a:t>Designation:</a:t>
                      </a:r>
                      <a:endParaRPr lang="en-IN" sz="2000">
                        <a:effectLst/>
                        <a:latin typeface="Calibri"/>
                        <a:ea typeface="Times New Roman"/>
                        <a:cs typeface="Times New Roman"/>
                      </a:endParaRPr>
                    </a:p>
                  </a:txBody>
                  <a:tcPr marL="68580" marR="68580" marT="0" marB="0" anchor="ctr"/>
                </a:tc>
                <a:tc>
                  <a:txBody>
                    <a:bodyPr/>
                    <a:lstStyle/>
                    <a:p>
                      <a:pPr algn="l">
                        <a:lnSpc>
                          <a:spcPct val="115000"/>
                        </a:lnSpc>
                        <a:spcAft>
                          <a:spcPts val="0"/>
                        </a:spcAft>
                      </a:pPr>
                      <a:r>
                        <a:rPr lang="en-US" sz="2000">
                          <a:effectLst/>
                        </a:rPr>
                        <a:t>Email ID:</a:t>
                      </a:r>
                      <a:endParaRPr lang="en-IN" sz="2000">
                        <a:effectLst/>
                        <a:latin typeface="Calibri"/>
                        <a:ea typeface="Times New Roman"/>
                        <a:cs typeface="Times New Roman"/>
                      </a:endParaRPr>
                    </a:p>
                  </a:txBody>
                  <a:tcPr marL="68580" marR="68580" marT="0" marB="0" anchor="ctr"/>
                </a:tc>
                <a:extLst>
                  <a:ext uri="{0D108BD9-81ED-4DB2-BD59-A6C34878D82A}">
                    <a16:rowId xmlns:a16="http://schemas.microsoft.com/office/drawing/2014/main" val="10007"/>
                  </a:ext>
                </a:extLst>
              </a:tr>
              <a:tr h="653394">
                <a:tc>
                  <a:txBody>
                    <a:bodyPr/>
                    <a:lstStyle/>
                    <a:p>
                      <a:pPr algn="l">
                        <a:lnSpc>
                          <a:spcPct val="115000"/>
                        </a:lnSpc>
                        <a:spcAft>
                          <a:spcPts val="0"/>
                        </a:spcAft>
                      </a:pPr>
                      <a:r>
                        <a:rPr lang="en-US" sz="2000">
                          <a:effectLst/>
                        </a:rPr>
                        <a:t>Phone:</a:t>
                      </a:r>
                      <a:endParaRPr lang="en-IN" sz="2000">
                        <a:effectLst/>
                        <a:latin typeface="Calibri"/>
                        <a:ea typeface="Times New Roman"/>
                        <a:cs typeface="Times New Roman"/>
                      </a:endParaRPr>
                    </a:p>
                  </a:txBody>
                  <a:tcPr marL="68580" marR="68580" marT="0" marB="0" anchor="ctr"/>
                </a:tc>
                <a:tc>
                  <a:txBody>
                    <a:bodyPr/>
                    <a:lstStyle/>
                    <a:p>
                      <a:pPr algn="l">
                        <a:lnSpc>
                          <a:spcPct val="115000"/>
                        </a:lnSpc>
                        <a:spcAft>
                          <a:spcPts val="0"/>
                        </a:spcAft>
                      </a:pPr>
                      <a:r>
                        <a:rPr lang="en-US" sz="2000" dirty="0">
                          <a:effectLst/>
                        </a:rPr>
                        <a:t>Hand Phone:</a:t>
                      </a:r>
                      <a:endParaRPr lang="en-IN" sz="2000" dirty="0">
                        <a:effectLst/>
                        <a:latin typeface="Calibri"/>
                        <a:ea typeface="Times New Roman"/>
                        <a:cs typeface="Times New Roman"/>
                      </a:endParaRPr>
                    </a:p>
                  </a:txBody>
                  <a:tcPr marL="68580" marR="68580" marT="0" marB="0" anchor="ct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3104553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F48EEA-B803-8498-11BC-F809323C9E9C}"/>
            </a:ext>
          </a:extLst>
        </p:cNvPr>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972DE4A8-1A55-B330-EF5E-9C9E6FEEC544}"/>
              </a:ext>
            </a:extLst>
          </p:cNvPr>
          <p:cNvGraphicFramePr>
            <a:graphicFrameLocks noChangeAspect="1"/>
          </p:cNvGraphicFramePr>
          <p:nvPr>
            <p:custDataLst>
              <p:tags r:id="rId2"/>
            </p:custDataLst>
          </p:nvPr>
        </p:nvGraphicFramePr>
        <p:xfrm>
          <a:off x="1290" y="315615"/>
          <a:ext cx="1290" cy="1290"/>
        </p:xfrm>
        <a:graphic>
          <a:graphicData uri="http://schemas.openxmlformats.org/presentationml/2006/ole">
            <mc:AlternateContent xmlns:mc="http://schemas.openxmlformats.org/markup-compatibility/2006">
              <mc:Choice xmlns:v="urn:schemas-microsoft-com:vml" Requires="v">
                <p:oleObj name="think-cell Slide" r:id="rId4" imgW="425" imgH="424" progId="TCLayout.ActiveDocument.1">
                  <p:embed/>
                </p:oleObj>
              </mc:Choice>
              <mc:Fallback>
                <p:oleObj name="think-cell Slide" r:id="rId4" imgW="425" imgH="424" progId="TCLayout.ActiveDocument.1">
                  <p:embed/>
                  <p:pic>
                    <p:nvPicPr>
                      <p:cNvPr id="7" name="think-cell data - do not delete" hidden="1">
                        <a:extLst>
                          <a:ext uri="{FF2B5EF4-FFF2-40B4-BE49-F238E27FC236}">
                            <a16:creationId xmlns:a16="http://schemas.microsoft.com/office/drawing/2014/main" id="{972DE4A8-1A55-B330-EF5E-9C9E6FEEC544}"/>
                          </a:ext>
                        </a:extLst>
                      </p:cNvPr>
                      <p:cNvPicPr/>
                      <p:nvPr/>
                    </p:nvPicPr>
                    <p:blipFill>
                      <a:blip r:embed="rId5"/>
                      <a:stretch>
                        <a:fillRect/>
                      </a:stretch>
                    </p:blipFill>
                    <p:spPr>
                      <a:xfrm>
                        <a:off x="1290" y="315615"/>
                        <a:ext cx="1290" cy="1290"/>
                      </a:xfrm>
                      <a:prstGeom prst="rect">
                        <a:avLst/>
                      </a:prstGeom>
                    </p:spPr>
                  </p:pic>
                </p:oleObj>
              </mc:Fallback>
            </mc:AlternateContent>
          </a:graphicData>
        </a:graphic>
      </p:graphicFrame>
      <p:sp>
        <p:nvSpPr>
          <p:cNvPr id="10" name="TextBox 9">
            <a:extLst>
              <a:ext uri="{FF2B5EF4-FFF2-40B4-BE49-F238E27FC236}">
                <a16:creationId xmlns:a16="http://schemas.microsoft.com/office/drawing/2014/main" id="{C06F1E61-9C74-EC5F-DC09-0952250C7C16}"/>
              </a:ext>
            </a:extLst>
          </p:cNvPr>
          <p:cNvSpPr txBox="1"/>
          <p:nvPr/>
        </p:nvSpPr>
        <p:spPr>
          <a:xfrm>
            <a:off x="136698" y="3142712"/>
            <a:ext cx="7396470" cy="699548"/>
          </a:xfrm>
          <a:prstGeom prst="rect">
            <a:avLst/>
          </a:prstGeom>
          <a:noFill/>
        </p:spPr>
        <p:txBody>
          <a:bodyPr wrap="square" lIns="73587" tIns="36797" rIns="73587" bIns="36797" rtlCol="0">
            <a:spAutoFit/>
          </a:bodyPr>
          <a:lstStyle>
            <a:defPPr>
              <a:defRPr lang="en-US"/>
            </a:defPPr>
            <a:lvl1pPr marR="0" lvl="0" indent="0" defTabSz="1217667" fontAlgn="auto">
              <a:lnSpc>
                <a:spcPct val="100000"/>
              </a:lnSpc>
              <a:spcBef>
                <a:spcPts val="0"/>
              </a:spcBef>
              <a:spcAft>
                <a:spcPts val="0"/>
              </a:spcAft>
              <a:buClrTx/>
              <a:buSzTx/>
              <a:buFontTx/>
              <a:buNone/>
              <a:tabLst/>
              <a:defRPr kumimoji="0" sz="2800" b="1" i="0" u="none" strike="noStrike" kern="1500" cap="none" spc="199" normalizeH="0" baseline="0">
                <a:ln>
                  <a:noFill/>
                </a:ln>
                <a:solidFill>
                  <a:prstClr val="white"/>
                </a:solidFill>
                <a:effectLst/>
                <a:uLnTx/>
                <a:uFillTx/>
                <a:latin typeface="Calibri"/>
              </a:defRPr>
            </a:lvl1pPr>
          </a:lstStyle>
          <a:p>
            <a:r>
              <a:rPr lang="en-US" sz="4063" dirty="0">
                <a:latin typeface="+mj-lt"/>
              </a:rPr>
              <a:t>AGREEMENT &amp; DECLARATION</a:t>
            </a:r>
            <a:endParaRPr lang="en-IN" sz="4063" dirty="0">
              <a:latin typeface="+mj-lt"/>
            </a:endParaRPr>
          </a:p>
        </p:txBody>
      </p:sp>
    </p:spTree>
    <p:custDataLst>
      <p:custData r:id="rId1"/>
    </p:custDataLst>
    <p:extLst>
      <p:ext uri="{BB962C8B-B14F-4D97-AF65-F5344CB8AC3E}">
        <p14:creationId xmlns:p14="http://schemas.microsoft.com/office/powerpoint/2010/main" val="17829553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p:cNvSpPr>
            <a:spLocks noGrp="1"/>
          </p:cNvSpPr>
          <p:nvPr>
            <p:ph type="title"/>
          </p:nvPr>
        </p:nvSpPr>
        <p:spPr>
          <a:xfrm>
            <a:off x="271465" y="415238"/>
            <a:ext cx="11341099" cy="646944"/>
          </a:xfrm>
        </p:spPr>
        <p:txBody>
          <a:bodyPr/>
          <a:lstStyle/>
          <a:p>
            <a:r>
              <a:rPr lang="en-GB" dirty="0"/>
              <a:t>Declaration </a:t>
            </a:r>
          </a:p>
        </p:txBody>
      </p:sp>
      <p:grpSp>
        <p:nvGrpSpPr>
          <p:cNvPr id="24" name="Group 23"/>
          <p:cNvGrpSpPr/>
          <p:nvPr/>
        </p:nvGrpSpPr>
        <p:grpSpPr>
          <a:xfrm>
            <a:off x="527618" y="2181903"/>
            <a:ext cx="629397" cy="663548"/>
            <a:chOff x="-795338" y="2765425"/>
            <a:chExt cx="604838" cy="612775"/>
          </a:xfrm>
          <a:solidFill>
            <a:schemeClr val="bg1"/>
          </a:solidFill>
        </p:grpSpPr>
        <p:sp>
          <p:nvSpPr>
            <p:cNvPr id="16" name="Oval 8"/>
            <p:cNvSpPr>
              <a:spLocks noChangeArrowheads="1"/>
            </p:cNvSpPr>
            <p:nvPr/>
          </p:nvSpPr>
          <p:spPr bwMode="auto">
            <a:xfrm>
              <a:off x="-777875" y="2768600"/>
              <a:ext cx="219075" cy="2174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Freeform 9"/>
            <p:cNvSpPr>
              <a:spLocks/>
            </p:cNvSpPr>
            <p:nvPr/>
          </p:nvSpPr>
          <p:spPr bwMode="auto">
            <a:xfrm>
              <a:off x="-795338" y="3009900"/>
              <a:ext cx="554038" cy="368300"/>
            </a:xfrm>
            <a:custGeom>
              <a:avLst/>
              <a:gdLst>
                <a:gd name="T0" fmla="*/ 826 w 846"/>
                <a:gd name="T1" fmla="*/ 200 h 562"/>
                <a:gd name="T2" fmla="*/ 735 w 846"/>
                <a:gd name="T3" fmla="*/ 181 h 562"/>
                <a:gd name="T4" fmla="*/ 554 w 846"/>
                <a:gd name="T5" fmla="*/ 247 h 562"/>
                <a:gd name="T6" fmla="*/ 461 w 846"/>
                <a:gd name="T7" fmla="*/ 171 h 562"/>
                <a:gd name="T8" fmla="*/ 281 w 846"/>
                <a:gd name="T9" fmla="*/ 31 h 562"/>
                <a:gd name="T10" fmla="*/ 262 w 846"/>
                <a:gd name="T11" fmla="*/ 27 h 562"/>
                <a:gd name="T12" fmla="*/ 53 w 846"/>
                <a:gd name="T13" fmla="*/ 55 h 562"/>
                <a:gd name="T14" fmla="*/ 0 w 846"/>
                <a:gd name="T15" fmla="*/ 214 h 562"/>
                <a:gd name="T16" fmla="*/ 0 w 846"/>
                <a:gd name="T17" fmla="*/ 562 h 562"/>
                <a:gd name="T18" fmla="*/ 380 w 846"/>
                <a:gd name="T19" fmla="*/ 562 h 562"/>
                <a:gd name="T20" fmla="*/ 367 w 846"/>
                <a:gd name="T21" fmla="*/ 263 h 562"/>
                <a:gd name="T22" fmla="*/ 525 w 846"/>
                <a:gd name="T23" fmla="*/ 376 h 562"/>
                <a:gd name="T24" fmla="*/ 571 w 846"/>
                <a:gd name="T25" fmla="*/ 381 h 562"/>
                <a:gd name="T26" fmla="*/ 806 w 846"/>
                <a:gd name="T27" fmla="*/ 292 h 562"/>
                <a:gd name="T28" fmla="*/ 826 w 846"/>
                <a:gd name="T29" fmla="*/ 200 h 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46" h="562">
                  <a:moveTo>
                    <a:pt x="826" y="200"/>
                  </a:moveTo>
                  <a:cubicBezTo>
                    <a:pt x="806" y="170"/>
                    <a:pt x="765" y="161"/>
                    <a:pt x="735" y="181"/>
                  </a:cubicBezTo>
                  <a:cubicBezTo>
                    <a:pt x="654" y="233"/>
                    <a:pt x="593" y="256"/>
                    <a:pt x="554" y="247"/>
                  </a:cubicBezTo>
                  <a:cubicBezTo>
                    <a:pt x="523" y="240"/>
                    <a:pt x="499" y="214"/>
                    <a:pt x="461" y="171"/>
                  </a:cubicBezTo>
                  <a:cubicBezTo>
                    <a:pt x="419" y="123"/>
                    <a:pt x="366" y="63"/>
                    <a:pt x="281" y="31"/>
                  </a:cubicBezTo>
                  <a:cubicBezTo>
                    <a:pt x="274" y="28"/>
                    <a:pt x="268" y="27"/>
                    <a:pt x="262" y="27"/>
                  </a:cubicBezTo>
                  <a:cubicBezTo>
                    <a:pt x="192" y="6"/>
                    <a:pt x="107" y="0"/>
                    <a:pt x="53" y="55"/>
                  </a:cubicBezTo>
                  <a:cubicBezTo>
                    <a:pt x="38" y="70"/>
                    <a:pt x="0" y="99"/>
                    <a:pt x="0" y="214"/>
                  </a:cubicBezTo>
                  <a:cubicBezTo>
                    <a:pt x="0" y="562"/>
                    <a:pt x="0" y="562"/>
                    <a:pt x="0" y="562"/>
                  </a:cubicBezTo>
                  <a:cubicBezTo>
                    <a:pt x="380" y="562"/>
                    <a:pt x="380" y="562"/>
                    <a:pt x="380" y="562"/>
                  </a:cubicBezTo>
                  <a:cubicBezTo>
                    <a:pt x="367" y="263"/>
                    <a:pt x="367" y="263"/>
                    <a:pt x="367" y="263"/>
                  </a:cubicBezTo>
                  <a:cubicBezTo>
                    <a:pt x="409" y="311"/>
                    <a:pt x="454" y="360"/>
                    <a:pt x="525" y="376"/>
                  </a:cubicBezTo>
                  <a:cubicBezTo>
                    <a:pt x="540" y="379"/>
                    <a:pt x="555" y="381"/>
                    <a:pt x="571" y="381"/>
                  </a:cubicBezTo>
                  <a:cubicBezTo>
                    <a:pt x="638" y="381"/>
                    <a:pt x="714" y="352"/>
                    <a:pt x="806" y="292"/>
                  </a:cubicBezTo>
                  <a:cubicBezTo>
                    <a:pt x="837" y="272"/>
                    <a:pt x="846" y="231"/>
                    <a:pt x="826" y="2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Freeform 10"/>
            <p:cNvSpPr>
              <a:spLocks noEditPoints="1"/>
            </p:cNvSpPr>
            <p:nvPr/>
          </p:nvSpPr>
          <p:spPr bwMode="auto">
            <a:xfrm>
              <a:off x="-390525" y="2765425"/>
              <a:ext cx="200025" cy="276225"/>
            </a:xfrm>
            <a:custGeom>
              <a:avLst/>
              <a:gdLst>
                <a:gd name="T0" fmla="*/ 306 w 306"/>
                <a:gd name="T1" fmla="*/ 107 h 422"/>
                <a:gd name="T2" fmla="*/ 306 w 306"/>
                <a:gd name="T3" fmla="*/ 105 h 422"/>
                <a:gd name="T4" fmla="*/ 306 w 306"/>
                <a:gd name="T5" fmla="*/ 104 h 422"/>
                <a:gd name="T6" fmla="*/ 305 w 306"/>
                <a:gd name="T7" fmla="*/ 103 h 422"/>
                <a:gd name="T8" fmla="*/ 305 w 306"/>
                <a:gd name="T9" fmla="*/ 103 h 422"/>
                <a:gd name="T10" fmla="*/ 305 w 306"/>
                <a:gd name="T11" fmla="*/ 103 h 422"/>
                <a:gd name="T12" fmla="*/ 305 w 306"/>
                <a:gd name="T13" fmla="*/ 102 h 422"/>
                <a:gd name="T14" fmla="*/ 304 w 306"/>
                <a:gd name="T15" fmla="*/ 101 h 422"/>
                <a:gd name="T16" fmla="*/ 304 w 306"/>
                <a:gd name="T17" fmla="*/ 101 h 422"/>
                <a:gd name="T18" fmla="*/ 303 w 306"/>
                <a:gd name="T19" fmla="*/ 100 h 422"/>
                <a:gd name="T20" fmla="*/ 303 w 306"/>
                <a:gd name="T21" fmla="*/ 99 h 422"/>
                <a:gd name="T22" fmla="*/ 303 w 306"/>
                <a:gd name="T23" fmla="*/ 99 h 422"/>
                <a:gd name="T24" fmla="*/ 303 w 306"/>
                <a:gd name="T25" fmla="*/ 99 h 422"/>
                <a:gd name="T26" fmla="*/ 208 w 306"/>
                <a:gd name="T27" fmla="*/ 5 h 422"/>
                <a:gd name="T28" fmla="*/ 208 w 306"/>
                <a:gd name="T29" fmla="*/ 5 h 422"/>
                <a:gd name="T30" fmla="*/ 207 w 306"/>
                <a:gd name="T31" fmla="*/ 3 h 422"/>
                <a:gd name="T32" fmla="*/ 206 w 306"/>
                <a:gd name="T33" fmla="*/ 3 h 422"/>
                <a:gd name="T34" fmla="*/ 205 w 306"/>
                <a:gd name="T35" fmla="*/ 2 h 422"/>
                <a:gd name="T36" fmla="*/ 204 w 306"/>
                <a:gd name="T37" fmla="*/ 2 h 422"/>
                <a:gd name="T38" fmla="*/ 203 w 306"/>
                <a:gd name="T39" fmla="*/ 1 h 422"/>
                <a:gd name="T40" fmla="*/ 202 w 306"/>
                <a:gd name="T41" fmla="*/ 1 h 422"/>
                <a:gd name="T42" fmla="*/ 200 w 306"/>
                <a:gd name="T43" fmla="*/ 0 h 422"/>
                <a:gd name="T44" fmla="*/ 200 w 306"/>
                <a:gd name="T45" fmla="*/ 0 h 422"/>
                <a:gd name="T46" fmla="*/ 200 w 306"/>
                <a:gd name="T47" fmla="*/ 0 h 422"/>
                <a:gd name="T48" fmla="*/ 10 w 306"/>
                <a:gd name="T49" fmla="*/ 0 h 422"/>
                <a:gd name="T50" fmla="*/ 0 w 306"/>
                <a:gd name="T51" fmla="*/ 10 h 422"/>
                <a:gd name="T52" fmla="*/ 0 w 306"/>
                <a:gd name="T53" fmla="*/ 412 h 422"/>
                <a:gd name="T54" fmla="*/ 10 w 306"/>
                <a:gd name="T55" fmla="*/ 422 h 422"/>
                <a:gd name="T56" fmla="*/ 296 w 306"/>
                <a:gd name="T57" fmla="*/ 422 h 422"/>
                <a:gd name="T58" fmla="*/ 306 w 306"/>
                <a:gd name="T59" fmla="*/ 412 h 422"/>
                <a:gd name="T60" fmla="*/ 306 w 306"/>
                <a:gd name="T61" fmla="*/ 107 h 422"/>
                <a:gd name="T62" fmla="*/ 306 w 306"/>
                <a:gd name="T63" fmla="*/ 107 h 422"/>
                <a:gd name="T64" fmla="*/ 210 w 306"/>
                <a:gd name="T65" fmla="*/ 35 h 422"/>
                <a:gd name="T66" fmla="*/ 272 w 306"/>
                <a:gd name="T67" fmla="*/ 97 h 422"/>
                <a:gd name="T68" fmla="*/ 210 w 306"/>
                <a:gd name="T69" fmla="*/ 97 h 422"/>
                <a:gd name="T70" fmla="*/ 210 w 306"/>
                <a:gd name="T71" fmla="*/ 35 h 422"/>
                <a:gd name="T72" fmla="*/ 20 w 306"/>
                <a:gd name="T73" fmla="*/ 402 h 422"/>
                <a:gd name="T74" fmla="*/ 20 w 306"/>
                <a:gd name="T75" fmla="*/ 20 h 422"/>
                <a:gd name="T76" fmla="*/ 190 w 306"/>
                <a:gd name="T77" fmla="*/ 20 h 422"/>
                <a:gd name="T78" fmla="*/ 190 w 306"/>
                <a:gd name="T79" fmla="*/ 107 h 422"/>
                <a:gd name="T80" fmla="*/ 200 w 306"/>
                <a:gd name="T81" fmla="*/ 117 h 422"/>
                <a:gd name="T82" fmla="*/ 286 w 306"/>
                <a:gd name="T83" fmla="*/ 117 h 422"/>
                <a:gd name="T84" fmla="*/ 286 w 306"/>
                <a:gd name="T85" fmla="*/ 402 h 422"/>
                <a:gd name="T86" fmla="*/ 20 w 306"/>
                <a:gd name="T87" fmla="*/ 402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06" h="422">
                  <a:moveTo>
                    <a:pt x="306" y="107"/>
                  </a:moveTo>
                  <a:cubicBezTo>
                    <a:pt x="306" y="106"/>
                    <a:pt x="306" y="105"/>
                    <a:pt x="306" y="105"/>
                  </a:cubicBezTo>
                  <a:cubicBezTo>
                    <a:pt x="306" y="105"/>
                    <a:pt x="306" y="105"/>
                    <a:pt x="306" y="104"/>
                  </a:cubicBezTo>
                  <a:cubicBezTo>
                    <a:pt x="306" y="104"/>
                    <a:pt x="305" y="104"/>
                    <a:pt x="305" y="103"/>
                  </a:cubicBezTo>
                  <a:cubicBezTo>
                    <a:pt x="305" y="103"/>
                    <a:pt x="305" y="103"/>
                    <a:pt x="305" y="103"/>
                  </a:cubicBezTo>
                  <a:cubicBezTo>
                    <a:pt x="305" y="103"/>
                    <a:pt x="305" y="103"/>
                    <a:pt x="305" y="103"/>
                  </a:cubicBezTo>
                  <a:cubicBezTo>
                    <a:pt x="305" y="103"/>
                    <a:pt x="305" y="103"/>
                    <a:pt x="305" y="102"/>
                  </a:cubicBezTo>
                  <a:cubicBezTo>
                    <a:pt x="305" y="102"/>
                    <a:pt x="304" y="101"/>
                    <a:pt x="304" y="101"/>
                  </a:cubicBezTo>
                  <a:cubicBezTo>
                    <a:pt x="304" y="101"/>
                    <a:pt x="304" y="101"/>
                    <a:pt x="304" y="101"/>
                  </a:cubicBezTo>
                  <a:cubicBezTo>
                    <a:pt x="303" y="100"/>
                    <a:pt x="303" y="100"/>
                    <a:pt x="303" y="100"/>
                  </a:cubicBezTo>
                  <a:cubicBezTo>
                    <a:pt x="303" y="100"/>
                    <a:pt x="303" y="99"/>
                    <a:pt x="303" y="99"/>
                  </a:cubicBezTo>
                  <a:cubicBezTo>
                    <a:pt x="303" y="99"/>
                    <a:pt x="303" y="99"/>
                    <a:pt x="303" y="99"/>
                  </a:cubicBezTo>
                  <a:cubicBezTo>
                    <a:pt x="303" y="99"/>
                    <a:pt x="303" y="99"/>
                    <a:pt x="303" y="99"/>
                  </a:cubicBezTo>
                  <a:cubicBezTo>
                    <a:pt x="208" y="5"/>
                    <a:pt x="208" y="5"/>
                    <a:pt x="208" y="5"/>
                  </a:cubicBezTo>
                  <a:cubicBezTo>
                    <a:pt x="208" y="5"/>
                    <a:pt x="208" y="5"/>
                    <a:pt x="208" y="5"/>
                  </a:cubicBezTo>
                  <a:cubicBezTo>
                    <a:pt x="208" y="4"/>
                    <a:pt x="207" y="4"/>
                    <a:pt x="207" y="3"/>
                  </a:cubicBezTo>
                  <a:cubicBezTo>
                    <a:pt x="207" y="3"/>
                    <a:pt x="207" y="3"/>
                    <a:pt x="206" y="3"/>
                  </a:cubicBezTo>
                  <a:cubicBezTo>
                    <a:pt x="206" y="3"/>
                    <a:pt x="206" y="2"/>
                    <a:pt x="205" y="2"/>
                  </a:cubicBezTo>
                  <a:cubicBezTo>
                    <a:pt x="205" y="2"/>
                    <a:pt x="205" y="2"/>
                    <a:pt x="204" y="2"/>
                  </a:cubicBezTo>
                  <a:cubicBezTo>
                    <a:pt x="204" y="1"/>
                    <a:pt x="203" y="1"/>
                    <a:pt x="203" y="1"/>
                  </a:cubicBezTo>
                  <a:cubicBezTo>
                    <a:pt x="203" y="1"/>
                    <a:pt x="202" y="1"/>
                    <a:pt x="202" y="1"/>
                  </a:cubicBezTo>
                  <a:cubicBezTo>
                    <a:pt x="202" y="1"/>
                    <a:pt x="201" y="0"/>
                    <a:pt x="200" y="0"/>
                  </a:cubicBezTo>
                  <a:cubicBezTo>
                    <a:pt x="200" y="0"/>
                    <a:pt x="200" y="0"/>
                    <a:pt x="200" y="0"/>
                  </a:cubicBezTo>
                  <a:cubicBezTo>
                    <a:pt x="200" y="0"/>
                    <a:pt x="200" y="0"/>
                    <a:pt x="200" y="0"/>
                  </a:cubicBezTo>
                  <a:cubicBezTo>
                    <a:pt x="10" y="0"/>
                    <a:pt x="10" y="0"/>
                    <a:pt x="10" y="0"/>
                  </a:cubicBezTo>
                  <a:cubicBezTo>
                    <a:pt x="4" y="0"/>
                    <a:pt x="0" y="5"/>
                    <a:pt x="0" y="10"/>
                  </a:cubicBezTo>
                  <a:cubicBezTo>
                    <a:pt x="0" y="412"/>
                    <a:pt x="0" y="412"/>
                    <a:pt x="0" y="412"/>
                  </a:cubicBezTo>
                  <a:cubicBezTo>
                    <a:pt x="0" y="418"/>
                    <a:pt x="4" y="422"/>
                    <a:pt x="10" y="422"/>
                  </a:cubicBezTo>
                  <a:cubicBezTo>
                    <a:pt x="296" y="422"/>
                    <a:pt x="296" y="422"/>
                    <a:pt x="296" y="422"/>
                  </a:cubicBezTo>
                  <a:cubicBezTo>
                    <a:pt x="302" y="422"/>
                    <a:pt x="306" y="418"/>
                    <a:pt x="306" y="412"/>
                  </a:cubicBezTo>
                  <a:cubicBezTo>
                    <a:pt x="306" y="107"/>
                    <a:pt x="306" y="107"/>
                    <a:pt x="306" y="107"/>
                  </a:cubicBezTo>
                  <a:cubicBezTo>
                    <a:pt x="306" y="107"/>
                    <a:pt x="306" y="107"/>
                    <a:pt x="306" y="107"/>
                  </a:cubicBezTo>
                  <a:close/>
                  <a:moveTo>
                    <a:pt x="210" y="35"/>
                  </a:moveTo>
                  <a:cubicBezTo>
                    <a:pt x="272" y="97"/>
                    <a:pt x="272" y="97"/>
                    <a:pt x="272" y="97"/>
                  </a:cubicBezTo>
                  <a:cubicBezTo>
                    <a:pt x="210" y="97"/>
                    <a:pt x="210" y="97"/>
                    <a:pt x="210" y="97"/>
                  </a:cubicBezTo>
                  <a:lnTo>
                    <a:pt x="210" y="35"/>
                  </a:lnTo>
                  <a:close/>
                  <a:moveTo>
                    <a:pt x="20" y="402"/>
                  </a:moveTo>
                  <a:cubicBezTo>
                    <a:pt x="20" y="20"/>
                    <a:pt x="20" y="20"/>
                    <a:pt x="20" y="20"/>
                  </a:cubicBezTo>
                  <a:cubicBezTo>
                    <a:pt x="190" y="20"/>
                    <a:pt x="190" y="20"/>
                    <a:pt x="190" y="20"/>
                  </a:cubicBezTo>
                  <a:cubicBezTo>
                    <a:pt x="190" y="107"/>
                    <a:pt x="190" y="107"/>
                    <a:pt x="190" y="107"/>
                  </a:cubicBezTo>
                  <a:cubicBezTo>
                    <a:pt x="190" y="112"/>
                    <a:pt x="194" y="117"/>
                    <a:pt x="200" y="117"/>
                  </a:cubicBezTo>
                  <a:cubicBezTo>
                    <a:pt x="286" y="117"/>
                    <a:pt x="286" y="117"/>
                    <a:pt x="286" y="117"/>
                  </a:cubicBezTo>
                  <a:cubicBezTo>
                    <a:pt x="286" y="402"/>
                    <a:pt x="286" y="402"/>
                    <a:pt x="286" y="402"/>
                  </a:cubicBezTo>
                  <a:lnTo>
                    <a:pt x="20" y="4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Rectangle 11"/>
            <p:cNvSpPr>
              <a:spLocks noChangeArrowheads="1"/>
            </p:cNvSpPr>
            <p:nvPr/>
          </p:nvSpPr>
          <p:spPr bwMode="auto">
            <a:xfrm>
              <a:off x="-355600" y="3000375"/>
              <a:ext cx="130175" cy="79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Rectangle 12"/>
            <p:cNvSpPr>
              <a:spLocks noChangeArrowheads="1"/>
            </p:cNvSpPr>
            <p:nvPr/>
          </p:nvSpPr>
          <p:spPr bwMode="auto">
            <a:xfrm>
              <a:off x="-355600" y="2973388"/>
              <a:ext cx="130175" cy="79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Rectangle 13"/>
            <p:cNvSpPr>
              <a:spLocks noChangeArrowheads="1"/>
            </p:cNvSpPr>
            <p:nvPr/>
          </p:nvSpPr>
          <p:spPr bwMode="auto">
            <a:xfrm>
              <a:off x="-355600" y="2947988"/>
              <a:ext cx="130175" cy="79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Rectangle 14"/>
            <p:cNvSpPr>
              <a:spLocks noChangeArrowheads="1"/>
            </p:cNvSpPr>
            <p:nvPr/>
          </p:nvSpPr>
          <p:spPr bwMode="auto">
            <a:xfrm>
              <a:off x="-355600" y="2921000"/>
              <a:ext cx="130175" cy="79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Rectangle 15"/>
            <p:cNvSpPr>
              <a:spLocks noChangeArrowheads="1"/>
            </p:cNvSpPr>
            <p:nvPr/>
          </p:nvSpPr>
          <p:spPr bwMode="auto">
            <a:xfrm>
              <a:off x="-355600" y="2895600"/>
              <a:ext cx="130175" cy="79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28696" name="Group 28695"/>
          <p:cNvGrpSpPr/>
          <p:nvPr/>
        </p:nvGrpSpPr>
        <p:grpSpPr>
          <a:xfrm>
            <a:off x="414452" y="5867415"/>
            <a:ext cx="744892" cy="666847"/>
            <a:chOff x="-1730376" y="4805363"/>
            <a:chExt cx="1117601" cy="990601"/>
          </a:xfrm>
          <a:solidFill>
            <a:schemeClr val="bg1"/>
          </a:solidFill>
        </p:grpSpPr>
        <p:sp>
          <p:nvSpPr>
            <p:cNvPr id="28681" name="Freeform 32"/>
            <p:cNvSpPr>
              <a:spLocks/>
            </p:cNvSpPr>
            <p:nvPr/>
          </p:nvSpPr>
          <p:spPr bwMode="auto">
            <a:xfrm>
              <a:off x="-1482725" y="5184776"/>
              <a:ext cx="179388" cy="119063"/>
            </a:xfrm>
            <a:custGeom>
              <a:avLst/>
              <a:gdLst>
                <a:gd name="T0" fmla="*/ 42 w 48"/>
                <a:gd name="T1" fmla="*/ 32 h 32"/>
                <a:gd name="T2" fmla="*/ 48 w 48"/>
                <a:gd name="T3" fmla="*/ 11 h 32"/>
                <a:gd name="T4" fmla="*/ 0 w 48"/>
                <a:gd name="T5" fmla="*/ 11 h 32"/>
                <a:gd name="T6" fmla="*/ 5 w 48"/>
                <a:gd name="T7" fmla="*/ 32 h 32"/>
                <a:gd name="T8" fmla="*/ 42 w 48"/>
                <a:gd name="T9" fmla="*/ 32 h 32"/>
              </a:gdLst>
              <a:ahLst/>
              <a:cxnLst>
                <a:cxn ang="0">
                  <a:pos x="T0" y="T1"/>
                </a:cxn>
                <a:cxn ang="0">
                  <a:pos x="T2" y="T3"/>
                </a:cxn>
                <a:cxn ang="0">
                  <a:pos x="T4" y="T5"/>
                </a:cxn>
                <a:cxn ang="0">
                  <a:pos x="T6" y="T7"/>
                </a:cxn>
                <a:cxn ang="0">
                  <a:pos x="T8" y="T9"/>
                </a:cxn>
              </a:cxnLst>
              <a:rect l="0" t="0" r="r" b="b"/>
              <a:pathLst>
                <a:path w="48" h="32">
                  <a:moveTo>
                    <a:pt x="42" y="32"/>
                  </a:moveTo>
                  <a:cubicBezTo>
                    <a:pt x="48" y="11"/>
                    <a:pt x="48" y="11"/>
                    <a:pt x="48" y="11"/>
                  </a:cubicBezTo>
                  <a:cubicBezTo>
                    <a:pt x="16" y="0"/>
                    <a:pt x="27" y="23"/>
                    <a:pt x="0" y="11"/>
                  </a:cubicBezTo>
                  <a:cubicBezTo>
                    <a:pt x="5" y="32"/>
                    <a:pt x="5" y="32"/>
                    <a:pt x="5" y="32"/>
                  </a:cubicBezTo>
                  <a:lnTo>
                    <a:pt x="42"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682" name="Freeform 33"/>
            <p:cNvSpPr>
              <a:spLocks/>
            </p:cNvSpPr>
            <p:nvPr/>
          </p:nvSpPr>
          <p:spPr bwMode="auto">
            <a:xfrm>
              <a:off x="-1419225" y="5534026"/>
              <a:ext cx="14288" cy="33338"/>
            </a:xfrm>
            <a:custGeom>
              <a:avLst/>
              <a:gdLst>
                <a:gd name="T0" fmla="*/ 0 w 4"/>
                <a:gd name="T1" fmla="*/ 5 h 9"/>
                <a:gd name="T2" fmla="*/ 4 w 4"/>
                <a:gd name="T3" fmla="*/ 9 h 9"/>
                <a:gd name="T4" fmla="*/ 4 w 4"/>
                <a:gd name="T5" fmla="*/ 0 h 9"/>
                <a:gd name="T6" fmla="*/ 0 w 4"/>
                <a:gd name="T7" fmla="*/ 5 h 9"/>
              </a:gdLst>
              <a:ahLst/>
              <a:cxnLst>
                <a:cxn ang="0">
                  <a:pos x="T0" y="T1"/>
                </a:cxn>
                <a:cxn ang="0">
                  <a:pos x="T2" y="T3"/>
                </a:cxn>
                <a:cxn ang="0">
                  <a:pos x="T4" y="T5"/>
                </a:cxn>
                <a:cxn ang="0">
                  <a:pos x="T6" y="T7"/>
                </a:cxn>
              </a:cxnLst>
              <a:rect l="0" t="0" r="r" b="b"/>
              <a:pathLst>
                <a:path w="4" h="9">
                  <a:moveTo>
                    <a:pt x="0" y="5"/>
                  </a:moveTo>
                  <a:cubicBezTo>
                    <a:pt x="0" y="7"/>
                    <a:pt x="2" y="8"/>
                    <a:pt x="4" y="9"/>
                  </a:cubicBezTo>
                  <a:cubicBezTo>
                    <a:pt x="4" y="0"/>
                    <a:pt x="4" y="0"/>
                    <a:pt x="4" y="0"/>
                  </a:cubicBezTo>
                  <a:cubicBezTo>
                    <a:pt x="2" y="1"/>
                    <a:pt x="0" y="2"/>
                    <a:pt x="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683" name="Freeform 34"/>
            <p:cNvSpPr>
              <a:spLocks/>
            </p:cNvSpPr>
            <p:nvPr/>
          </p:nvSpPr>
          <p:spPr bwMode="auto">
            <a:xfrm>
              <a:off x="-1385888" y="5600701"/>
              <a:ext cx="14288" cy="30163"/>
            </a:xfrm>
            <a:custGeom>
              <a:avLst/>
              <a:gdLst>
                <a:gd name="T0" fmla="*/ 0 w 4"/>
                <a:gd name="T1" fmla="*/ 0 h 8"/>
                <a:gd name="T2" fmla="*/ 0 w 4"/>
                <a:gd name="T3" fmla="*/ 8 h 8"/>
                <a:gd name="T4" fmla="*/ 4 w 4"/>
                <a:gd name="T5" fmla="*/ 4 h 8"/>
                <a:gd name="T6" fmla="*/ 0 w 4"/>
                <a:gd name="T7" fmla="*/ 0 h 8"/>
              </a:gdLst>
              <a:ahLst/>
              <a:cxnLst>
                <a:cxn ang="0">
                  <a:pos x="T0" y="T1"/>
                </a:cxn>
                <a:cxn ang="0">
                  <a:pos x="T2" y="T3"/>
                </a:cxn>
                <a:cxn ang="0">
                  <a:pos x="T4" y="T5"/>
                </a:cxn>
                <a:cxn ang="0">
                  <a:pos x="T6" y="T7"/>
                </a:cxn>
              </a:cxnLst>
              <a:rect l="0" t="0" r="r" b="b"/>
              <a:pathLst>
                <a:path w="4" h="8">
                  <a:moveTo>
                    <a:pt x="0" y="0"/>
                  </a:moveTo>
                  <a:cubicBezTo>
                    <a:pt x="0" y="8"/>
                    <a:pt x="0" y="8"/>
                    <a:pt x="0" y="8"/>
                  </a:cubicBezTo>
                  <a:cubicBezTo>
                    <a:pt x="3" y="8"/>
                    <a:pt x="4" y="6"/>
                    <a:pt x="4" y="4"/>
                  </a:cubicBezTo>
                  <a:cubicBezTo>
                    <a:pt x="4" y="2"/>
                    <a:pt x="2"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684" name="Freeform 35"/>
            <p:cNvSpPr>
              <a:spLocks noEditPoints="1"/>
            </p:cNvSpPr>
            <p:nvPr/>
          </p:nvSpPr>
          <p:spPr bwMode="auto">
            <a:xfrm>
              <a:off x="-1730376" y="5334001"/>
              <a:ext cx="663575" cy="439738"/>
            </a:xfrm>
            <a:custGeom>
              <a:avLst/>
              <a:gdLst>
                <a:gd name="T0" fmla="*/ 110 w 177"/>
                <a:gd name="T1" fmla="*/ 16 h 117"/>
                <a:gd name="T2" fmla="*/ 115 w 177"/>
                <a:gd name="T3" fmla="*/ 11 h 117"/>
                <a:gd name="T4" fmla="*/ 115 w 177"/>
                <a:gd name="T5" fmla="*/ 5 h 117"/>
                <a:gd name="T6" fmla="*/ 110 w 177"/>
                <a:gd name="T7" fmla="*/ 0 h 117"/>
                <a:gd name="T8" fmla="*/ 70 w 177"/>
                <a:gd name="T9" fmla="*/ 0 h 117"/>
                <a:gd name="T10" fmla="*/ 65 w 177"/>
                <a:gd name="T11" fmla="*/ 5 h 117"/>
                <a:gd name="T12" fmla="*/ 65 w 177"/>
                <a:gd name="T13" fmla="*/ 11 h 117"/>
                <a:gd name="T14" fmla="*/ 70 w 177"/>
                <a:gd name="T15" fmla="*/ 16 h 117"/>
                <a:gd name="T16" fmla="*/ 70 w 177"/>
                <a:gd name="T17" fmla="*/ 16 h 117"/>
                <a:gd name="T18" fmla="*/ 67 w 177"/>
                <a:gd name="T19" fmla="*/ 117 h 117"/>
                <a:gd name="T20" fmla="*/ 113 w 177"/>
                <a:gd name="T21" fmla="*/ 117 h 117"/>
                <a:gd name="T22" fmla="*/ 109 w 177"/>
                <a:gd name="T23" fmla="*/ 16 h 117"/>
                <a:gd name="T24" fmla="*/ 110 w 177"/>
                <a:gd name="T25" fmla="*/ 16 h 117"/>
                <a:gd name="T26" fmla="*/ 93 w 177"/>
                <a:gd name="T27" fmla="*/ 86 h 117"/>
                <a:gd name="T28" fmla="*/ 93 w 177"/>
                <a:gd name="T29" fmla="*/ 92 h 117"/>
                <a:gd name="T30" fmla="*/ 86 w 177"/>
                <a:gd name="T31" fmla="*/ 92 h 117"/>
                <a:gd name="T32" fmla="*/ 86 w 177"/>
                <a:gd name="T33" fmla="*/ 86 h 117"/>
                <a:gd name="T34" fmla="*/ 74 w 177"/>
                <a:gd name="T35" fmla="*/ 82 h 117"/>
                <a:gd name="T36" fmla="*/ 77 w 177"/>
                <a:gd name="T37" fmla="*/ 76 h 117"/>
                <a:gd name="T38" fmla="*/ 87 w 177"/>
                <a:gd name="T39" fmla="*/ 80 h 117"/>
                <a:gd name="T40" fmla="*/ 87 w 177"/>
                <a:gd name="T41" fmla="*/ 70 h 117"/>
                <a:gd name="T42" fmla="*/ 74 w 177"/>
                <a:gd name="T43" fmla="*/ 58 h 117"/>
                <a:gd name="T44" fmla="*/ 86 w 177"/>
                <a:gd name="T45" fmla="*/ 46 h 117"/>
                <a:gd name="T46" fmla="*/ 86 w 177"/>
                <a:gd name="T47" fmla="*/ 40 h 117"/>
                <a:gd name="T48" fmla="*/ 93 w 177"/>
                <a:gd name="T49" fmla="*/ 40 h 117"/>
                <a:gd name="T50" fmla="*/ 93 w 177"/>
                <a:gd name="T51" fmla="*/ 46 h 117"/>
                <a:gd name="T52" fmla="*/ 104 w 177"/>
                <a:gd name="T53" fmla="*/ 50 h 117"/>
                <a:gd name="T54" fmla="*/ 101 w 177"/>
                <a:gd name="T55" fmla="*/ 57 h 117"/>
                <a:gd name="T56" fmla="*/ 92 w 177"/>
                <a:gd name="T57" fmla="*/ 53 h 117"/>
                <a:gd name="T58" fmla="*/ 92 w 177"/>
                <a:gd name="T59" fmla="*/ 63 h 117"/>
                <a:gd name="T60" fmla="*/ 104 w 177"/>
                <a:gd name="T61" fmla="*/ 75 h 117"/>
                <a:gd name="T62" fmla="*/ 93 w 177"/>
                <a:gd name="T63" fmla="*/ 86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7" h="117">
                  <a:moveTo>
                    <a:pt x="110" y="16"/>
                  </a:moveTo>
                  <a:cubicBezTo>
                    <a:pt x="112" y="16"/>
                    <a:pt x="115" y="14"/>
                    <a:pt x="115" y="11"/>
                  </a:cubicBezTo>
                  <a:cubicBezTo>
                    <a:pt x="115" y="5"/>
                    <a:pt x="115" y="5"/>
                    <a:pt x="115" y="5"/>
                  </a:cubicBezTo>
                  <a:cubicBezTo>
                    <a:pt x="115" y="3"/>
                    <a:pt x="112" y="0"/>
                    <a:pt x="110" y="0"/>
                  </a:cubicBezTo>
                  <a:cubicBezTo>
                    <a:pt x="70" y="0"/>
                    <a:pt x="70" y="0"/>
                    <a:pt x="70" y="0"/>
                  </a:cubicBezTo>
                  <a:cubicBezTo>
                    <a:pt x="67" y="0"/>
                    <a:pt x="65" y="3"/>
                    <a:pt x="65" y="5"/>
                  </a:cubicBezTo>
                  <a:cubicBezTo>
                    <a:pt x="65" y="11"/>
                    <a:pt x="65" y="11"/>
                    <a:pt x="65" y="11"/>
                  </a:cubicBezTo>
                  <a:cubicBezTo>
                    <a:pt x="65" y="14"/>
                    <a:pt x="67" y="16"/>
                    <a:pt x="70" y="16"/>
                  </a:cubicBezTo>
                  <a:cubicBezTo>
                    <a:pt x="70" y="16"/>
                    <a:pt x="70" y="16"/>
                    <a:pt x="70" y="16"/>
                  </a:cubicBezTo>
                  <a:cubicBezTo>
                    <a:pt x="0" y="81"/>
                    <a:pt x="67" y="117"/>
                    <a:pt x="67" y="117"/>
                  </a:cubicBezTo>
                  <a:cubicBezTo>
                    <a:pt x="113" y="117"/>
                    <a:pt x="113" y="117"/>
                    <a:pt x="113" y="117"/>
                  </a:cubicBezTo>
                  <a:cubicBezTo>
                    <a:pt x="113" y="117"/>
                    <a:pt x="177" y="81"/>
                    <a:pt x="109" y="16"/>
                  </a:cubicBezTo>
                  <a:lnTo>
                    <a:pt x="110" y="16"/>
                  </a:lnTo>
                  <a:close/>
                  <a:moveTo>
                    <a:pt x="93" y="86"/>
                  </a:moveTo>
                  <a:cubicBezTo>
                    <a:pt x="93" y="92"/>
                    <a:pt x="93" y="92"/>
                    <a:pt x="93" y="92"/>
                  </a:cubicBezTo>
                  <a:cubicBezTo>
                    <a:pt x="86" y="92"/>
                    <a:pt x="86" y="92"/>
                    <a:pt x="86" y="92"/>
                  </a:cubicBezTo>
                  <a:cubicBezTo>
                    <a:pt x="86" y="86"/>
                    <a:pt x="86" y="86"/>
                    <a:pt x="86" y="86"/>
                  </a:cubicBezTo>
                  <a:cubicBezTo>
                    <a:pt x="81" y="86"/>
                    <a:pt x="77" y="84"/>
                    <a:pt x="74" y="82"/>
                  </a:cubicBezTo>
                  <a:cubicBezTo>
                    <a:pt x="77" y="76"/>
                    <a:pt x="77" y="76"/>
                    <a:pt x="77" y="76"/>
                  </a:cubicBezTo>
                  <a:cubicBezTo>
                    <a:pt x="80" y="78"/>
                    <a:pt x="83" y="79"/>
                    <a:pt x="87" y="80"/>
                  </a:cubicBezTo>
                  <a:cubicBezTo>
                    <a:pt x="87" y="70"/>
                    <a:pt x="87" y="70"/>
                    <a:pt x="87" y="70"/>
                  </a:cubicBezTo>
                  <a:cubicBezTo>
                    <a:pt x="80" y="68"/>
                    <a:pt x="74" y="66"/>
                    <a:pt x="74" y="58"/>
                  </a:cubicBezTo>
                  <a:cubicBezTo>
                    <a:pt x="74" y="52"/>
                    <a:pt x="80" y="47"/>
                    <a:pt x="86" y="46"/>
                  </a:cubicBezTo>
                  <a:cubicBezTo>
                    <a:pt x="86" y="40"/>
                    <a:pt x="86" y="40"/>
                    <a:pt x="86" y="40"/>
                  </a:cubicBezTo>
                  <a:cubicBezTo>
                    <a:pt x="93" y="40"/>
                    <a:pt x="93" y="40"/>
                    <a:pt x="93" y="40"/>
                  </a:cubicBezTo>
                  <a:cubicBezTo>
                    <a:pt x="93" y="46"/>
                    <a:pt x="93" y="46"/>
                    <a:pt x="93" y="46"/>
                  </a:cubicBezTo>
                  <a:cubicBezTo>
                    <a:pt x="97" y="47"/>
                    <a:pt x="101" y="48"/>
                    <a:pt x="104" y="50"/>
                  </a:cubicBezTo>
                  <a:cubicBezTo>
                    <a:pt x="101" y="57"/>
                    <a:pt x="101" y="57"/>
                    <a:pt x="101" y="57"/>
                  </a:cubicBezTo>
                  <a:cubicBezTo>
                    <a:pt x="98" y="55"/>
                    <a:pt x="95" y="54"/>
                    <a:pt x="92" y="53"/>
                  </a:cubicBezTo>
                  <a:cubicBezTo>
                    <a:pt x="92" y="63"/>
                    <a:pt x="92" y="63"/>
                    <a:pt x="92" y="63"/>
                  </a:cubicBezTo>
                  <a:cubicBezTo>
                    <a:pt x="99" y="65"/>
                    <a:pt x="104" y="67"/>
                    <a:pt x="104" y="75"/>
                  </a:cubicBezTo>
                  <a:cubicBezTo>
                    <a:pt x="104" y="81"/>
                    <a:pt x="99" y="85"/>
                    <a:pt x="93" y="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685" name="Freeform 36"/>
            <p:cNvSpPr>
              <a:spLocks/>
            </p:cNvSpPr>
            <p:nvPr/>
          </p:nvSpPr>
          <p:spPr bwMode="auto">
            <a:xfrm>
              <a:off x="-1006475" y="5259388"/>
              <a:ext cx="11113" cy="22225"/>
            </a:xfrm>
            <a:custGeom>
              <a:avLst/>
              <a:gdLst>
                <a:gd name="T0" fmla="*/ 3 w 3"/>
                <a:gd name="T1" fmla="*/ 6 h 6"/>
                <a:gd name="T2" fmla="*/ 3 w 3"/>
                <a:gd name="T3" fmla="*/ 0 h 6"/>
                <a:gd name="T4" fmla="*/ 0 w 3"/>
                <a:gd name="T5" fmla="*/ 3 h 6"/>
                <a:gd name="T6" fmla="*/ 3 w 3"/>
                <a:gd name="T7" fmla="*/ 6 h 6"/>
              </a:gdLst>
              <a:ahLst/>
              <a:cxnLst>
                <a:cxn ang="0">
                  <a:pos x="T0" y="T1"/>
                </a:cxn>
                <a:cxn ang="0">
                  <a:pos x="T2" y="T3"/>
                </a:cxn>
                <a:cxn ang="0">
                  <a:pos x="T4" y="T5"/>
                </a:cxn>
                <a:cxn ang="0">
                  <a:pos x="T6" y="T7"/>
                </a:cxn>
              </a:cxnLst>
              <a:rect l="0" t="0" r="r" b="b"/>
              <a:pathLst>
                <a:path w="3" h="6">
                  <a:moveTo>
                    <a:pt x="3" y="6"/>
                  </a:moveTo>
                  <a:cubicBezTo>
                    <a:pt x="3" y="0"/>
                    <a:pt x="3" y="0"/>
                    <a:pt x="3" y="0"/>
                  </a:cubicBezTo>
                  <a:cubicBezTo>
                    <a:pt x="1" y="0"/>
                    <a:pt x="0" y="2"/>
                    <a:pt x="0" y="3"/>
                  </a:cubicBezTo>
                  <a:cubicBezTo>
                    <a:pt x="0" y="5"/>
                    <a:pt x="2" y="6"/>
                    <a:pt x="3"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686" name="Freeform 37"/>
            <p:cNvSpPr>
              <a:spLocks/>
            </p:cNvSpPr>
            <p:nvPr/>
          </p:nvSpPr>
          <p:spPr bwMode="auto">
            <a:xfrm>
              <a:off x="-976313" y="5311776"/>
              <a:ext cx="11113" cy="22225"/>
            </a:xfrm>
            <a:custGeom>
              <a:avLst/>
              <a:gdLst>
                <a:gd name="T0" fmla="*/ 3 w 3"/>
                <a:gd name="T1" fmla="*/ 2 h 6"/>
                <a:gd name="T2" fmla="*/ 0 w 3"/>
                <a:gd name="T3" fmla="*/ 0 h 6"/>
                <a:gd name="T4" fmla="*/ 0 w 3"/>
                <a:gd name="T5" fmla="*/ 6 h 6"/>
                <a:gd name="T6" fmla="*/ 3 w 3"/>
                <a:gd name="T7" fmla="*/ 2 h 6"/>
              </a:gdLst>
              <a:ahLst/>
              <a:cxnLst>
                <a:cxn ang="0">
                  <a:pos x="T0" y="T1"/>
                </a:cxn>
                <a:cxn ang="0">
                  <a:pos x="T2" y="T3"/>
                </a:cxn>
                <a:cxn ang="0">
                  <a:pos x="T4" y="T5"/>
                </a:cxn>
                <a:cxn ang="0">
                  <a:pos x="T6" y="T7"/>
                </a:cxn>
              </a:cxnLst>
              <a:rect l="0" t="0" r="r" b="b"/>
              <a:pathLst>
                <a:path w="3" h="6">
                  <a:moveTo>
                    <a:pt x="3" y="2"/>
                  </a:moveTo>
                  <a:cubicBezTo>
                    <a:pt x="2" y="1"/>
                    <a:pt x="1" y="0"/>
                    <a:pt x="0" y="0"/>
                  </a:cubicBezTo>
                  <a:cubicBezTo>
                    <a:pt x="0" y="6"/>
                    <a:pt x="0" y="6"/>
                    <a:pt x="0" y="6"/>
                  </a:cubicBezTo>
                  <a:cubicBezTo>
                    <a:pt x="2" y="5"/>
                    <a:pt x="3" y="4"/>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687" name="Freeform 38"/>
            <p:cNvSpPr>
              <a:spLocks noEditPoints="1"/>
            </p:cNvSpPr>
            <p:nvPr/>
          </p:nvSpPr>
          <p:spPr bwMode="auto">
            <a:xfrm>
              <a:off x="-1108075" y="5176838"/>
              <a:ext cx="239713" cy="239713"/>
            </a:xfrm>
            <a:custGeom>
              <a:avLst/>
              <a:gdLst>
                <a:gd name="T0" fmla="*/ 33 w 64"/>
                <a:gd name="T1" fmla="*/ 63 h 64"/>
                <a:gd name="T2" fmla="*/ 64 w 64"/>
                <a:gd name="T3" fmla="*/ 31 h 64"/>
                <a:gd name="T4" fmla="*/ 31 w 64"/>
                <a:gd name="T5" fmla="*/ 0 h 64"/>
                <a:gd name="T6" fmla="*/ 1 w 64"/>
                <a:gd name="T7" fmla="*/ 33 h 64"/>
                <a:gd name="T8" fmla="*/ 33 w 64"/>
                <a:gd name="T9" fmla="*/ 63 h 64"/>
                <a:gd name="T10" fmla="*/ 29 w 64"/>
                <a:gd name="T11" fmla="*/ 17 h 64"/>
                <a:gd name="T12" fmla="*/ 29 w 64"/>
                <a:gd name="T13" fmla="*/ 12 h 64"/>
                <a:gd name="T14" fmla="*/ 35 w 64"/>
                <a:gd name="T15" fmla="*/ 12 h 64"/>
                <a:gd name="T16" fmla="*/ 35 w 64"/>
                <a:gd name="T17" fmla="*/ 16 h 64"/>
                <a:gd name="T18" fmla="*/ 43 w 64"/>
                <a:gd name="T19" fmla="*/ 19 h 64"/>
                <a:gd name="T20" fmla="*/ 41 w 64"/>
                <a:gd name="T21" fmla="*/ 24 h 64"/>
                <a:gd name="T22" fmla="*/ 34 w 64"/>
                <a:gd name="T23" fmla="*/ 22 h 64"/>
                <a:gd name="T24" fmla="*/ 35 w 64"/>
                <a:gd name="T25" fmla="*/ 30 h 64"/>
                <a:gd name="T26" fmla="*/ 44 w 64"/>
                <a:gd name="T27" fmla="*/ 38 h 64"/>
                <a:gd name="T28" fmla="*/ 42 w 64"/>
                <a:gd name="T29" fmla="*/ 44 h 64"/>
                <a:gd name="T30" fmla="*/ 36 w 64"/>
                <a:gd name="T31" fmla="*/ 47 h 64"/>
                <a:gd name="T32" fmla="*/ 36 w 64"/>
                <a:gd name="T33" fmla="*/ 52 h 64"/>
                <a:gd name="T34" fmla="*/ 31 w 64"/>
                <a:gd name="T35" fmla="*/ 52 h 64"/>
                <a:gd name="T36" fmla="*/ 30 w 64"/>
                <a:gd name="T37" fmla="*/ 47 h 64"/>
                <a:gd name="T38" fmla="*/ 21 w 64"/>
                <a:gd name="T39" fmla="*/ 44 h 64"/>
                <a:gd name="T40" fmla="*/ 23 w 64"/>
                <a:gd name="T41" fmla="*/ 40 h 64"/>
                <a:gd name="T42" fmla="*/ 31 w 64"/>
                <a:gd name="T43" fmla="*/ 42 h 64"/>
                <a:gd name="T44" fmla="*/ 30 w 64"/>
                <a:gd name="T45" fmla="*/ 35 h 64"/>
                <a:gd name="T46" fmla="*/ 21 w 64"/>
                <a:gd name="T47" fmla="*/ 26 h 64"/>
                <a:gd name="T48" fmla="*/ 29 w 64"/>
                <a:gd name="T49" fmla="*/ 17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4" h="64">
                  <a:moveTo>
                    <a:pt x="33" y="63"/>
                  </a:moveTo>
                  <a:cubicBezTo>
                    <a:pt x="51" y="63"/>
                    <a:pt x="64" y="48"/>
                    <a:pt x="64" y="31"/>
                  </a:cubicBezTo>
                  <a:cubicBezTo>
                    <a:pt x="63" y="14"/>
                    <a:pt x="49" y="0"/>
                    <a:pt x="31" y="0"/>
                  </a:cubicBezTo>
                  <a:cubicBezTo>
                    <a:pt x="14" y="1"/>
                    <a:pt x="0" y="15"/>
                    <a:pt x="1" y="33"/>
                  </a:cubicBezTo>
                  <a:cubicBezTo>
                    <a:pt x="1" y="50"/>
                    <a:pt x="16" y="64"/>
                    <a:pt x="33" y="63"/>
                  </a:cubicBezTo>
                  <a:close/>
                  <a:moveTo>
                    <a:pt x="29" y="17"/>
                  </a:moveTo>
                  <a:cubicBezTo>
                    <a:pt x="29" y="12"/>
                    <a:pt x="29" y="12"/>
                    <a:pt x="29" y="12"/>
                  </a:cubicBezTo>
                  <a:cubicBezTo>
                    <a:pt x="35" y="12"/>
                    <a:pt x="35" y="12"/>
                    <a:pt x="35" y="12"/>
                  </a:cubicBezTo>
                  <a:cubicBezTo>
                    <a:pt x="35" y="16"/>
                    <a:pt x="35" y="16"/>
                    <a:pt x="35" y="16"/>
                  </a:cubicBezTo>
                  <a:cubicBezTo>
                    <a:pt x="37" y="17"/>
                    <a:pt x="41" y="18"/>
                    <a:pt x="43" y="19"/>
                  </a:cubicBezTo>
                  <a:cubicBezTo>
                    <a:pt x="41" y="24"/>
                    <a:pt x="41" y="24"/>
                    <a:pt x="41" y="24"/>
                  </a:cubicBezTo>
                  <a:cubicBezTo>
                    <a:pt x="39" y="23"/>
                    <a:pt x="37" y="22"/>
                    <a:pt x="34" y="22"/>
                  </a:cubicBezTo>
                  <a:cubicBezTo>
                    <a:pt x="35" y="30"/>
                    <a:pt x="35" y="30"/>
                    <a:pt x="35" y="30"/>
                  </a:cubicBezTo>
                  <a:cubicBezTo>
                    <a:pt x="40" y="31"/>
                    <a:pt x="44" y="32"/>
                    <a:pt x="44" y="38"/>
                  </a:cubicBezTo>
                  <a:cubicBezTo>
                    <a:pt x="44" y="40"/>
                    <a:pt x="43" y="42"/>
                    <a:pt x="42" y="44"/>
                  </a:cubicBezTo>
                  <a:cubicBezTo>
                    <a:pt x="40" y="45"/>
                    <a:pt x="38" y="47"/>
                    <a:pt x="36" y="47"/>
                  </a:cubicBezTo>
                  <a:cubicBezTo>
                    <a:pt x="36" y="52"/>
                    <a:pt x="36" y="52"/>
                    <a:pt x="36" y="52"/>
                  </a:cubicBezTo>
                  <a:cubicBezTo>
                    <a:pt x="31" y="52"/>
                    <a:pt x="31" y="52"/>
                    <a:pt x="31" y="52"/>
                  </a:cubicBezTo>
                  <a:cubicBezTo>
                    <a:pt x="30" y="47"/>
                    <a:pt x="30" y="47"/>
                    <a:pt x="30" y="47"/>
                  </a:cubicBezTo>
                  <a:cubicBezTo>
                    <a:pt x="26" y="47"/>
                    <a:pt x="23" y="46"/>
                    <a:pt x="21" y="44"/>
                  </a:cubicBezTo>
                  <a:cubicBezTo>
                    <a:pt x="23" y="40"/>
                    <a:pt x="23" y="40"/>
                    <a:pt x="23" y="40"/>
                  </a:cubicBezTo>
                  <a:cubicBezTo>
                    <a:pt x="25" y="41"/>
                    <a:pt x="28" y="42"/>
                    <a:pt x="31" y="42"/>
                  </a:cubicBezTo>
                  <a:cubicBezTo>
                    <a:pt x="30" y="35"/>
                    <a:pt x="30" y="35"/>
                    <a:pt x="30" y="35"/>
                  </a:cubicBezTo>
                  <a:cubicBezTo>
                    <a:pt x="25" y="33"/>
                    <a:pt x="21" y="32"/>
                    <a:pt x="21" y="26"/>
                  </a:cubicBezTo>
                  <a:cubicBezTo>
                    <a:pt x="21" y="21"/>
                    <a:pt x="25" y="18"/>
                    <a:pt x="29"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688" name="Freeform 39"/>
            <p:cNvSpPr>
              <a:spLocks/>
            </p:cNvSpPr>
            <p:nvPr/>
          </p:nvSpPr>
          <p:spPr bwMode="auto">
            <a:xfrm>
              <a:off x="-1168400" y="4805363"/>
              <a:ext cx="555625" cy="446088"/>
            </a:xfrm>
            <a:custGeom>
              <a:avLst/>
              <a:gdLst>
                <a:gd name="T0" fmla="*/ 72 w 148"/>
                <a:gd name="T1" fmla="*/ 0 h 119"/>
                <a:gd name="T2" fmla="*/ 47 w 148"/>
                <a:gd name="T3" fmla="*/ 17 h 119"/>
                <a:gd name="T4" fmla="*/ 10 w 148"/>
                <a:gd name="T5" fmla="*/ 66 h 119"/>
                <a:gd name="T6" fmla="*/ 1 w 148"/>
                <a:gd name="T7" fmla="*/ 98 h 119"/>
                <a:gd name="T8" fmla="*/ 10 w 148"/>
                <a:gd name="T9" fmla="*/ 117 h 119"/>
                <a:gd name="T10" fmla="*/ 18 w 148"/>
                <a:gd name="T11" fmla="*/ 114 h 119"/>
                <a:gd name="T12" fmla="*/ 18 w 148"/>
                <a:gd name="T13" fmla="*/ 98 h 119"/>
                <a:gd name="T14" fmla="*/ 18 w 148"/>
                <a:gd name="T15" fmla="*/ 97 h 119"/>
                <a:gd name="T16" fmla="*/ 26 w 148"/>
                <a:gd name="T17" fmla="*/ 80 h 119"/>
                <a:gd name="T18" fmla="*/ 27 w 148"/>
                <a:gd name="T19" fmla="*/ 79 h 119"/>
                <a:gd name="T20" fmla="*/ 40 w 148"/>
                <a:gd name="T21" fmla="*/ 66 h 119"/>
                <a:gd name="T22" fmla="*/ 42 w 148"/>
                <a:gd name="T23" fmla="*/ 66 h 119"/>
                <a:gd name="T24" fmla="*/ 65 w 148"/>
                <a:gd name="T25" fmla="*/ 65 h 119"/>
                <a:gd name="T26" fmla="*/ 79 w 148"/>
                <a:gd name="T27" fmla="*/ 66 h 119"/>
                <a:gd name="T28" fmla="*/ 79 w 148"/>
                <a:gd name="T29" fmla="*/ 66 h 119"/>
                <a:gd name="T30" fmla="*/ 71 w 148"/>
                <a:gd name="T31" fmla="*/ 104 h 119"/>
                <a:gd name="T32" fmla="*/ 80 w 148"/>
                <a:gd name="T33" fmla="*/ 112 h 119"/>
                <a:gd name="T34" fmla="*/ 88 w 148"/>
                <a:gd name="T35" fmla="*/ 106 h 119"/>
                <a:gd name="T36" fmla="*/ 112 w 148"/>
                <a:gd name="T37" fmla="*/ 81 h 119"/>
                <a:gd name="T38" fmla="*/ 132 w 148"/>
                <a:gd name="T39" fmla="*/ 68 h 119"/>
                <a:gd name="T40" fmla="*/ 148 w 148"/>
                <a:gd name="T41" fmla="*/ 29 h 119"/>
                <a:gd name="T42" fmla="*/ 148 w 148"/>
                <a:gd name="T43" fmla="*/ 0 h 119"/>
                <a:gd name="T44" fmla="*/ 72 w 148"/>
                <a:gd name="T45" fmla="*/ 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8" h="119">
                  <a:moveTo>
                    <a:pt x="72" y="0"/>
                  </a:moveTo>
                  <a:cubicBezTo>
                    <a:pt x="63" y="5"/>
                    <a:pt x="55" y="11"/>
                    <a:pt x="47" y="17"/>
                  </a:cubicBezTo>
                  <a:cubicBezTo>
                    <a:pt x="26" y="28"/>
                    <a:pt x="10" y="65"/>
                    <a:pt x="10" y="66"/>
                  </a:cubicBezTo>
                  <a:cubicBezTo>
                    <a:pt x="8" y="72"/>
                    <a:pt x="1" y="88"/>
                    <a:pt x="1" y="98"/>
                  </a:cubicBezTo>
                  <a:cubicBezTo>
                    <a:pt x="0" y="106"/>
                    <a:pt x="6" y="114"/>
                    <a:pt x="10" y="117"/>
                  </a:cubicBezTo>
                  <a:cubicBezTo>
                    <a:pt x="13" y="119"/>
                    <a:pt x="17" y="117"/>
                    <a:pt x="18" y="114"/>
                  </a:cubicBezTo>
                  <a:cubicBezTo>
                    <a:pt x="20" y="108"/>
                    <a:pt x="19" y="100"/>
                    <a:pt x="18" y="98"/>
                  </a:cubicBezTo>
                  <a:cubicBezTo>
                    <a:pt x="18" y="98"/>
                    <a:pt x="18" y="97"/>
                    <a:pt x="18" y="97"/>
                  </a:cubicBezTo>
                  <a:cubicBezTo>
                    <a:pt x="26" y="80"/>
                    <a:pt x="26" y="80"/>
                    <a:pt x="26" y="80"/>
                  </a:cubicBezTo>
                  <a:cubicBezTo>
                    <a:pt x="26" y="80"/>
                    <a:pt x="26" y="80"/>
                    <a:pt x="27" y="79"/>
                  </a:cubicBezTo>
                  <a:cubicBezTo>
                    <a:pt x="40" y="66"/>
                    <a:pt x="40" y="66"/>
                    <a:pt x="40" y="66"/>
                  </a:cubicBezTo>
                  <a:cubicBezTo>
                    <a:pt x="41" y="65"/>
                    <a:pt x="41" y="65"/>
                    <a:pt x="42" y="66"/>
                  </a:cubicBezTo>
                  <a:cubicBezTo>
                    <a:pt x="56" y="73"/>
                    <a:pt x="65" y="65"/>
                    <a:pt x="65" y="65"/>
                  </a:cubicBezTo>
                  <a:cubicBezTo>
                    <a:pt x="73" y="69"/>
                    <a:pt x="77" y="67"/>
                    <a:pt x="79" y="66"/>
                  </a:cubicBezTo>
                  <a:cubicBezTo>
                    <a:pt x="79" y="66"/>
                    <a:pt x="79" y="66"/>
                    <a:pt x="79" y="66"/>
                  </a:cubicBezTo>
                  <a:cubicBezTo>
                    <a:pt x="73" y="78"/>
                    <a:pt x="72" y="93"/>
                    <a:pt x="71" y="104"/>
                  </a:cubicBezTo>
                  <a:cubicBezTo>
                    <a:pt x="71" y="108"/>
                    <a:pt x="75" y="112"/>
                    <a:pt x="80" y="112"/>
                  </a:cubicBezTo>
                  <a:cubicBezTo>
                    <a:pt x="83" y="112"/>
                    <a:pt x="87" y="110"/>
                    <a:pt x="88" y="106"/>
                  </a:cubicBezTo>
                  <a:cubicBezTo>
                    <a:pt x="94" y="89"/>
                    <a:pt x="112" y="81"/>
                    <a:pt x="112" y="81"/>
                  </a:cubicBezTo>
                  <a:cubicBezTo>
                    <a:pt x="120" y="79"/>
                    <a:pt x="126" y="74"/>
                    <a:pt x="132" y="68"/>
                  </a:cubicBezTo>
                  <a:cubicBezTo>
                    <a:pt x="142" y="58"/>
                    <a:pt x="148" y="43"/>
                    <a:pt x="148" y="29"/>
                  </a:cubicBezTo>
                  <a:cubicBezTo>
                    <a:pt x="148" y="0"/>
                    <a:pt x="148" y="0"/>
                    <a:pt x="148" y="0"/>
                  </a:cubicBezTo>
                  <a:lnTo>
                    <a:pt x="7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689" name="Rectangle 40"/>
            <p:cNvSpPr>
              <a:spLocks noChangeArrowheads="1"/>
            </p:cNvSpPr>
            <p:nvPr/>
          </p:nvSpPr>
          <p:spPr bwMode="auto">
            <a:xfrm>
              <a:off x="-923925" y="5699126"/>
              <a:ext cx="33338" cy="968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690" name="Rectangle 41"/>
            <p:cNvSpPr>
              <a:spLocks noChangeArrowheads="1"/>
            </p:cNvSpPr>
            <p:nvPr/>
          </p:nvSpPr>
          <p:spPr bwMode="auto">
            <a:xfrm>
              <a:off x="-1003300" y="5668963"/>
              <a:ext cx="30163" cy="365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691" name="Rectangle 42"/>
            <p:cNvSpPr>
              <a:spLocks noChangeArrowheads="1"/>
            </p:cNvSpPr>
            <p:nvPr/>
          </p:nvSpPr>
          <p:spPr bwMode="auto">
            <a:xfrm>
              <a:off x="-1081088" y="5699126"/>
              <a:ext cx="28575" cy="968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692" name="Rectangle 43"/>
            <p:cNvSpPr>
              <a:spLocks noChangeArrowheads="1"/>
            </p:cNvSpPr>
            <p:nvPr/>
          </p:nvSpPr>
          <p:spPr bwMode="auto">
            <a:xfrm>
              <a:off x="-1003300" y="5743576"/>
              <a:ext cx="30163" cy="523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693" name="Freeform 44"/>
            <p:cNvSpPr>
              <a:spLocks/>
            </p:cNvSpPr>
            <p:nvPr/>
          </p:nvSpPr>
          <p:spPr bwMode="auto">
            <a:xfrm>
              <a:off x="-1149350" y="5473701"/>
              <a:ext cx="327025" cy="101600"/>
            </a:xfrm>
            <a:custGeom>
              <a:avLst/>
              <a:gdLst>
                <a:gd name="T0" fmla="*/ 0 w 87"/>
                <a:gd name="T1" fmla="*/ 0 h 27"/>
                <a:gd name="T2" fmla="*/ 0 w 87"/>
                <a:gd name="T3" fmla="*/ 8 h 27"/>
                <a:gd name="T4" fmla="*/ 43 w 87"/>
                <a:gd name="T5" fmla="*/ 27 h 27"/>
                <a:gd name="T6" fmla="*/ 87 w 87"/>
                <a:gd name="T7" fmla="*/ 8 h 27"/>
                <a:gd name="T8" fmla="*/ 87 w 87"/>
                <a:gd name="T9" fmla="*/ 0 h 27"/>
                <a:gd name="T10" fmla="*/ 43 w 87"/>
                <a:gd name="T11" fmla="*/ 13 h 27"/>
                <a:gd name="T12" fmla="*/ 0 w 87"/>
                <a:gd name="T13" fmla="*/ 0 h 27"/>
              </a:gdLst>
              <a:ahLst/>
              <a:cxnLst>
                <a:cxn ang="0">
                  <a:pos x="T0" y="T1"/>
                </a:cxn>
                <a:cxn ang="0">
                  <a:pos x="T2" y="T3"/>
                </a:cxn>
                <a:cxn ang="0">
                  <a:pos x="T4" y="T5"/>
                </a:cxn>
                <a:cxn ang="0">
                  <a:pos x="T6" y="T7"/>
                </a:cxn>
                <a:cxn ang="0">
                  <a:pos x="T8" y="T9"/>
                </a:cxn>
                <a:cxn ang="0">
                  <a:pos x="T10" y="T11"/>
                </a:cxn>
                <a:cxn ang="0">
                  <a:pos x="T12" y="T13"/>
                </a:cxn>
              </a:cxnLst>
              <a:rect l="0" t="0" r="r" b="b"/>
              <a:pathLst>
                <a:path w="87" h="27">
                  <a:moveTo>
                    <a:pt x="0" y="0"/>
                  </a:moveTo>
                  <a:cubicBezTo>
                    <a:pt x="0" y="8"/>
                    <a:pt x="0" y="8"/>
                    <a:pt x="0" y="8"/>
                  </a:cubicBezTo>
                  <a:cubicBezTo>
                    <a:pt x="0" y="21"/>
                    <a:pt x="28" y="27"/>
                    <a:pt x="43" y="27"/>
                  </a:cubicBezTo>
                  <a:cubicBezTo>
                    <a:pt x="59" y="27"/>
                    <a:pt x="87" y="21"/>
                    <a:pt x="87" y="8"/>
                  </a:cubicBezTo>
                  <a:cubicBezTo>
                    <a:pt x="87" y="0"/>
                    <a:pt x="87" y="0"/>
                    <a:pt x="87" y="0"/>
                  </a:cubicBezTo>
                  <a:cubicBezTo>
                    <a:pt x="76" y="9"/>
                    <a:pt x="57" y="13"/>
                    <a:pt x="43" y="13"/>
                  </a:cubicBezTo>
                  <a:cubicBezTo>
                    <a:pt x="29" y="13"/>
                    <a:pt x="11" y="9"/>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694" name="Freeform 45"/>
            <p:cNvSpPr>
              <a:spLocks/>
            </p:cNvSpPr>
            <p:nvPr/>
          </p:nvSpPr>
          <p:spPr bwMode="auto">
            <a:xfrm>
              <a:off x="-1149350" y="5372101"/>
              <a:ext cx="327025" cy="115888"/>
            </a:xfrm>
            <a:custGeom>
              <a:avLst/>
              <a:gdLst>
                <a:gd name="T0" fmla="*/ 78 w 87"/>
                <a:gd name="T1" fmla="*/ 0 h 31"/>
                <a:gd name="T2" fmla="*/ 72 w 87"/>
                <a:gd name="T3" fmla="*/ 7 h 31"/>
                <a:gd name="T4" fmla="*/ 44 w 87"/>
                <a:gd name="T5" fmla="*/ 20 h 31"/>
                <a:gd name="T6" fmla="*/ 43 w 87"/>
                <a:gd name="T7" fmla="*/ 20 h 31"/>
                <a:gd name="T8" fmla="*/ 9 w 87"/>
                <a:gd name="T9" fmla="*/ 0 h 31"/>
                <a:gd name="T10" fmla="*/ 0 w 87"/>
                <a:gd name="T11" fmla="*/ 12 h 31"/>
                <a:gd name="T12" fmla="*/ 43 w 87"/>
                <a:gd name="T13" fmla="*/ 31 h 31"/>
                <a:gd name="T14" fmla="*/ 87 w 87"/>
                <a:gd name="T15" fmla="*/ 12 h 31"/>
                <a:gd name="T16" fmla="*/ 78 w 87"/>
                <a:gd name="T17"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7" h="31">
                  <a:moveTo>
                    <a:pt x="78" y="0"/>
                  </a:moveTo>
                  <a:cubicBezTo>
                    <a:pt x="76" y="3"/>
                    <a:pt x="74" y="5"/>
                    <a:pt x="72" y="7"/>
                  </a:cubicBezTo>
                  <a:cubicBezTo>
                    <a:pt x="65" y="15"/>
                    <a:pt x="55" y="20"/>
                    <a:pt x="44" y="20"/>
                  </a:cubicBezTo>
                  <a:cubicBezTo>
                    <a:pt x="43" y="20"/>
                    <a:pt x="43" y="20"/>
                    <a:pt x="43" y="20"/>
                  </a:cubicBezTo>
                  <a:cubicBezTo>
                    <a:pt x="28" y="20"/>
                    <a:pt x="16" y="12"/>
                    <a:pt x="9" y="0"/>
                  </a:cubicBezTo>
                  <a:cubicBezTo>
                    <a:pt x="3" y="4"/>
                    <a:pt x="0" y="8"/>
                    <a:pt x="0" y="12"/>
                  </a:cubicBezTo>
                  <a:cubicBezTo>
                    <a:pt x="0" y="26"/>
                    <a:pt x="29" y="31"/>
                    <a:pt x="43" y="31"/>
                  </a:cubicBezTo>
                  <a:cubicBezTo>
                    <a:pt x="58" y="31"/>
                    <a:pt x="87" y="26"/>
                    <a:pt x="87" y="12"/>
                  </a:cubicBezTo>
                  <a:cubicBezTo>
                    <a:pt x="87" y="8"/>
                    <a:pt x="83" y="4"/>
                    <a:pt x="7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695" name="Freeform 46"/>
            <p:cNvSpPr>
              <a:spLocks/>
            </p:cNvSpPr>
            <p:nvPr/>
          </p:nvSpPr>
          <p:spPr bwMode="auto">
            <a:xfrm>
              <a:off x="-1149350" y="5559426"/>
              <a:ext cx="327025" cy="93663"/>
            </a:xfrm>
            <a:custGeom>
              <a:avLst/>
              <a:gdLst>
                <a:gd name="T0" fmla="*/ 0 w 87"/>
                <a:gd name="T1" fmla="*/ 0 h 25"/>
                <a:gd name="T2" fmla="*/ 0 w 87"/>
                <a:gd name="T3" fmla="*/ 6 h 25"/>
                <a:gd name="T4" fmla="*/ 43 w 87"/>
                <a:gd name="T5" fmla="*/ 25 h 25"/>
                <a:gd name="T6" fmla="*/ 87 w 87"/>
                <a:gd name="T7" fmla="*/ 6 h 25"/>
                <a:gd name="T8" fmla="*/ 87 w 87"/>
                <a:gd name="T9" fmla="*/ 0 h 25"/>
                <a:gd name="T10" fmla="*/ 43 w 87"/>
                <a:gd name="T11" fmla="*/ 13 h 25"/>
                <a:gd name="T12" fmla="*/ 0 w 87"/>
                <a:gd name="T13" fmla="*/ 0 h 25"/>
              </a:gdLst>
              <a:ahLst/>
              <a:cxnLst>
                <a:cxn ang="0">
                  <a:pos x="T0" y="T1"/>
                </a:cxn>
                <a:cxn ang="0">
                  <a:pos x="T2" y="T3"/>
                </a:cxn>
                <a:cxn ang="0">
                  <a:pos x="T4" y="T5"/>
                </a:cxn>
                <a:cxn ang="0">
                  <a:pos x="T6" y="T7"/>
                </a:cxn>
                <a:cxn ang="0">
                  <a:pos x="T8" y="T9"/>
                </a:cxn>
                <a:cxn ang="0">
                  <a:pos x="T10" y="T11"/>
                </a:cxn>
                <a:cxn ang="0">
                  <a:pos x="T12" y="T13"/>
                </a:cxn>
              </a:cxnLst>
              <a:rect l="0" t="0" r="r" b="b"/>
              <a:pathLst>
                <a:path w="87" h="25">
                  <a:moveTo>
                    <a:pt x="0" y="0"/>
                  </a:moveTo>
                  <a:cubicBezTo>
                    <a:pt x="0" y="6"/>
                    <a:pt x="0" y="6"/>
                    <a:pt x="0" y="6"/>
                  </a:cubicBezTo>
                  <a:cubicBezTo>
                    <a:pt x="0" y="19"/>
                    <a:pt x="28" y="25"/>
                    <a:pt x="43" y="25"/>
                  </a:cubicBezTo>
                  <a:cubicBezTo>
                    <a:pt x="59" y="25"/>
                    <a:pt x="87" y="19"/>
                    <a:pt x="87" y="6"/>
                  </a:cubicBezTo>
                  <a:cubicBezTo>
                    <a:pt x="87" y="0"/>
                    <a:pt x="87" y="0"/>
                    <a:pt x="87" y="0"/>
                  </a:cubicBezTo>
                  <a:cubicBezTo>
                    <a:pt x="76" y="9"/>
                    <a:pt x="58" y="13"/>
                    <a:pt x="43" y="13"/>
                  </a:cubicBezTo>
                  <a:cubicBezTo>
                    <a:pt x="29" y="13"/>
                    <a:pt x="11" y="9"/>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9" name="Rectangle 8"/>
          <p:cNvSpPr/>
          <p:nvPr/>
        </p:nvSpPr>
        <p:spPr>
          <a:xfrm>
            <a:off x="173418" y="858492"/>
            <a:ext cx="11272348" cy="1631216"/>
          </a:xfrm>
          <a:prstGeom prst="rect">
            <a:avLst/>
          </a:prstGeom>
        </p:spPr>
        <p:txBody>
          <a:bodyPr wrap="square">
            <a:spAutoFit/>
          </a:bodyPr>
          <a:lstStyle/>
          <a:p>
            <a:pPr algn="just"/>
            <a:r>
              <a:rPr lang="en-GB" sz="2000" dirty="0"/>
              <a:t>I state that this application represents the organization’s irreversible decision to participate in the complete evaluation of the PERP Program. We also understand that we shall have to pay the assessment fees in advance and abide by the terms and conditions as mentioned. By sharing the logo, we provide our consent to Frost &amp; Sullivan to use the logo for current and future marketing/promotion purpose to showcase our esteemed company as a winner of PERP Program. </a:t>
            </a:r>
          </a:p>
        </p:txBody>
      </p:sp>
      <p:sp>
        <p:nvSpPr>
          <p:cNvPr id="60" name="Text Box 273"/>
          <p:cNvSpPr txBox="1">
            <a:spLocks noChangeArrowheads="1"/>
          </p:cNvSpPr>
          <p:nvPr/>
        </p:nvSpPr>
        <p:spPr bwMode="auto">
          <a:xfrm>
            <a:off x="173418" y="5823721"/>
            <a:ext cx="11161990" cy="45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a:spcAft>
                <a:spcPts val="0"/>
              </a:spcAft>
            </a:pPr>
            <a:r>
              <a:rPr lang="en-US" sz="2000" dirty="0">
                <a:effectLst/>
                <a:latin typeface="Calibri"/>
                <a:ea typeface="Gill Sans"/>
                <a:cs typeface="Gill Sans"/>
              </a:rPr>
              <a:t>SIGNATURE</a:t>
            </a:r>
            <a:r>
              <a:rPr lang="en-US" sz="2000" dirty="0">
                <a:solidFill>
                  <a:srgbClr val="548DD4"/>
                </a:solidFill>
                <a:effectLst/>
                <a:latin typeface="Calibri"/>
                <a:ea typeface="Gill Sans"/>
                <a:cs typeface="Gill Sans"/>
              </a:rPr>
              <a:t> </a:t>
            </a:r>
            <a:r>
              <a:rPr lang="en-US" sz="2000" dirty="0">
                <a:effectLst/>
                <a:latin typeface="Calibri"/>
                <a:ea typeface="Gill Sans"/>
                <a:cs typeface="Gill Sans"/>
              </a:rPr>
              <a:t>OF AUTHORIZING OFFICIAL WITH SEAL:		DATE:</a:t>
            </a:r>
            <a:endParaRPr lang="en-IN" sz="2000" dirty="0">
              <a:effectLst/>
              <a:latin typeface="Gill Sans"/>
              <a:ea typeface="Gill Sans"/>
              <a:cs typeface="Gill Sans"/>
            </a:endParaRPr>
          </a:p>
        </p:txBody>
      </p:sp>
    </p:spTree>
    <p:extLst>
      <p:ext uri="{BB962C8B-B14F-4D97-AF65-F5344CB8AC3E}">
        <p14:creationId xmlns:p14="http://schemas.microsoft.com/office/powerpoint/2010/main" val="31592750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FCE4FF-7451-2332-1C89-7F756C34F2A8}"/>
            </a:ext>
          </a:extLst>
        </p:cNvPr>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0F913665-B644-840B-39DC-4B382213122C}"/>
              </a:ext>
            </a:extLst>
          </p:cNvPr>
          <p:cNvGraphicFramePr>
            <a:graphicFrameLocks noChangeAspect="1"/>
          </p:cNvGraphicFramePr>
          <p:nvPr>
            <p:custDataLst>
              <p:tags r:id="rId2"/>
            </p:custDataLst>
          </p:nvPr>
        </p:nvGraphicFramePr>
        <p:xfrm>
          <a:off x="1290" y="315615"/>
          <a:ext cx="1290" cy="1290"/>
        </p:xfrm>
        <a:graphic>
          <a:graphicData uri="http://schemas.openxmlformats.org/presentationml/2006/ole">
            <mc:AlternateContent xmlns:mc="http://schemas.openxmlformats.org/markup-compatibility/2006">
              <mc:Choice xmlns:v="urn:schemas-microsoft-com:vml" Requires="v">
                <p:oleObj name="think-cell Slide" r:id="rId4" imgW="425" imgH="424" progId="TCLayout.ActiveDocument.1">
                  <p:embed/>
                </p:oleObj>
              </mc:Choice>
              <mc:Fallback>
                <p:oleObj name="think-cell Slide" r:id="rId4" imgW="425" imgH="424" progId="TCLayout.ActiveDocument.1">
                  <p:embed/>
                  <p:pic>
                    <p:nvPicPr>
                      <p:cNvPr id="7" name="think-cell data - do not delete" hidden="1">
                        <a:extLst>
                          <a:ext uri="{FF2B5EF4-FFF2-40B4-BE49-F238E27FC236}">
                            <a16:creationId xmlns:a16="http://schemas.microsoft.com/office/drawing/2014/main" id="{0F913665-B644-840B-39DC-4B382213122C}"/>
                          </a:ext>
                        </a:extLst>
                      </p:cNvPr>
                      <p:cNvPicPr/>
                      <p:nvPr/>
                    </p:nvPicPr>
                    <p:blipFill>
                      <a:blip r:embed="rId5"/>
                      <a:stretch>
                        <a:fillRect/>
                      </a:stretch>
                    </p:blipFill>
                    <p:spPr>
                      <a:xfrm>
                        <a:off x="1290" y="315615"/>
                        <a:ext cx="1290" cy="1290"/>
                      </a:xfrm>
                      <a:prstGeom prst="rect">
                        <a:avLst/>
                      </a:prstGeom>
                    </p:spPr>
                  </p:pic>
                </p:oleObj>
              </mc:Fallback>
            </mc:AlternateContent>
          </a:graphicData>
        </a:graphic>
      </p:graphicFrame>
      <p:sp>
        <p:nvSpPr>
          <p:cNvPr id="10" name="TextBox 9">
            <a:extLst>
              <a:ext uri="{FF2B5EF4-FFF2-40B4-BE49-F238E27FC236}">
                <a16:creationId xmlns:a16="http://schemas.microsoft.com/office/drawing/2014/main" id="{BBFC26A6-E842-F8D4-0DD1-A2D3AF39C1C1}"/>
              </a:ext>
            </a:extLst>
          </p:cNvPr>
          <p:cNvSpPr txBox="1"/>
          <p:nvPr/>
        </p:nvSpPr>
        <p:spPr>
          <a:xfrm>
            <a:off x="136698" y="3142712"/>
            <a:ext cx="7396470" cy="699548"/>
          </a:xfrm>
          <a:prstGeom prst="rect">
            <a:avLst/>
          </a:prstGeom>
          <a:noFill/>
        </p:spPr>
        <p:txBody>
          <a:bodyPr wrap="square" lIns="73587" tIns="36797" rIns="73587" bIns="36797" rtlCol="0">
            <a:spAutoFit/>
          </a:bodyPr>
          <a:lstStyle>
            <a:defPPr>
              <a:defRPr lang="en-US"/>
            </a:defPPr>
            <a:lvl1pPr marR="0" lvl="0" indent="0" defTabSz="1217667" fontAlgn="auto">
              <a:lnSpc>
                <a:spcPct val="100000"/>
              </a:lnSpc>
              <a:spcBef>
                <a:spcPts val="0"/>
              </a:spcBef>
              <a:spcAft>
                <a:spcPts val="0"/>
              </a:spcAft>
              <a:buClrTx/>
              <a:buSzTx/>
              <a:buFontTx/>
              <a:buNone/>
              <a:tabLst/>
              <a:defRPr kumimoji="0" sz="2800" b="1" i="0" u="none" strike="noStrike" kern="1500" cap="none" spc="199" normalizeH="0" baseline="0">
                <a:ln>
                  <a:noFill/>
                </a:ln>
                <a:solidFill>
                  <a:prstClr val="white"/>
                </a:solidFill>
                <a:effectLst/>
                <a:uLnTx/>
                <a:uFillTx/>
                <a:latin typeface="Calibri"/>
              </a:defRPr>
            </a:lvl1pPr>
          </a:lstStyle>
          <a:p>
            <a:r>
              <a:rPr lang="en-US" sz="4063" dirty="0">
                <a:latin typeface="+mj-lt"/>
              </a:rPr>
              <a:t>ANNEXURE</a:t>
            </a:r>
            <a:endParaRPr lang="en-IN" sz="4063" dirty="0">
              <a:latin typeface="+mj-lt"/>
            </a:endParaRPr>
          </a:p>
        </p:txBody>
      </p:sp>
    </p:spTree>
    <p:custDataLst>
      <p:custData r:id="rId1"/>
    </p:custDataLst>
    <p:extLst>
      <p:ext uri="{BB962C8B-B14F-4D97-AF65-F5344CB8AC3E}">
        <p14:creationId xmlns:p14="http://schemas.microsoft.com/office/powerpoint/2010/main" val="25427463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p:custDataLst>
              <p:tags r:id="rId1"/>
            </p:custDataLst>
          </p:nvPr>
        </p:nvGraphicFramePr>
        <p:xfrm>
          <a:off x="1588" y="1589"/>
          <a:ext cx="1588" cy="1588"/>
        </p:xfrm>
        <a:graphic>
          <a:graphicData uri="http://schemas.openxmlformats.org/presentationml/2006/ole">
            <mc:AlternateContent xmlns:mc="http://schemas.openxmlformats.org/markup-compatibility/2006">
              <mc:Choice xmlns:v="urn:schemas-microsoft-com:vml" Requires="v">
                <p:oleObj name="think-cell Slide" r:id="rId4" imgW="360" imgH="360" progId="">
                  <p:embed/>
                </p:oleObj>
              </mc:Choice>
              <mc:Fallback>
                <p:oleObj name="think-cell Slide" r:id="rId4" imgW="360" imgH="360" progId="">
                  <p:embed/>
                  <p:pic>
                    <p:nvPicPr>
                      <p:cNvPr id="6" name="Object 5" hidden="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8" y="1589"/>
                        <a:ext cx="1588" cy="15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 name="Rectangle 3" hidden="1"/>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marR="0" lvl="0" indent="0" algn="ctr" defTabSz="109728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Calibri"/>
              <a:ea typeface="+mn-ea"/>
              <a:cs typeface="+mn-cs"/>
              <a:sym typeface="Calibri"/>
            </a:endParaRPr>
          </a:p>
        </p:txBody>
      </p:sp>
      <p:sp>
        <p:nvSpPr>
          <p:cNvPr id="2" name="Title 1"/>
          <p:cNvSpPr>
            <a:spLocks noGrp="1"/>
          </p:cNvSpPr>
          <p:nvPr>
            <p:ph type="title"/>
          </p:nvPr>
        </p:nvSpPr>
        <p:spPr>
          <a:xfrm>
            <a:off x="271463" y="415238"/>
            <a:ext cx="11341099" cy="646944"/>
          </a:xfrm>
        </p:spPr>
        <p:txBody>
          <a:bodyPr/>
          <a:lstStyle/>
          <a:p>
            <a:r>
              <a:rPr lang="en-IN" dirty="0"/>
              <a:t>HOW THIS ENGAGEMENT FITS WITHIN THE GPAAS FRAMEWORK – OUR FOCUS</a:t>
            </a:r>
            <a:endParaRPr lang="en-US" dirty="0"/>
          </a:p>
        </p:txBody>
      </p:sp>
      <p:sp>
        <p:nvSpPr>
          <p:cNvPr id="19" name="Rectangle 18"/>
          <p:cNvSpPr/>
          <p:nvPr/>
        </p:nvSpPr>
        <p:spPr>
          <a:xfrm>
            <a:off x="6450085" y="1425452"/>
            <a:ext cx="4556463" cy="829056"/>
          </a:xfrm>
          <a:prstGeom prst="rect">
            <a:avLst/>
          </a:prstGeom>
          <a:solidFill>
            <a:schemeClr val="bg2">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175" marR="0" lvl="0" indent="0" algn="l" defTabSz="1097280" rtl="0" eaLnBrk="1" fontAlgn="auto" latinLnBrk="0" hangingPunct="1">
              <a:lnSpc>
                <a:spcPct val="100000"/>
              </a:lnSpc>
              <a:spcBef>
                <a:spcPts val="0"/>
              </a:spcBef>
              <a:spcAft>
                <a:spcPts val="0"/>
              </a:spcAft>
              <a:buClr>
                <a:srgbClr val="F26722"/>
              </a:buClr>
              <a:buSzTx/>
              <a:buFontTx/>
              <a:buNone/>
              <a:tabLst/>
              <a:defRPr/>
            </a:pPr>
            <a:r>
              <a:rPr kumimoji="0" lang="en-US" sz="1400" b="1" i="0" u="none" strike="noStrike" kern="1200" cap="none" spc="0" normalizeH="0" baseline="0" noProof="0" dirty="0">
                <a:ln>
                  <a:noFill/>
                </a:ln>
                <a:solidFill>
                  <a:srgbClr val="17426B"/>
                </a:solidFill>
                <a:effectLst/>
                <a:uLnTx/>
                <a:uFillTx/>
                <a:latin typeface="Calibri"/>
                <a:ea typeface="+mn-ea"/>
                <a:cs typeface="Arial" pitchFamily="34" charset="0"/>
              </a:rPr>
              <a:t>Phase 0:   Growth Audit™</a:t>
            </a:r>
          </a:p>
          <a:p>
            <a:pPr marL="161925" marR="0" lvl="0" indent="-161925" algn="l" defTabSz="914400" rtl="0" eaLnBrk="0" fontAlgn="base" latinLnBrk="0" hangingPunct="0">
              <a:lnSpc>
                <a:spcPct val="100000"/>
              </a:lnSpc>
              <a:spcBef>
                <a:spcPct val="0"/>
              </a:spcBef>
              <a:spcAft>
                <a:spcPct val="0"/>
              </a:spcAft>
              <a:buClr>
                <a:srgbClr val="151B37"/>
              </a:buClr>
              <a:buSzPct val="90000"/>
              <a:buFontTx/>
              <a:buChar char="•"/>
              <a:tabLst>
                <a:tab pos="457200" algn="l"/>
              </a:tabLst>
              <a:defRPr/>
            </a:pPr>
            <a:r>
              <a:rPr kumimoji="0" lang="en-US" sz="1400" b="0" i="0" u="none" strike="noStrike" kern="1200" cap="none" spc="0" normalizeH="0" baseline="0" noProof="0" dirty="0">
                <a:ln>
                  <a:noFill/>
                </a:ln>
                <a:solidFill>
                  <a:srgbClr val="000000"/>
                </a:solidFill>
                <a:effectLst/>
                <a:uLnTx/>
                <a:uFillTx/>
                <a:latin typeface="Calibri"/>
                <a:ea typeface="Times New Roman" pitchFamily="18" charset="0"/>
                <a:cs typeface="Calibri" pitchFamily="34" charset="0"/>
              </a:rPr>
              <a:t>Establish organizational baseline &amp; identify growth obstacles</a:t>
            </a:r>
          </a:p>
        </p:txBody>
      </p:sp>
      <p:sp>
        <p:nvSpPr>
          <p:cNvPr id="20" name="Rectangle 19"/>
          <p:cNvSpPr/>
          <p:nvPr/>
        </p:nvSpPr>
        <p:spPr>
          <a:xfrm>
            <a:off x="6450085" y="2365049"/>
            <a:ext cx="4556463" cy="829056"/>
          </a:xfrm>
          <a:prstGeom prst="rect">
            <a:avLst/>
          </a:prstGeom>
          <a:solidFill>
            <a:schemeClr val="bg2">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175" marR="0" lvl="0" indent="0" algn="l" defTabSz="1097280" rtl="0" eaLnBrk="1" fontAlgn="auto" latinLnBrk="0" hangingPunct="1">
              <a:lnSpc>
                <a:spcPct val="100000"/>
              </a:lnSpc>
              <a:spcBef>
                <a:spcPts val="0"/>
              </a:spcBef>
              <a:spcAft>
                <a:spcPts val="0"/>
              </a:spcAft>
              <a:buClr>
                <a:srgbClr val="F26722"/>
              </a:buClr>
              <a:buSzTx/>
              <a:buFontTx/>
              <a:buNone/>
              <a:tabLst/>
              <a:defRPr/>
            </a:pPr>
            <a:r>
              <a:rPr kumimoji="0" lang="en-US" sz="1400" b="1" i="0" u="none" strike="noStrike" kern="1200" cap="none" spc="0" normalizeH="0" baseline="0" noProof="0" dirty="0">
                <a:ln>
                  <a:noFill/>
                </a:ln>
                <a:solidFill>
                  <a:srgbClr val="17426B"/>
                </a:solidFill>
                <a:effectLst/>
                <a:uLnTx/>
                <a:uFillTx/>
                <a:latin typeface="Calibri"/>
                <a:ea typeface="+mn-ea"/>
                <a:cs typeface="Arial" pitchFamily="34" charset="0"/>
              </a:rPr>
              <a:t>Phase 1:  Opportunity Universe</a:t>
            </a:r>
          </a:p>
          <a:p>
            <a:pPr marL="161925" marR="0" lvl="0" indent="-161925" algn="l" defTabSz="914400" rtl="0" eaLnBrk="0" fontAlgn="base" latinLnBrk="0" hangingPunct="0">
              <a:lnSpc>
                <a:spcPct val="100000"/>
              </a:lnSpc>
              <a:spcBef>
                <a:spcPct val="0"/>
              </a:spcBef>
              <a:spcAft>
                <a:spcPct val="0"/>
              </a:spcAft>
              <a:buClr>
                <a:srgbClr val="151B37"/>
              </a:buClr>
              <a:buSzPct val="90000"/>
              <a:buFontTx/>
              <a:buChar char="•"/>
              <a:tabLst>
                <a:tab pos="457200" algn="l"/>
              </a:tabLst>
              <a:defRPr/>
            </a:pPr>
            <a:r>
              <a:rPr kumimoji="0" lang="en-US" sz="1400" b="0" i="0" u="none" strike="noStrike" kern="1200" cap="none" spc="0" normalizeH="0" baseline="0" noProof="0" dirty="0">
                <a:ln>
                  <a:noFill/>
                </a:ln>
                <a:solidFill>
                  <a:srgbClr val="000000"/>
                </a:solidFill>
                <a:effectLst/>
                <a:uLnTx/>
                <a:uFillTx/>
                <a:latin typeface="Calibri"/>
                <a:ea typeface="Times New Roman" pitchFamily="18" charset="0"/>
                <a:cs typeface="Calibri" pitchFamily="34" charset="0"/>
              </a:rPr>
              <a:t>Ideation &amp; prioritization of all potential growth opportunities</a:t>
            </a:r>
          </a:p>
        </p:txBody>
      </p:sp>
      <p:sp>
        <p:nvSpPr>
          <p:cNvPr id="21" name="Rectangle 20"/>
          <p:cNvSpPr/>
          <p:nvPr/>
        </p:nvSpPr>
        <p:spPr>
          <a:xfrm>
            <a:off x="6450085" y="3304646"/>
            <a:ext cx="4556463" cy="829056"/>
          </a:xfrm>
          <a:prstGeom prst="rect">
            <a:avLst/>
          </a:prstGeom>
          <a:solidFill>
            <a:schemeClr val="bg2">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175" marR="0" lvl="0" indent="0" algn="l" defTabSz="1097280" rtl="0" eaLnBrk="1" fontAlgn="auto" latinLnBrk="0" hangingPunct="1">
              <a:lnSpc>
                <a:spcPct val="100000"/>
              </a:lnSpc>
              <a:spcBef>
                <a:spcPts val="0"/>
              </a:spcBef>
              <a:spcAft>
                <a:spcPts val="0"/>
              </a:spcAft>
              <a:buClr>
                <a:srgbClr val="F26722"/>
              </a:buClr>
              <a:buSzTx/>
              <a:buFontTx/>
              <a:buNone/>
              <a:tabLst/>
              <a:defRPr/>
            </a:pPr>
            <a:r>
              <a:rPr kumimoji="0" lang="en-US" sz="1400" b="1" i="0" u="none" strike="noStrike" kern="1200" cap="none" spc="0" normalizeH="0" baseline="0" noProof="0" dirty="0">
                <a:ln>
                  <a:noFill/>
                </a:ln>
                <a:solidFill>
                  <a:srgbClr val="17426B"/>
                </a:solidFill>
                <a:effectLst/>
                <a:uLnTx/>
                <a:uFillTx/>
                <a:latin typeface="Calibri"/>
                <a:ea typeface="+mn-ea"/>
                <a:cs typeface="Arial" pitchFamily="34" charset="0"/>
              </a:rPr>
              <a:t>Phase 2:  Opportunity Evaluation</a:t>
            </a:r>
          </a:p>
          <a:p>
            <a:pPr marL="161925" marR="0" lvl="0" indent="-161925" algn="l" defTabSz="914400" rtl="0" eaLnBrk="0" fontAlgn="base" latinLnBrk="0" hangingPunct="0">
              <a:lnSpc>
                <a:spcPct val="100000"/>
              </a:lnSpc>
              <a:spcBef>
                <a:spcPct val="0"/>
              </a:spcBef>
              <a:spcAft>
                <a:spcPct val="0"/>
              </a:spcAft>
              <a:buClr>
                <a:srgbClr val="151B37"/>
              </a:buClr>
              <a:buSzPct val="90000"/>
              <a:buFontTx/>
              <a:buChar char="•"/>
              <a:tabLst>
                <a:tab pos="457200" algn="l"/>
              </a:tabLst>
              <a:defRPr/>
            </a:pPr>
            <a:r>
              <a:rPr kumimoji="0" lang="en-US" sz="1400" b="0" i="0" u="none" strike="noStrike" kern="1200" cap="none" spc="0" normalizeH="0" baseline="0" noProof="0" dirty="0">
                <a:ln>
                  <a:noFill/>
                </a:ln>
                <a:solidFill>
                  <a:srgbClr val="000000"/>
                </a:solidFill>
                <a:effectLst/>
                <a:uLnTx/>
                <a:uFillTx/>
                <a:latin typeface="Calibri"/>
                <a:ea typeface="Times New Roman" pitchFamily="18" charset="0"/>
                <a:cs typeface="Calibri" pitchFamily="34" charset="0"/>
              </a:rPr>
              <a:t>Deep, 360⁰ analysis of prioritized opportunities</a:t>
            </a:r>
          </a:p>
        </p:txBody>
      </p:sp>
      <p:sp>
        <p:nvSpPr>
          <p:cNvPr id="22" name="Rectangle 21"/>
          <p:cNvSpPr/>
          <p:nvPr/>
        </p:nvSpPr>
        <p:spPr>
          <a:xfrm>
            <a:off x="6450085" y="4244243"/>
            <a:ext cx="4556463" cy="829056"/>
          </a:xfrm>
          <a:prstGeom prst="rect">
            <a:avLst/>
          </a:prstGeom>
          <a:solidFill>
            <a:schemeClr val="bg2">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175" marR="0" lvl="0" indent="0" algn="l" defTabSz="1097280" rtl="0" eaLnBrk="1" fontAlgn="auto" latinLnBrk="0" hangingPunct="1">
              <a:lnSpc>
                <a:spcPct val="100000"/>
              </a:lnSpc>
              <a:spcBef>
                <a:spcPts val="0"/>
              </a:spcBef>
              <a:spcAft>
                <a:spcPts val="0"/>
              </a:spcAft>
              <a:buClr>
                <a:srgbClr val="F26722"/>
              </a:buClr>
              <a:buSzTx/>
              <a:buFontTx/>
              <a:buNone/>
              <a:tabLst/>
              <a:defRPr/>
            </a:pPr>
            <a:r>
              <a:rPr kumimoji="0" lang="en-US" sz="1400" b="1" i="0" u="none" strike="noStrike" kern="1200" cap="none" spc="0" normalizeH="0" baseline="0" noProof="0" dirty="0">
                <a:ln>
                  <a:noFill/>
                </a:ln>
                <a:solidFill>
                  <a:srgbClr val="17426B"/>
                </a:solidFill>
                <a:effectLst/>
                <a:uLnTx/>
                <a:uFillTx/>
                <a:latin typeface="Calibri"/>
                <a:ea typeface="+mn-ea"/>
                <a:cs typeface="Arial" pitchFamily="34" charset="0"/>
              </a:rPr>
              <a:t>Phase 3:  Go-To-Market Strategies</a:t>
            </a:r>
          </a:p>
          <a:p>
            <a:pPr marL="161925" marR="0" lvl="0" indent="-161925" algn="l" defTabSz="914400" rtl="0" eaLnBrk="0" fontAlgn="base" latinLnBrk="0" hangingPunct="0">
              <a:lnSpc>
                <a:spcPct val="100000"/>
              </a:lnSpc>
              <a:spcBef>
                <a:spcPct val="0"/>
              </a:spcBef>
              <a:spcAft>
                <a:spcPct val="0"/>
              </a:spcAft>
              <a:buClr>
                <a:srgbClr val="151B37"/>
              </a:buClr>
              <a:buSzPct val="90000"/>
              <a:buFontTx/>
              <a:buChar char="•"/>
              <a:tabLst>
                <a:tab pos="457200" algn="l"/>
              </a:tabLst>
              <a:defRPr/>
            </a:pPr>
            <a:r>
              <a:rPr kumimoji="0" lang="en-US" sz="1400" b="0" i="0" u="none" strike="noStrike" kern="1200" cap="none" spc="0" normalizeH="0" baseline="0" noProof="0" dirty="0">
                <a:ln>
                  <a:noFill/>
                </a:ln>
                <a:solidFill>
                  <a:srgbClr val="000000"/>
                </a:solidFill>
                <a:effectLst/>
                <a:uLnTx/>
                <a:uFillTx/>
                <a:latin typeface="Calibri"/>
                <a:ea typeface="Times New Roman" pitchFamily="18" charset="0"/>
                <a:cs typeface="Calibri" pitchFamily="34" charset="0"/>
              </a:rPr>
              <a:t>Translation of strategic alternatives into a cogent strategy</a:t>
            </a:r>
          </a:p>
        </p:txBody>
      </p:sp>
      <p:sp>
        <p:nvSpPr>
          <p:cNvPr id="23" name="Rectangle 22"/>
          <p:cNvSpPr/>
          <p:nvPr/>
        </p:nvSpPr>
        <p:spPr>
          <a:xfrm>
            <a:off x="6450085" y="5183840"/>
            <a:ext cx="4556463" cy="829056"/>
          </a:xfrm>
          <a:prstGeom prst="rect">
            <a:avLst/>
          </a:prstGeom>
          <a:solidFill>
            <a:schemeClr val="bg2">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175" marR="0" lvl="0" indent="0" algn="l" defTabSz="1097280" rtl="0" eaLnBrk="1" fontAlgn="auto" latinLnBrk="0" hangingPunct="1">
              <a:lnSpc>
                <a:spcPct val="100000"/>
              </a:lnSpc>
              <a:spcBef>
                <a:spcPts val="0"/>
              </a:spcBef>
              <a:spcAft>
                <a:spcPts val="0"/>
              </a:spcAft>
              <a:buClr>
                <a:srgbClr val="F26722"/>
              </a:buClr>
              <a:buSzTx/>
              <a:buFontTx/>
              <a:buNone/>
              <a:tabLst/>
              <a:defRPr/>
            </a:pPr>
            <a:r>
              <a:rPr kumimoji="0" lang="en-US" sz="1400" b="1" i="0" u="none" strike="noStrike" kern="1200" cap="none" spc="0" normalizeH="0" baseline="0" noProof="0" dirty="0">
                <a:ln>
                  <a:noFill/>
                </a:ln>
                <a:solidFill>
                  <a:srgbClr val="17426B"/>
                </a:solidFill>
                <a:effectLst/>
                <a:uLnTx/>
                <a:uFillTx/>
                <a:latin typeface="Calibri"/>
                <a:ea typeface="+mn-ea"/>
                <a:cs typeface="Arial" pitchFamily="34" charset="0"/>
              </a:rPr>
              <a:t>Phase 4:  Planning &amp; Implementation</a:t>
            </a:r>
          </a:p>
          <a:p>
            <a:pPr marL="161925" marR="0" lvl="0" indent="-161925" algn="l" defTabSz="914400" rtl="0" eaLnBrk="0" fontAlgn="base" latinLnBrk="0" hangingPunct="0">
              <a:lnSpc>
                <a:spcPct val="100000"/>
              </a:lnSpc>
              <a:spcBef>
                <a:spcPct val="0"/>
              </a:spcBef>
              <a:spcAft>
                <a:spcPct val="0"/>
              </a:spcAft>
              <a:buClr>
                <a:srgbClr val="151B37"/>
              </a:buClr>
              <a:buSzPct val="90000"/>
              <a:buFontTx/>
              <a:buChar char="•"/>
              <a:tabLst>
                <a:tab pos="457200" algn="l"/>
              </a:tabLst>
              <a:defRPr/>
            </a:pPr>
            <a:r>
              <a:rPr kumimoji="0" lang="en-US" sz="1400" b="0" i="0" u="none" strike="noStrike" kern="1200" cap="none" spc="0" normalizeH="0" baseline="0" noProof="0" dirty="0">
                <a:ln>
                  <a:noFill/>
                </a:ln>
                <a:solidFill>
                  <a:srgbClr val="000000"/>
                </a:solidFill>
                <a:effectLst/>
                <a:uLnTx/>
                <a:uFillTx/>
                <a:latin typeface="Calibri"/>
                <a:ea typeface="Times New Roman" pitchFamily="18" charset="0"/>
                <a:cs typeface="Calibri" pitchFamily="34" charset="0"/>
              </a:rPr>
              <a:t>Strategic plan execution (e.g., milestones, targets, owners, &amp; deadlines)</a:t>
            </a:r>
          </a:p>
        </p:txBody>
      </p:sp>
      <p:sp>
        <p:nvSpPr>
          <p:cNvPr id="24" name="Rectangle 23"/>
          <p:cNvSpPr/>
          <p:nvPr/>
        </p:nvSpPr>
        <p:spPr>
          <a:xfrm>
            <a:off x="6450085" y="6123436"/>
            <a:ext cx="4556463" cy="829056"/>
          </a:xfrm>
          <a:prstGeom prst="rect">
            <a:avLst/>
          </a:prstGeom>
          <a:solidFill>
            <a:schemeClr val="bg2">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175" marR="0" lvl="0" indent="0" algn="l" defTabSz="1097280" rtl="0" eaLnBrk="1" fontAlgn="auto" latinLnBrk="0" hangingPunct="1">
              <a:lnSpc>
                <a:spcPct val="100000"/>
              </a:lnSpc>
              <a:spcBef>
                <a:spcPts val="0"/>
              </a:spcBef>
              <a:spcAft>
                <a:spcPts val="0"/>
              </a:spcAft>
              <a:buClr>
                <a:srgbClr val="F26722"/>
              </a:buClr>
              <a:buSzTx/>
              <a:buFontTx/>
              <a:buNone/>
              <a:tabLst/>
              <a:defRPr/>
            </a:pPr>
            <a:r>
              <a:rPr kumimoji="0" lang="en-US" sz="1400" b="1" i="0" u="none" strike="noStrike" kern="1200" cap="none" spc="0" normalizeH="0" baseline="0" noProof="0" dirty="0">
                <a:ln>
                  <a:noFill/>
                </a:ln>
                <a:solidFill>
                  <a:srgbClr val="17426B"/>
                </a:solidFill>
                <a:effectLst/>
                <a:uLnTx/>
                <a:uFillTx/>
                <a:latin typeface="Calibri"/>
                <a:ea typeface="+mn-ea"/>
                <a:cs typeface="Arial" pitchFamily="34" charset="0"/>
              </a:rPr>
              <a:t>Phase 5:   Monitoring &amp; Optimization</a:t>
            </a:r>
          </a:p>
          <a:p>
            <a:pPr marL="161925" marR="0" lvl="0" indent="-161925" algn="l" defTabSz="914400" rtl="0" eaLnBrk="0" fontAlgn="base" latinLnBrk="0" hangingPunct="0">
              <a:lnSpc>
                <a:spcPct val="100000"/>
              </a:lnSpc>
              <a:spcBef>
                <a:spcPct val="0"/>
              </a:spcBef>
              <a:spcAft>
                <a:spcPct val="0"/>
              </a:spcAft>
              <a:buClr>
                <a:srgbClr val="151B37"/>
              </a:buClr>
              <a:buSzPct val="90000"/>
              <a:buFontTx/>
              <a:buChar char="•"/>
              <a:tabLst>
                <a:tab pos="457200" algn="l"/>
              </a:tabLst>
              <a:defRPr/>
            </a:pPr>
            <a:r>
              <a:rPr kumimoji="0" lang="en-US" sz="1400" b="0" i="0" u="none" strike="noStrike" kern="1200" cap="none" spc="0" normalizeH="0" baseline="0" noProof="0" dirty="0">
                <a:ln>
                  <a:noFill/>
                </a:ln>
                <a:solidFill>
                  <a:srgbClr val="000000"/>
                </a:solidFill>
                <a:effectLst/>
                <a:uLnTx/>
                <a:uFillTx/>
                <a:latin typeface="Calibri"/>
                <a:ea typeface="Times New Roman" pitchFamily="18" charset="0"/>
                <a:cs typeface="Calibri" pitchFamily="34" charset="0"/>
              </a:rPr>
              <a:t>Adapt strategy to changing market dynamics &amp; unearth new opportunities</a:t>
            </a:r>
          </a:p>
        </p:txBody>
      </p:sp>
      <p:sp>
        <p:nvSpPr>
          <p:cNvPr id="25" name="Rectangle 24"/>
          <p:cNvSpPr/>
          <p:nvPr/>
        </p:nvSpPr>
        <p:spPr>
          <a:xfrm>
            <a:off x="6258961" y="1425452"/>
            <a:ext cx="191124" cy="829056"/>
          </a:xfrm>
          <a:prstGeom prst="rect">
            <a:avLst/>
          </a:prstGeom>
          <a:gradFill flip="none" rotWithShape="1">
            <a:gsLst>
              <a:gs pos="0">
                <a:srgbClr val="1582C5">
                  <a:shade val="30000"/>
                  <a:satMod val="115000"/>
                </a:srgbClr>
              </a:gs>
              <a:gs pos="50000">
                <a:srgbClr val="1582C5">
                  <a:shade val="67500"/>
                  <a:satMod val="115000"/>
                </a:srgbClr>
              </a:gs>
              <a:gs pos="100000">
                <a:srgbClr val="1582C5">
                  <a:shade val="100000"/>
                  <a:satMod val="115000"/>
                </a:srgb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91440" rIns="45720" rtlCol="0" anchor="ct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prstClr val="white"/>
              </a:solidFill>
              <a:effectLst/>
              <a:uLnTx/>
              <a:uFillTx/>
              <a:latin typeface="Calibri"/>
              <a:ea typeface="+mn-ea"/>
              <a:cs typeface="+mn-cs"/>
            </a:endParaRPr>
          </a:p>
        </p:txBody>
      </p:sp>
      <p:sp>
        <p:nvSpPr>
          <p:cNvPr id="26" name="Rectangle 25"/>
          <p:cNvSpPr/>
          <p:nvPr/>
        </p:nvSpPr>
        <p:spPr>
          <a:xfrm>
            <a:off x="6258961" y="2365049"/>
            <a:ext cx="191124" cy="829056"/>
          </a:xfrm>
          <a:prstGeom prst="rect">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91440" rIns="45720" rtlCol="0" anchor="ct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prstClr val="white"/>
              </a:solidFill>
              <a:effectLst/>
              <a:uLnTx/>
              <a:uFillTx/>
              <a:latin typeface="Calibri"/>
              <a:ea typeface="+mn-ea"/>
              <a:cs typeface="+mn-cs"/>
            </a:endParaRPr>
          </a:p>
        </p:txBody>
      </p:sp>
      <p:sp>
        <p:nvSpPr>
          <p:cNvPr id="27" name="Rectangle 26"/>
          <p:cNvSpPr/>
          <p:nvPr/>
        </p:nvSpPr>
        <p:spPr>
          <a:xfrm>
            <a:off x="6258961" y="3304646"/>
            <a:ext cx="191124" cy="829056"/>
          </a:xfrm>
          <a:prstGeom prst="rect">
            <a:avLst/>
          </a:prstGeom>
          <a:gradFill flip="none" rotWithShape="1">
            <a:gsLst>
              <a:gs pos="0">
                <a:srgbClr val="9FD3E1">
                  <a:shade val="30000"/>
                  <a:satMod val="115000"/>
                </a:srgbClr>
              </a:gs>
              <a:gs pos="50000">
                <a:srgbClr val="9FD3E1">
                  <a:shade val="67500"/>
                  <a:satMod val="115000"/>
                </a:srgbClr>
              </a:gs>
              <a:gs pos="100000">
                <a:srgbClr val="9FD3E1">
                  <a:shade val="100000"/>
                  <a:satMod val="115000"/>
                </a:srgb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91440" rIns="45720" rtlCol="0" anchor="ct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prstClr val="white"/>
              </a:solidFill>
              <a:effectLst/>
              <a:uLnTx/>
              <a:uFillTx/>
              <a:latin typeface="Calibri"/>
              <a:ea typeface="+mn-ea"/>
              <a:cs typeface="+mn-cs"/>
            </a:endParaRPr>
          </a:p>
        </p:txBody>
      </p:sp>
      <p:sp>
        <p:nvSpPr>
          <p:cNvPr id="28" name="Rectangle 27"/>
          <p:cNvSpPr/>
          <p:nvPr/>
        </p:nvSpPr>
        <p:spPr>
          <a:xfrm>
            <a:off x="6258961" y="4244243"/>
            <a:ext cx="191124" cy="829056"/>
          </a:xfrm>
          <a:prstGeom prst="rect">
            <a:avLst/>
          </a:prstGeom>
          <a:gradFill flip="none" rotWithShape="1">
            <a:gsLst>
              <a:gs pos="0">
                <a:srgbClr val="3693AC">
                  <a:shade val="30000"/>
                  <a:satMod val="115000"/>
                </a:srgbClr>
              </a:gs>
              <a:gs pos="50000">
                <a:srgbClr val="3693AC">
                  <a:shade val="67500"/>
                  <a:satMod val="115000"/>
                </a:srgbClr>
              </a:gs>
              <a:gs pos="100000">
                <a:srgbClr val="3693AC">
                  <a:shade val="100000"/>
                  <a:satMod val="115000"/>
                </a:srgb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91440" rIns="45720" rtlCol="0" anchor="ct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prstClr val="white"/>
              </a:solidFill>
              <a:effectLst/>
              <a:uLnTx/>
              <a:uFillTx/>
              <a:latin typeface="Calibri"/>
              <a:ea typeface="+mn-ea"/>
              <a:cs typeface="+mn-cs"/>
            </a:endParaRPr>
          </a:p>
        </p:txBody>
      </p:sp>
      <p:sp>
        <p:nvSpPr>
          <p:cNvPr id="29" name="Rectangle 28"/>
          <p:cNvSpPr/>
          <p:nvPr/>
        </p:nvSpPr>
        <p:spPr>
          <a:xfrm>
            <a:off x="6258961" y="5183840"/>
            <a:ext cx="191124" cy="829056"/>
          </a:xfrm>
          <a:prstGeom prst="rect">
            <a:avLst/>
          </a:prstGeom>
          <a:gradFill flip="none" rotWithShape="1">
            <a:gsLst>
              <a:gs pos="0">
                <a:schemeClr val="tx2">
                  <a:shade val="30000"/>
                  <a:satMod val="115000"/>
                </a:schemeClr>
              </a:gs>
              <a:gs pos="50000">
                <a:schemeClr val="tx2">
                  <a:shade val="67500"/>
                  <a:satMod val="115000"/>
                </a:schemeClr>
              </a:gs>
              <a:gs pos="100000">
                <a:schemeClr val="tx2">
                  <a:shade val="100000"/>
                  <a:satMod val="11500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91440" rIns="45720" rtlCol="0" anchor="ct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prstClr val="white"/>
              </a:solidFill>
              <a:effectLst/>
              <a:uLnTx/>
              <a:uFillTx/>
              <a:latin typeface="Calibri"/>
              <a:ea typeface="+mn-ea"/>
              <a:cs typeface="+mn-cs"/>
            </a:endParaRPr>
          </a:p>
        </p:txBody>
      </p:sp>
      <p:sp>
        <p:nvSpPr>
          <p:cNvPr id="30" name="Rectangle 29"/>
          <p:cNvSpPr/>
          <p:nvPr/>
        </p:nvSpPr>
        <p:spPr>
          <a:xfrm>
            <a:off x="6258961" y="6123436"/>
            <a:ext cx="191124" cy="829056"/>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91440" rIns="45720" rtlCol="0" anchor="ct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prstClr val="white"/>
              </a:solidFill>
              <a:effectLst/>
              <a:uLnTx/>
              <a:uFillTx/>
              <a:latin typeface="Calibri"/>
              <a:ea typeface="+mn-ea"/>
              <a:cs typeface="+mn-cs"/>
            </a:endParaRPr>
          </a:p>
        </p:txBody>
      </p:sp>
      <p:sp>
        <p:nvSpPr>
          <p:cNvPr id="32" name="Rectangle 31"/>
          <p:cNvSpPr/>
          <p:nvPr/>
        </p:nvSpPr>
        <p:spPr>
          <a:xfrm>
            <a:off x="6258960" y="1302304"/>
            <a:ext cx="4747588" cy="106274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97280"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prstClr val="white"/>
              </a:solidFill>
              <a:effectLst/>
              <a:uLnTx/>
              <a:uFillTx/>
              <a:latin typeface="Calibri"/>
              <a:ea typeface="+mn-ea"/>
              <a:cs typeface="+mn-cs"/>
            </a:endParaRPr>
          </a:p>
        </p:txBody>
      </p:sp>
      <p:pic>
        <p:nvPicPr>
          <p:cNvPr id="7" name="Picture 6" descr="Diagram">
            <a:extLst>
              <a:ext uri="{FF2B5EF4-FFF2-40B4-BE49-F238E27FC236}">
                <a16:creationId xmlns:a16="http://schemas.microsoft.com/office/drawing/2014/main" id="{303FD29B-41E7-7F26-9B53-CDDFE426088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7219" y="1679712"/>
            <a:ext cx="5326118" cy="5263662"/>
          </a:xfrm>
          <a:prstGeom prst="rect">
            <a:avLst/>
          </a:prstGeom>
        </p:spPr>
      </p:pic>
    </p:spTree>
    <p:extLst>
      <p:ext uri="{BB962C8B-B14F-4D97-AF65-F5344CB8AC3E}">
        <p14:creationId xmlns:p14="http://schemas.microsoft.com/office/powerpoint/2010/main" val="35513603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p:custDataLst>
              <p:tags r:id="rId1"/>
            </p:custDataLst>
          </p:nvPr>
        </p:nvGraphicFramePr>
        <p:xfrm>
          <a:off x="1588" y="1589"/>
          <a:ext cx="1588" cy="1588"/>
        </p:xfrm>
        <a:graphic>
          <a:graphicData uri="http://schemas.openxmlformats.org/presentationml/2006/ole">
            <mc:AlternateContent xmlns:mc="http://schemas.openxmlformats.org/markup-compatibility/2006">
              <mc:Choice xmlns:v="urn:schemas-microsoft-com:vml" Requires="v">
                <p:oleObj name="think-cell Slide" r:id="rId4" imgW="360" imgH="360" progId="">
                  <p:embed/>
                </p:oleObj>
              </mc:Choice>
              <mc:Fallback>
                <p:oleObj name="think-cell Slide" r:id="rId4" imgW="360" imgH="360" progId="">
                  <p:embed/>
                  <p:pic>
                    <p:nvPicPr>
                      <p:cNvPr id="6" name="Object 5" hidden="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8" y="1589"/>
                        <a:ext cx="1588" cy="15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 name="Rectangle 3" hidden="1"/>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marR="0" lvl="0" indent="0" algn="ctr" defTabSz="109728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dirty="0">
              <a:ln>
                <a:noFill/>
              </a:ln>
              <a:solidFill>
                <a:prstClr val="white"/>
              </a:solidFill>
              <a:effectLst/>
              <a:uLnTx/>
              <a:uFillTx/>
              <a:latin typeface="Calibri"/>
              <a:ea typeface="+mn-ea"/>
              <a:cs typeface="+mn-cs"/>
              <a:sym typeface="Calibri"/>
            </a:endParaRPr>
          </a:p>
        </p:txBody>
      </p:sp>
      <p:sp>
        <p:nvSpPr>
          <p:cNvPr id="2" name="Title 1"/>
          <p:cNvSpPr>
            <a:spLocks noGrp="1"/>
          </p:cNvSpPr>
          <p:nvPr>
            <p:ph type="title"/>
          </p:nvPr>
        </p:nvSpPr>
        <p:spPr/>
        <p:txBody>
          <a:bodyPr/>
          <a:lstStyle/>
          <a:p>
            <a:r>
              <a:rPr lang="en-US" dirty="0"/>
              <a:t>THE GROWTH PIPELINE AUDIT™/ assessment</a:t>
            </a:r>
            <a:endParaRPr lang="en-IN" dirty="0"/>
          </a:p>
        </p:txBody>
      </p:sp>
      <p:sp>
        <p:nvSpPr>
          <p:cNvPr id="5" name="Rectangle 4"/>
          <p:cNvSpPr/>
          <p:nvPr/>
        </p:nvSpPr>
        <p:spPr>
          <a:xfrm>
            <a:off x="6120383" y="1538416"/>
            <a:ext cx="5313517" cy="4926894"/>
          </a:xfrm>
          <a:prstGeom prst="rect">
            <a:avLst/>
          </a:prstGeom>
          <a:solidFill>
            <a:schemeClr val="accent1">
              <a:lumMod val="20000"/>
              <a:lumOff val="80000"/>
            </a:schemeClr>
          </a:solidFill>
        </p:spPr>
        <p:txBody>
          <a:bodyPr wrap="square" lIns="91368" tIns="91368" rIns="91368" bIns="91368">
            <a:noAutofit/>
          </a:bodyPr>
          <a:lstStyle/>
          <a:p>
            <a:pPr marL="342630" marR="0" lvl="0" indent="-342630" algn="l" defTabSz="1096400" rtl="0" eaLnBrk="1" fontAlgn="auto" latinLnBrk="0" hangingPunct="1">
              <a:lnSpc>
                <a:spcPct val="125000"/>
              </a:lnSpc>
              <a:spcBef>
                <a:spcPts val="600"/>
              </a:spcBef>
              <a:spcAft>
                <a:spcPts val="12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Calibri"/>
                <a:ea typeface="+mn-ea"/>
                <a:cs typeface="Arial" pitchFamily="34" charset="0"/>
              </a:rPr>
              <a:t>The </a:t>
            </a:r>
            <a:r>
              <a:rPr kumimoji="0" lang="en-US" sz="2000" b="1" i="0" u="none" strike="noStrike" kern="1200" cap="none" spc="0" normalizeH="0" baseline="0" noProof="0" dirty="0">
                <a:ln>
                  <a:noFill/>
                </a:ln>
                <a:solidFill>
                  <a:srgbClr val="17426B"/>
                </a:solidFill>
                <a:effectLst/>
                <a:uLnTx/>
                <a:uFillTx/>
                <a:latin typeface="Calibri"/>
                <a:ea typeface="+mn-ea"/>
                <a:cs typeface="Arial" pitchFamily="34" charset="0"/>
              </a:rPr>
              <a:t>Growth Pipeline Audit™ (GPA)</a:t>
            </a:r>
            <a:r>
              <a:rPr kumimoji="0" lang="en-US" sz="2000" b="1" i="0" u="none" strike="noStrike" kern="1200" cap="none" spc="0" normalizeH="0" baseline="0" noProof="0" dirty="0">
                <a:ln>
                  <a:noFill/>
                </a:ln>
                <a:solidFill>
                  <a:srgbClr val="000000"/>
                </a:solidFill>
                <a:effectLst/>
                <a:uLnTx/>
                <a:uFillTx/>
                <a:latin typeface="Calibri"/>
                <a:ea typeface="+mn-ea"/>
                <a:cs typeface="Arial" pitchFamily="34" charset="0"/>
              </a:rPr>
              <a:t> </a:t>
            </a:r>
            <a:r>
              <a:rPr kumimoji="0" lang="en-US" sz="2000" b="0" i="0" u="none" strike="noStrike" kern="1200" cap="none" spc="0" normalizeH="0" baseline="0" noProof="0" dirty="0">
                <a:ln>
                  <a:noFill/>
                </a:ln>
                <a:solidFill>
                  <a:srgbClr val="000000"/>
                </a:solidFill>
                <a:effectLst/>
                <a:uLnTx/>
                <a:uFillTx/>
                <a:latin typeface="Calibri"/>
                <a:ea typeface="+mn-ea"/>
                <a:cs typeface="Arial" pitchFamily="34" charset="0"/>
              </a:rPr>
              <a:t>is a Best Practices benchmark of your competencies across all stages of the Growth Pipeline™. </a:t>
            </a:r>
          </a:p>
          <a:p>
            <a:pPr marL="342630" marR="0" lvl="0" indent="-342630" algn="l" defTabSz="1096400" rtl="0" eaLnBrk="1" fontAlgn="auto" latinLnBrk="0" hangingPunct="1">
              <a:lnSpc>
                <a:spcPct val="125000"/>
              </a:lnSpc>
              <a:spcBef>
                <a:spcPts val="600"/>
              </a:spcBef>
              <a:spcAft>
                <a:spcPts val="12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Calibri"/>
                <a:ea typeface="+mn-ea"/>
                <a:cs typeface="Arial" pitchFamily="34" charset="0"/>
              </a:rPr>
              <a:t>The GPA is a crucial first step in understanding your corporate readiness to implement the Growth Pipeline™, and to drive executive alignment around key growth attributes. </a:t>
            </a:r>
          </a:p>
          <a:p>
            <a:pPr marL="342630" marR="0" lvl="0" indent="-342630" algn="l" defTabSz="1096400" rtl="0" eaLnBrk="1" fontAlgn="auto" latinLnBrk="0" hangingPunct="1">
              <a:lnSpc>
                <a:spcPct val="125000"/>
              </a:lnSpc>
              <a:spcBef>
                <a:spcPts val="600"/>
              </a:spcBef>
              <a:spcAft>
                <a:spcPts val="12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Calibri"/>
                <a:ea typeface="+mn-ea"/>
                <a:cs typeface="Arial" pitchFamily="34" charset="0"/>
              </a:rPr>
              <a:t>It is an essential activity that should take place </a:t>
            </a:r>
            <a:r>
              <a:rPr kumimoji="0" lang="en-US" sz="2000" b="1" i="0" u="none" strike="noStrike" kern="1200" cap="none" spc="0" normalizeH="0" baseline="0" noProof="0" dirty="0">
                <a:ln>
                  <a:noFill/>
                </a:ln>
                <a:solidFill>
                  <a:srgbClr val="17426B"/>
                </a:solidFill>
                <a:effectLst/>
                <a:uLnTx/>
                <a:uFillTx/>
                <a:latin typeface="Calibri"/>
                <a:ea typeface="+mn-ea"/>
                <a:cs typeface="Arial" pitchFamily="34" charset="0"/>
              </a:rPr>
              <a:t>annually</a:t>
            </a:r>
            <a:r>
              <a:rPr kumimoji="0" lang="en-US" sz="2000" b="0" i="0" u="none" strike="noStrike" kern="1200" cap="none" spc="0" normalizeH="0" baseline="0" noProof="0" dirty="0">
                <a:ln>
                  <a:noFill/>
                </a:ln>
                <a:solidFill>
                  <a:srgbClr val="000000"/>
                </a:solidFill>
                <a:effectLst/>
                <a:uLnTx/>
                <a:uFillTx/>
                <a:latin typeface="Calibri"/>
                <a:ea typeface="+mn-ea"/>
                <a:cs typeface="Arial" pitchFamily="34" charset="0"/>
              </a:rPr>
              <a:t> to confirm core competencies and continuously leverage the Growth Pipeline™ process to stay ahead of competition.</a:t>
            </a:r>
          </a:p>
        </p:txBody>
      </p:sp>
      <p:sp>
        <p:nvSpPr>
          <p:cNvPr id="11" name="Rectangle 10"/>
          <p:cNvSpPr/>
          <p:nvPr/>
        </p:nvSpPr>
        <p:spPr>
          <a:xfrm>
            <a:off x="10446327" y="229765"/>
            <a:ext cx="1175626" cy="2982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91440" bIns="0" rtlCol="0" anchor="t">
            <a:noAutofit/>
          </a:bodyPr>
          <a:lstStyle/>
          <a:p>
            <a:pPr marL="0" marR="0" lvl="0" indent="0" algn="r" defTabSz="1097280" rtl="0" eaLnBrk="1" fontAlgn="auto" latinLnBrk="0" hangingPunct="1">
              <a:lnSpc>
                <a:spcPct val="100000"/>
              </a:lnSpc>
              <a:spcBef>
                <a:spcPts val="0"/>
              </a:spcBef>
              <a:spcAft>
                <a:spcPts val="0"/>
              </a:spcAft>
              <a:buClrTx/>
              <a:buSzTx/>
              <a:buFontTx/>
              <a:buNone/>
              <a:tabLst/>
              <a:defRPr/>
            </a:pPr>
            <a:r>
              <a:rPr kumimoji="0" lang="en-US" sz="1800" b="1" i="0" u="none" strike="noStrike" kern="1200" cap="small" spc="0" normalizeH="0" baseline="0" noProof="0" dirty="0">
                <a:ln>
                  <a:noFill/>
                </a:ln>
                <a:solidFill>
                  <a:srgbClr val="17426B"/>
                </a:solidFill>
                <a:effectLst/>
                <a:uLnTx/>
                <a:uFillTx/>
                <a:latin typeface="Calibri"/>
                <a:ea typeface="+mn-ea"/>
                <a:cs typeface="Adobe Arabic" pitchFamily="18" charset="-78"/>
              </a:rPr>
              <a:t>Phase 0</a:t>
            </a:r>
          </a:p>
        </p:txBody>
      </p:sp>
      <p:pic>
        <p:nvPicPr>
          <p:cNvPr id="9" name="Picture 8" descr="Diagram">
            <a:extLst>
              <a:ext uri="{FF2B5EF4-FFF2-40B4-BE49-F238E27FC236}">
                <a16:creationId xmlns:a16="http://schemas.microsoft.com/office/drawing/2014/main" id="{7269A419-07F9-FCD8-F0DF-D46B6B7EA77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7219" y="1679712"/>
            <a:ext cx="5326118" cy="5263662"/>
          </a:xfrm>
          <a:prstGeom prst="rect">
            <a:avLst/>
          </a:prstGeom>
        </p:spPr>
      </p:pic>
    </p:spTree>
    <p:extLst>
      <p:ext uri="{BB962C8B-B14F-4D97-AF65-F5344CB8AC3E}">
        <p14:creationId xmlns:p14="http://schemas.microsoft.com/office/powerpoint/2010/main" val="38195350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80"/>
        <p:cNvGrpSpPr/>
        <p:nvPr/>
      </p:nvGrpSpPr>
      <p:grpSpPr>
        <a:xfrm>
          <a:off x="0" y="0"/>
          <a:ext cx="0" cy="0"/>
          <a:chOff x="0" y="0"/>
          <a:chExt cx="0" cy="0"/>
        </a:xfrm>
      </p:grpSpPr>
      <p:sp>
        <p:nvSpPr>
          <p:cNvPr id="14" name="Google Shape;71;p13">
            <a:extLst>
              <a:ext uri="{FF2B5EF4-FFF2-40B4-BE49-F238E27FC236}">
                <a16:creationId xmlns:a16="http://schemas.microsoft.com/office/drawing/2014/main" id="{A1E619D9-599A-C476-5FBA-E53372A21621}"/>
              </a:ext>
            </a:extLst>
          </p:cNvPr>
          <p:cNvSpPr/>
          <p:nvPr/>
        </p:nvSpPr>
        <p:spPr>
          <a:xfrm>
            <a:off x="1502540" y="906639"/>
            <a:ext cx="150930" cy="150930"/>
          </a:xfrm>
          <a:prstGeom prst="ellipse">
            <a:avLst/>
          </a:prstGeom>
          <a:noFill/>
          <a:ln w="9525" cap="flat" cmpd="sng">
            <a:solidFill>
              <a:srgbClr val="FFFFFF"/>
            </a:solidFill>
            <a:prstDash val="solid"/>
            <a:round/>
            <a:headEnd type="none" w="sm" len="sm"/>
            <a:tailEnd type="none" w="sm" len="sm"/>
          </a:ln>
        </p:spPr>
        <p:txBody>
          <a:bodyPr spcFirstLastPara="1" wrap="square" lIns="118853" tIns="118853" rIns="118853" bIns="118853" anchor="ctr" anchorCtr="0">
            <a:noAutofit/>
          </a:bodyPr>
          <a:lstStyle/>
          <a:p>
            <a:pPr defTabSz="802386">
              <a:defRPr/>
            </a:pPr>
            <a:endParaRPr sz="1544">
              <a:solidFill>
                <a:srgbClr val="17426B"/>
              </a:solidFill>
              <a:latin typeface="Calibri"/>
            </a:endParaRPr>
          </a:p>
        </p:txBody>
      </p:sp>
      <p:sp>
        <p:nvSpPr>
          <p:cNvPr id="15" name="Google Shape;69;p13">
            <a:extLst>
              <a:ext uri="{FF2B5EF4-FFF2-40B4-BE49-F238E27FC236}">
                <a16:creationId xmlns:a16="http://schemas.microsoft.com/office/drawing/2014/main" id="{5FA462C5-EC8D-255F-B82B-E9B3F812AD82}"/>
              </a:ext>
            </a:extLst>
          </p:cNvPr>
          <p:cNvSpPr/>
          <p:nvPr/>
        </p:nvSpPr>
        <p:spPr>
          <a:xfrm>
            <a:off x="736775" y="906639"/>
            <a:ext cx="150930" cy="150930"/>
          </a:xfrm>
          <a:prstGeom prst="ellipse">
            <a:avLst/>
          </a:prstGeom>
          <a:noFill/>
          <a:ln w="9525" cap="flat" cmpd="sng">
            <a:solidFill>
              <a:srgbClr val="FFFFFF"/>
            </a:solidFill>
            <a:prstDash val="solid"/>
            <a:round/>
            <a:headEnd type="none" w="sm" len="sm"/>
            <a:tailEnd type="none" w="sm" len="sm"/>
          </a:ln>
        </p:spPr>
        <p:txBody>
          <a:bodyPr spcFirstLastPara="1" wrap="square" lIns="118853" tIns="118853" rIns="118853" bIns="118853" anchor="ctr" anchorCtr="0">
            <a:noAutofit/>
          </a:bodyPr>
          <a:lstStyle/>
          <a:p>
            <a:pPr defTabSz="802386">
              <a:defRPr/>
            </a:pPr>
            <a:endParaRPr sz="1544">
              <a:solidFill>
                <a:srgbClr val="17426B"/>
              </a:solidFill>
              <a:latin typeface="Calibri"/>
            </a:endParaRPr>
          </a:p>
        </p:txBody>
      </p:sp>
      <p:sp>
        <p:nvSpPr>
          <p:cNvPr id="16" name="Google Shape;70;p13">
            <a:extLst>
              <a:ext uri="{FF2B5EF4-FFF2-40B4-BE49-F238E27FC236}">
                <a16:creationId xmlns:a16="http://schemas.microsoft.com/office/drawing/2014/main" id="{9FDFD0CC-5150-2451-2C3A-0BE4E0730398}"/>
              </a:ext>
            </a:extLst>
          </p:cNvPr>
          <p:cNvSpPr/>
          <p:nvPr/>
        </p:nvSpPr>
        <p:spPr>
          <a:xfrm>
            <a:off x="991690" y="906639"/>
            <a:ext cx="150930" cy="150930"/>
          </a:xfrm>
          <a:prstGeom prst="ellipse">
            <a:avLst/>
          </a:prstGeom>
          <a:noFill/>
          <a:ln w="9525" cap="flat" cmpd="sng">
            <a:solidFill>
              <a:srgbClr val="FFFFFF"/>
            </a:solidFill>
            <a:prstDash val="solid"/>
            <a:round/>
            <a:headEnd type="none" w="sm" len="sm"/>
            <a:tailEnd type="none" w="sm" len="sm"/>
          </a:ln>
        </p:spPr>
        <p:txBody>
          <a:bodyPr spcFirstLastPara="1" wrap="square" lIns="118853" tIns="118853" rIns="118853" bIns="118853" anchor="ctr" anchorCtr="0">
            <a:noAutofit/>
          </a:bodyPr>
          <a:lstStyle/>
          <a:p>
            <a:pPr defTabSz="802386">
              <a:defRPr/>
            </a:pPr>
            <a:endParaRPr sz="1544">
              <a:solidFill>
                <a:srgbClr val="17426B"/>
              </a:solidFill>
              <a:latin typeface="Calibri"/>
            </a:endParaRPr>
          </a:p>
        </p:txBody>
      </p:sp>
      <p:sp>
        <p:nvSpPr>
          <p:cNvPr id="2" name="Google Shape;106;p15">
            <a:extLst>
              <a:ext uri="{FF2B5EF4-FFF2-40B4-BE49-F238E27FC236}">
                <a16:creationId xmlns:a16="http://schemas.microsoft.com/office/drawing/2014/main" id="{9449EC06-5236-845C-753A-8AB77A8B6154}"/>
              </a:ext>
            </a:extLst>
          </p:cNvPr>
          <p:cNvSpPr txBox="1"/>
          <p:nvPr/>
        </p:nvSpPr>
        <p:spPr>
          <a:xfrm>
            <a:off x="736775" y="1992459"/>
            <a:ext cx="4191148" cy="915212"/>
          </a:xfrm>
          <a:prstGeom prst="rect">
            <a:avLst/>
          </a:prstGeom>
          <a:noFill/>
          <a:ln>
            <a:noFill/>
          </a:ln>
        </p:spPr>
        <p:txBody>
          <a:bodyPr spcFirstLastPara="1" wrap="square" lIns="118853" tIns="118853" rIns="118853" bIns="118853" anchor="t" anchorCtr="0">
            <a:spAutoFit/>
          </a:bodyPr>
          <a:lstStyle/>
          <a:p>
            <a:pPr defTabSz="1188720">
              <a:lnSpc>
                <a:spcPct val="90000"/>
              </a:lnSpc>
              <a:buClr>
                <a:srgbClr val="000000"/>
              </a:buClr>
              <a:defRPr/>
            </a:pPr>
            <a:r>
              <a:rPr lang="en-US" sz="4875" b="1" kern="0">
                <a:solidFill>
                  <a:srgbClr val="00B0F0"/>
                </a:solidFill>
                <a:latin typeface="Calibri"/>
                <a:ea typeface="Calibri"/>
                <a:cs typeface="Calibri"/>
                <a:sym typeface="Calibri"/>
              </a:rPr>
              <a:t>THANK YOU</a:t>
            </a:r>
          </a:p>
        </p:txBody>
      </p:sp>
      <p:sp>
        <p:nvSpPr>
          <p:cNvPr id="3" name="TextBox 2">
            <a:extLst>
              <a:ext uri="{FF2B5EF4-FFF2-40B4-BE49-F238E27FC236}">
                <a16:creationId xmlns:a16="http://schemas.microsoft.com/office/drawing/2014/main" id="{250E6997-C7C6-55A8-CDAD-5F4090CD32BD}"/>
              </a:ext>
            </a:extLst>
          </p:cNvPr>
          <p:cNvSpPr txBox="1"/>
          <p:nvPr/>
        </p:nvSpPr>
        <p:spPr>
          <a:xfrm>
            <a:off x="736776" y="3306508"/>
            <a:ext cx="5206825" cy="1982927"/>
          </a:xfrm>
          <a:prstGeom prst="rect">
            <a:avLst/>
          </a:prstGeom>
          <a:noFill/>
        </p:spPr>
        <p:txBody>
          <a:bodyPr wrap="square" lIns="83576" tIns="41789" rIns="83576" bIns="41789" rtlCol="0">
            <a:spAutoFit/>
          </a:bodyPr>
          <a:lstStyle/>
          <a:p>
            <a:pPr defTabSz="802386">
              <a:lnSpc>
                <a:spcPct val="150000"/>
              </a:lnSpc>
            </a:pPr>
            <a:r>
              <a:rPr lang="en-US" sz="4063" b="1" kern="1500" spc="183">
                <a:solidFill>
                  <a:srgbClr val="FFFFFF"/>
                </a:solidFill>
                <a:latin typeface="Calibri"/>
              </a:rPr>
              <a:t>APOORV ANAND</a:t>
            </a:r>
          </a:p>
          <a:p>
            <a:pPr defTabSz="802386">
              <a:lnSpc>
                <a:spcPct val="150000"/>
              </a:lnSpc>
            </a:pPr>
            <a:r>
              <a:rPr lang="en-US" sz="2194" b="1" kern="1500" spc="183">
                <a:solidFill>
                  <a:srgbClr val="FFFFFF"/>
                </a:solidFill>
                <a:latin typeface="Calibri"/>
              </a:rPr>
              <a:t>APOORV.ANAND@FROST.COM</a:t>
            </a:r>
            <a:endParaRPr lang="en-US" sz="2194" b="1" kern="1500" spc="183">
              <a:solidFill>
                <a:srgbClr val="FFFFFF"/>
              </a:solidFill>
              <a:latin typeface="Calibri"/>
              <a:hlinkClick r:id="rId4">
                <a:extLst>
                  <a:ext uri="{A12FA001-AC4F-418D-AE19-62706E023703}">
                    <ahyp:hlinkClr xmlns:ahyp="http://schemas.microsoft.com/office/drawing/2018/hyperlinkcolor" val="tx"/>
                  </a:ext>
                </a:extLst>
              </a:hlinkClick>
            </a:endParaRPr>
          </a:p>
          <a:p>
            <a:pPr defTabSz="802386">
              <a:lnSpc>
                <a:spcPct val="150000"/>
              </a:lnSpc>
            </a:pPr>
            <a:r>
              <a:rPr lang="en-US" sz="2194" b="1" kern="1500" spc="183">
                <a:solidFill>
                  <a:srgbClr val="FFFFFF"/>
                </a:solidFill>
                <a:latin typeface="Calibri"/>
              </a:rPr>
              <a:t>MOBILE: +91 9028889558</a:t>
            </a:r>
          </a:p>
        </p:txBody>
      </p:sp>
    </p:spTree>
    <p:custDataLst>
      <p:custData r:id="rId1"/>
    </p:custDataLst>
    <p:extLst>
      <p:ext uri="{BB962C8B-B14F-4D97-AF65-F5344CB8AC3E}">
        <p14:creationId xmlns:p14="http://schemas.microsoft.com/office/powerpoint/2010/main" val="180178561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Vuq7TGmueLaQm.mh7GfHFg"/>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i6RC.NU3_NwMiiSHBrhQYw"/>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js1S3TmgcNMbHY4uWUt03A"/>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0G5fecXiUCtvPTGqWZhAow"/>
</p:tagLst>
</file>

<file path=ppt/theme/theme1.xml><?xml version="1.0" encoding="utf-8"?>
<a:theme xmlns:a="http://schemas.openxmlformats.org/drawingml/2006/main" name="1_Office Theme">
  <a:themeElements>
    <a:clrScheme name="Frost New color scheme">
      <a:dk1>
        <a:srgbClr val="000000"/>
      </a:dk1>
      <a:lt1>
        <a:sysClr val="window" lastClr="FFFFFF"/>
      </a:lt1>
      <a:dk2>
        <a:srgbClr val="17426B"/>
      </a:dk2>
      <a:lt2>
        <a:srgbClr val="BFBFBF"/>
      </a:lt2>
      <a:accent1>
        <a:srgbClr val="00B0F0"/>
      </a:accent1>
      <a:accent2>
        <a:srgbClr val="1582C5"/>
      </a:accent2>
      <a:accent3>
        <a:srgbClr val="F26722"/>
      </a:accent3>
      <a:accent4>
        <a:srgbClr val="F7913D"/>
      </a:accent4>
      <a:accent5>
        <a:srgbClr val="64B7CE"/>
      </a:accent5>
      <a:accent6>
        <a:srgbClr val="7F7F7F"/>
      </a:accent6>
      <a:hlink>
        <a:srgbClr val="0070C0"/>
      </a:hlink>
      <a:folHlink>
        <a:srgbClr val="C8D0C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2022 FS nEW Theme">
  <a:themeElements>
    <a:clrScheme name="2022 FS Color Palette">
      <a:dk1>
        <a:srgbClr val="17426B"/>
      </a:dk1>
      <a:lt1>
        <a:srgbClr val="FFFFFF"/>
      </a:lt1>
      <a:dk2>
        <a:srgbClr val="172D55"/>
      </a:dk2>
      <a:lt2>
        <a:srgbClr val="BCD9EE"/>
      </a:lt2>
      <a:accent1>
        <a:srgbClr val="1582C5"/>
      </a:accent1>
      <a:accent2>
        <a:srgbClr val="00B0F0"/>
      </a:accent2>
      <a:accent3>
        <a:srgbClr val="64B7CE"/>
      </a:accent3>
      <a:accent4>
        <a:srgbClr val="87C874"/>
      </a:accent4>
      <a:accent5>
        <a:srgbClr val="777777"/>
      </a:accent5>
      <a:accent6>
        <a:srgbClr val="F7913D"/>
      </a:accent6>
      <a:hlink>
        <a:srgbClr val="00B0F0"/>
      </a:hlink>
      <a:folHlink>
        <a:srgbClr val="00B0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2022 FS nEW Theme" id="{2390654D-FD93-44BC-AFF6-629CF2792D6F}" vid="{D5449827-156D-478D-A073-E8D24B19EADE}"/>
    </a:ext>
  </a:extLst>
</a:theme>
</file>

<file path=ppt/theme/theme3.xml><?xml version="1.0" encoding="utf-8"?>
<a:theme xmlns:a="http://schemas.openxmlformats.org/drawingml/2006/main" name="3_2022 FS nEW Theme">
  <a:themeElements>
    <a:clrScheme name="2022 FS Color Palette">
      <a:dk1>
        <a:srgbClr val="17426B"/>
      </a:dk1>
      <a:lt1>
        <a:srgbClr val="FFFFFF"/>
      </a:lt1>
      <a:dk2>
        <a:srgbClr val="172D55"/>
      </a:dk2>
      <a:lt2>
        <a:srgbClr val="BCD9EE"/>
      </a:lt2>
      <a:accent1>
        <a:srgbClr val="1582C5"/>
      </a:accent1>
      <a:accent2>
        <a:srgbClr val="00B0F0"/>
      </a:accent2>
      <a:accent3>
        <a:srgbClr val="64B7CE"/>
      </a:accent3>
      <a:accent4>
        <a:srgbClr val="87C874"/>
      </a:accent4>
      <a:accent5>
        <a:srgbClr val="777777"/>
      </a:accent5>
      <a:accent6>
        <a:srgbClr val="F7913D"/>
      </a:accent6>
      <a:hlink>
        <a:srgbClr val="00B0F0"/>
      </a:hlink>
      <a:folHlink>
        <a:srgbClr val="00B0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2022 FS nEW Theme" id="{2390654D-FD93-44BC-AFF6-629CF2792D6F}" vid="{D5449827-156D-478D-A073-E8D24B19EADE}"/>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item1.xml><?xml version="1.0" encoding="utf-8"?>
<DcR_SlideID>5489f8c4-7e7b-4454-96e6-3c5189de6704</DcR_SlideID>
</file>

<file path=customXml/item2.xml><?xml version="1.0" encoding="utf-8"?>
<DcR_SlideID>6a6f4e38-144f-4dd0-b33b-0ec5f7c09ade</DcR_SlideID>
</file>

<file path=customXml/item3.xml><?xml version="1.0" encoding="utf-8"?>
<DcR_SlideID>6a6f4e38-144f-4dd0-b33b-0ec5f7c09ade</DcR_SlideID>
</file>

<file path=customXml/item4.xml><?xml version="1.0" encoding="utf-8"?>
<DcR_SlideID>6a6f4e38-144f-4dd0-b33b-0ec5f7c09ade</DcR_SlideID>
</file>

<file path=customXml/item5.xml><?xml version="1.0" encoding="utf-8"?>
<DcR_SlideID>6a6f4e38-144f-4dd0-b33b-0ec5f7c09ade</DcR_SlideID>
</file>

<file path=customXml/item6.xml><?xml version="1.0" encoding="utf-8"?>
<DcR_SlideID>6a6f4e38-144f-4dd0-b33b-0ec5f7c09ade</DcR_SlideID>
</file>

<file path=customXml/item7.xml><?xml version="1.0" encoding="utf-8"?>
<DcR_SlideID>04f1ba41-d7d4-49ca-8c07-fd629fd15717</DcR_SlideID>
</file>

<file path=customXml/itemProps1.xml><?xml version="1.0" encoding="utf-8"?>
<ds:datastoreItem xmlns:ds="http://schemas.openxmlformats.org/officeDocument/2006/customXml" ds:itemID="{C1310CE3-B7D7-4B7D-A616-0B2178E646F2}">
  <ds:schemaRefs/>
</ds:datastoreItem>
</file>

<file path=customXml/itemProps2.xml><?xml version="1.0" encoding="utf-8"?>
<ds:datastoreItem xmlns:ds="http://schemas.openxmlformats.org/officeDocument/2006/customXml" ds:itemID="{0B505F4C-F945-452E-B5BC-FD2D676EE996}">
  <ds:schemaRefs/>
</ds:datastoreItem>
</file>

<file path=customXml/itemProps3.xml><?xml version="1.0" encoding="utf-8"?>
<ds:datastoreItem xmlns:ds="http://schemas.openxmlformats.org/officeDocument/2006/customXml" ds:itemID="{EFFDD8E0-56F5-4645-A8FE-CBF0FFC93E43}">
  <ds:schemaRefs/>
</ds:datastoreItem>
</file>

<file path=customXml/itemProps4.xml><?xml version="1.0" encoding="utf-8"?>
<ds:datastoreItem xmlns:ds="http://schemas.openxmlformats.org/officeDocument/2006/customXml" ds:itemID="{18C1C4A0-F90B-40E5-A66B-24794DA4880E}">
  <ds:schemaRefs/>
</ds:datastoreItem>
</file>

<file path=customXml/itemProps5.xml><?xml version="1.0" encoding="utf-8"?>
<ds:datastoreItem xmlns:ds="http://schemas.openxmlformats.org/officeDocument/2006/customXml" ds:itemID="{CD5E0279-D2D0-4810-A02E-62EC27421219}">
  <ds:schemaRefs/>
</ds:datastoreItem>
</file>

<file path=customXml/itemProps6.xml><?xml version="1.0" encoding="utf-8"?>
<ds:datastoreItem xmlns:ds="http://schemas.openxmlformats.org/officeDocument/2006/customXml" ds:itemID="{57B2730D-BD98-4B35-9903-6107A44BF9D4}">
  <ds:schemaRefs/>
</ds:datastoreItem>
</file>

<file path=customXml/itemProps7.xml><?xml version="1.0" encoding="utf-8"?>
<ds:datastoreItem xmlns:ds="http://schemas.openxmlformats.org/officeDocument/2006/customXml" ds:itemID="{BEF27FE6-B820-415B-99FB-B5E2905B398B}">
  <ds:schemaRefs/>
</ds:datastoreItem>
</file>

<file path=docProps/app.xml><?xml version="1.0" encoding="utf-8"?>
<Properties xmlns="http://schemas.openxmlformats.org/officeDocument/2006/extended-properties" xmlns:vt="http://schemas.openxmlformats.org/officeDocument/2006/docPropsVTypes">
  <TotalTime>247208</TotalTime>
  <Words>640</Words>
  <Application>Microsoft Office PowerPoint</Application>
  <PresentationFormat>Custom</PresentationFormat>
  <Paragraphs>88</Paragraphs>
  <Slides>14</Slides>
  <Notes>2</Notes>
  <HiddenSlides>0</HiddenSlides>
  <MMClips>0</MMClips>
  <ScaleCrop>false</ScaleCrop>
  <HeadingPairs>
    <vt:vector size="8" baseType="variant">
      <vt:variant>
        <vt:lpstr>Fonts Used</vt:lpstr>
      </vt:variant>
      <vt:variant>
        <vt:i4>7</vt:i4>
      </vt:variant>
      <vt:variant>
        <vt:lpstr>Theme</vt:lpstr>
      </vt:variant>
      <vt:variant>
        <vt:i4>3</vt:i4>
      </vt:variant>
      <vt:variant>
        <vt:lpstr>Embedded OLE Servers</vt:lpstr>
      </vt:variant>
      <vt:variant>
        <vt:i4>1</vt:i4>
      </vt:variant>
      <vt:variant>
        <vt:lpstr>Slide Titles</vt:lpstr>
      </vt:variant>
      <vt:variant>
        <vt:i4>14</vt:i4>
      </vt:variant>
    </vt:vector>
  </HeadingPairs>
  <TitlesOfParts>
    <vt:vector size="25" baseType="lpstr">
      <vt:lpstr>Arial</vt:lpstr>
      <vt:lpstr>Calibri</vt:lpstr>
      <vt:lpstr>Gill Sans</vt:lpstr>
      <vt:lpstr>Helvetica</vt:lpstr>
      <vt:lpstr>Symbol</vt:lpstr>
      <vt:lpstr>Tahoma</vt:lpstr>
      <vt:lpstr>Wingdings</vt:lpstr>
      <vt:lpstr>1_Office Theme</vt:lpstr>
      <vt:lpstr>2_2022 FS nEW Theme</vt:lpstr>
      <vt:lpstr>3_2022 FS nEW Theme</vt:lpstr>
      <vt:lpstr>think-cell Slide</vt:lpstr>
      <vt:lpstr>PowerPoint Presentation</vt:lpstr>
      <vt:lpstr>PowerPoint Presentation</vt:lpstr>
      <vt:lpstr>PowerPoint Presentation</vt:lpstr>
      <vt:lpstr>Commercials</vt:lpstr>
      <vt:lpstr>PowerPoint Presentation</vt:lpstr>
      <vt:lpstr>TERMS &amp; conditions</vt:lpstr>
      <vt:lpstr>PowerPoint Presentation</vt:lpstr>
      <vt:lpstr>Contact details</vt:lpstr>
      <vt:lpstr>PowerPoint Presentation</vt:lpstr>
      <vt:lpstr>Declaration </vt:lpstr>
      <vt:lpstr>PowerPoint Presentation</vt:lpstr>
      <vt:lpstr>HOW THIS ENGAGEMENT FITS WITHIN THE GPAAS FRAMEWORK – OUR FOCUS</vt:lpstr>
      <vt:lpstr>THE GROWTH PIPELINE AUDIT™/ assessment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Liberty Hodges</dc:creator>
  <cp:lastModifiedBy>Apoorv Anand</cp:lastModifiedBy>
  <cp:revision>1384</cp:revision>
  <cp:lastPrinted>2022-06-20T13:03:49Z</cp:lastPrinted>
  <dcterms:created xsi:type="dcterms:W3CDTF">2019-12-12T16:10:31Z</dcterms:created>
  <dcterms:modified xsi:type="dcterms:W3CDTF">2026-07-27T11:35:32Z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9698ee0b-39cf-41dc-b744-3b09af59808d_Enabled">
    <vt:lpwstr>true</vt:lpwstr>
  </property>
  <property fmtid="{D5CDD505-2E9C-101B-9397-08002B2CF9AE}" pid="3" name="MSIP_Label_9698ee0b-39cf-41dc-b744-3b09af59808d_SetDate">
    <vt:lpwstr>2026-01-05T08:44:04Z</vt:lpwstr>
  </property>
  <property fmtid="{D5CDD505-2E9C-101B-9397-08002B2CF9AE}" pid="4" name="MSIP_Label_9698ee0b-39cf-41dc-b744-3b09af59808d_Method">
    <vt:lpwstr>Standard</vt:lpwstr>
  </property>
  <property fmtid="{D5CDD505-2E9C-101B-9397-08002B2CF9AE}" pid="5" name="MSIP_Label_9698ee0b-39cf-41dc-b744-3b09af59808d_Name">
    <vt:lpwstr>General</vt:lpwstr>
  </property>
  <property fmtid="{D5CDD505-2E9C-101B-9397-08002B2CF9AE}" pid="6" name="MSIP_Label_9698ee0b-39cf-41dc-b744-3b09af59808d_SiteId">
    <vt:lpwstr>22ce7c59-cc34-45af-98a6-031d362c1d65</vt:lpwstr>
  </property>
  <property fmtid="{D5CDD505-2E9C-101B-9397-08002B2CF9AE}" pid="7" name="MSIP_Label_9698ee0b-39cf-41dc-b744-3b09af59808d_ActionId">
    <vt:lpwstr>575727af-f48e-46b0-9e22-55ac4fdd6c4b</vt:lpwstr>
  </property>
  <property fmtid="{D5CDD505-2E9C-101B-9397-08002B2CF9AE}" pid="8" name="MSIP_Label_9698ee0b-39cf-41dc-b744-3b09af59808d_ContentBits">
    <vt:lpwstr>0</vt:lpwstr>
  </property>
  <property fmtid="{D5CDD505-2E9C-101B-9397-08002B2CF9AE}" pid="9" name="MSIP_Label_9698ee0b-39cf-41dc-b744-3b09af59808d_Tag">
    <vt:lpwstr>10, 3, 0, 1</vt:lpwstr>
  </property>
</Properties>
</file>