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744" r:id="rId3"/>
  </p:sldMasterIdLst>
  <p:notesMasterIdLst>
    <p:notesMasterId r:id="rId15"/>
  </p:notesMasterIdLst>
  <p:handoutMasterIdLst>
    <p:handoutMasterId r:id="rId16"/>
  </p:handoutMasterIdLst>
  <p:sldIdLst>
    <p:sldId id="433" r:id="rId4"/>
    <p:sldId id="460" r:id="rId5"/>
    <p:sldId id="463" r:id="rId6"/>
    <p:sldId id="457" r:id="rId7"/>
    <p:sldId id="447" r:id="rId8"/>
    <p:sldId id="449" r:id="rId9"/>
    <p:sldId id="471" r:id="rId10"/>
    <p:sldId id="462" r:id="rId11"/>
    <p:sldId id="451" r:id="rId12"/>
    <p:sldId id="448" r:id="rId13"/>
    <p:sldId id="453" r:id="rId14"/>
  </p:sldIdLst>
  <p:sldSz cx="11887200" cy="7315200"/>
  <p:notesSz cx="7102475" cy="9369425"/>
  <p:custDataLst>
    <p:tags r:id="rId17"/>
  </p:custDataLst>
  <p:defaultTextStyle>
    <a:defPPr>
      <a:defRPr lang="en-US"/>
    </a:defPPr>
    <a:lvl1pPr marL="0" algn="l" defTabSz="1097151" rtl="0" eaLnBrk="1" latinLnBrk="0" hangingPunct="1">
      <a:defRPr sz="2200" kern="1200">
        <a:solidFill>
          <a:schemeClr val="tx1"/>
        </a:solidFill>
        <a:latin typeface="+mn-lt"/>
        <a:ea typeface="+mn-ea"/>
        <a:cs typeface="+mn-cs"/>
      </a:defRPr>
    </a:lvl1pPr>
    <a:lvl2pPr marL="548575" algn="l" defTabSz="1097151" rtl="0" eaLnBrk="1" latinLnBrk="0" hangingPunct="1">
      <a:defRPr sz="2200" kern="1200">
        <a:solidFill>
          <a:schemeClr val="tx1"/>
        </a:solidFill>
        <a:latin typeface="+mn-lt"/>
        <a:ea typeface="+mn-ea"/>
        <a:cs typeface="+mn-cs"/>
      </a:defRPr>
    </a:lvl2pPr>
    <a:lvl3pPr marL="1097151" algn="l" defTabSz="1097151" rtl="0" eaLnBrk="1" latinLnBrk="0" hangingPunct="1">
      <a:defRPr sz="2200" kern="1200">
        <a:solidFill>
          <a:schemeClr val="tx1"/>
        </a:solidFill>
        <a:latin typeface="+mn-lt"/>
        <a:ea typeface="+mn-ea"/>
        <a:cs typeface="+mn-cs"/>
      </a:defRPr>
    </a:lvl3pPr>
    <a:lvl4pPr marL="1645725" algn="l" defTabSz="1097151" rtl="0" eaLnBrk="1" latinLnBrk="0" hangingPunct="1">
      <a:defRPr sz="2200" kern="1200">
        <a:solidFill>
          <a:schemeClr val="tx1"/>
        </a:solidFill>
        <a:latin typeface="+mn-lt"/>
        <a:ea typeface="+mn-ea"/>
        <a:cs typeface="+mn-cs"/>
      </a:defRPr>
    </a:lvl4pPr>
    <a:lvl5pPr marL="2194301" algn="l" defTabSz="1097151" rtl="0" eaLnBrk="1" latinLnBrk="0" hangingPunct="1">
      <a:defRPr sz="2200" kern="1200">
        <a:solidFill>
          <a:schemeClr val="tx1"/>
        </a:solidFill>
        <a:latin typeface="+mn-lt"/>
        <a:ea typeface="+mn-ea"/>
        <a:cs typeface="+mn-cs"/>
      </a:defRPr>
    </a:lvl5pPr>
    <a:lvl6pPr marL="2742876" algn="l" defTabSz="1097151" rtl="0" eaLnBrk="1" latinLnBrk="0" hangingPunct="1">
      <a:defRPr sz="2200" kern="1200">
        <a:solidFill>
          <a:schemeClr val="tx1"/>
        </a:solidFill>
        <a:latin typeface="+mn-lt"/>
        <a:ea typeface="+mn-ea"/>
        <a:cs typeface="+mn-cs"/>
      </a:defRPr>
    </a:lvl6pPr>
    <a:lvl7pPr marL="3291451" algn="l" defTabSz="1097151" rtl="0" eaLnBrk="1" latinLnBrk="0" hangingPunct="1">
      <a:defRPr sz="2200" kern="1200">
        <a:solidFill>
          <a:schemeClr val="tx1"/>
        </a:solidFill>
        <a:latin typeface="+mn-lt"/>
        <a:ea typeface="+mn-ea"/>
        <a:cs typeface="+mn-cs"/>
      </a:defRPr>
    </a:lvl7pPr>
    <a:lvl8pPr marL="3840026" algn="l" defTabSz="1097151" rtl="0" eaLnBrk="1" latinLnBrk="0" hangingPunct="1">
      <a:defRPr sz="2200" kern="1200">
        <a:solidFill>
          <a:schemeClr val="tx1"/>
        </a:solidFill>
        <a:latin typeface="+mn-lt"/>
        <a:ea typeface="+mn-ea"/>
        <a:cs typeface="+mn-cs"/>
      </a:defRPr>
    </a:lvl8pPr>
    <a:lvl9pPr marL="4388601" algn="l" defTabSz="1097151"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6">
          <p15:clr>
            <a:srgbClr val="A4A3A4"/>
          </p15:clr>
        </p15:guide>
        <p15:guide id="2" pos="3744">
          <p15:clr>
            <a:srgbClr val="A4A3A4"/>
          </p15:clr>
        </p15:guide>
        <p15:guide id="3" pos="200">
          <p15:clr>
            <a:srgbClr val="A4A3A4"/>
          </p15:clr>
        </p15:guide>
        <p15:guide id="4" orient="horz" pos="4399">
          <p15:clr>
            <a:srgbClr val="A4A3A4"/>
          </p15:clr>
        </p15:guide>
        <p15:guide id="5" orient="horz" pos="565">
          <p15:clr>
            <a:srgbClr val="A4A3A4"/>
          </p15:clr>
        </p15:guide>
        <p15:guide id="6" orient="horz" pos="863">
          <p15:clr>
            <a:srgbClr val="A4A3A4"/>
          </p15:clr>
        </p15:guide>
        <p15:guide id="7" pos="171">
          <p15:clr>
            <a:srgbClr val="A4A3A4"/>
          </p15:clr>
        </p15:guide>
        <p15:guide id="8" pos="731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51">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avazos" initials="cg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CD9EE"/>
    <a:srgbClr val="00B0F0"/>
    <a:srgbClr val="1582C5"/>
    <a:srgbClr val="008000"/>
    <a:srgbClr val="17426B"/>
    <a:srgbClr val="87C874"/>
    <a:srgbClr val="C3E4BA"/>
    <a:srgbClr val="7F7F7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2" autoAdjust="0"/>
    <p:restoredTop sz="96619" autoAdjust="0"/>
  </p:normalViewPr>
  <p:slideViewPr>
    <p:cSldViewPr snapToGrid="0">
      <p:cViewPr>
        <p:scale>
          <a:sx n="57" d="100"/>
          <a:sy n="57" d="100"/>
        </p:scale>
        <p:origin x="1422" y="96"/>
      </p:cViewPr>
      <p:guideLst>
        <p:guide orient="horz" pos="2316"/>
        <p:guide pos="3744"/>
        <p:guide pos="200"/>
        <p:guide orient="horz" pos="4399"/>
        <p:guide orient="horz" pos="565"/>
        <p:guide orient="horz" pos="863"/>
        <p:guide pos="171"/>
        <p:guide pos="7315"/>
      </p:guideLst>
    </p:cSldViewPr>
  </p:slideViewPr>
  <p:notesTextViewPr>
    <p:cViewPr>
      <p:scale>
        <a:sx n="1" d="1"/>
        <a:sy n="1" d="1"/>
      </p:scale>
      <p:origin x="0" y="0"/>
    </p:cViewPr>
  </p:notesTextViewPr>
  <p:sorterViewPr>
    <p:cViewPr>
      <p:scale>
        <a:sx n="55" d="100"/>
        <a:sy n="55" d="100"/>
      </p:scale>
      <p:origin x="0" y="0"/>
    </p:cViewPr>
  </p:sorterViewPr>
  <p:notesViewPr>
    <p:cSldViewPr snapToGrid="0">
      <p:cViewPr varScale="1">
        <p:scale>
          <a:sx n="83" d="100"/>
          <a:sy n="83" d="100"/>
        </p:scale>
        <p:origin x="-3816" y="-78"/>
      </p:cViewPr>
      <p:guideLst>
        <p:guide orient="horz" pos="2928"/>
        <p:guide pos="2208"/>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oorv Anand" userId="a3ae0d09-afa7-452b-af68-fec15c725c05" providerId="ADAL" clId="{B28633C9-489E-456F-9071-95347CC02CC4}"/>
    <pc:docChg chg="undo custSel delSld modSld">
      <pc:chgData name="Apoorv Anand" userId="a3ae0d09-afa7-452b-af68-fec15c725c05" providerId="ADAL" clId="{B28633C9-489E-456F-9071-95347CC02CC4}" dt="2023-04-20T07:26:35.799" v="417" actId="47"/>
      <pc:docMkLst>
        <pc:docMk/>
      </pc:docMkLst>
      <pc:sldChg chg="modSp mod">
        <pc:chgData name="Apoorv Anand" userId="a3ae0d09-afa7-452b-af68-fec15c725c05" providerId="ADAL" clId="{B28633C9-489E-456F-9071-95347CC02CC4}" dt="2023-03-30T20:21:24.741" v="385" actId="948"/>
        <pc:sldMkLst>
          <pc:docMk/>
          <pc:sldMk cId="332077926" sldId="447"/>
        </pc:sldMkLst>
        <pc:spChg chg="mod">
          <ac:chgData name="Apoorv Anand" userId="a3ae0d09-afa7-452b-af68-fec15c725c05" providerId="ADAL" clId="{B28633C9-489E-456F-9071-95347CC02CC4}" dt="2023-03-30T20:21:24.741" v="385" actId="948"/>
          <ac:spMkLst>
            <pc:docMk/>
            <pc:sldMk cId="332077926" sldId="447"/>
            <ac:spMk id="3" creationId="{00000000-0000-0000-0000-000000000000}"/>
          </ac:spMkLst>
        </pc:spChg>
      </pc:sldChg>
      <pc:sldChg chg="modSp mod">
        <pc:chgData name="Apoorv Anand" userId="a3ae0d09-afa7-452b-af68-fec15c725c05" providerId="ADAL" clId="{B28633C9-489E-456F-9071-95347CC02CC4}" dt="2023-03-30T20:26:31.193" v="386" actId="20577"/>
        <pc:sldMkLst>
          <pc:docMk/>
          <pc:sldMk cId="3159275000" sldId="448"/>
        </pc:sldMkLst>
        <pc:spChg chg="mod">
          <ac:chgData name="Apoorv Anand" userId="a3ae0d09-afa7-452b-af68-fec15c725c05" providerId="ADAL" clId="{B28633C9-489E-456F-9071-95347CC02CC4}" dt="2023-03-30T20:26:31.193" v="386" actId="20577"/>
          <ac:spMkLst>
            <pc:docMk/>
            <pc:sldMk cId="3159275000" sldId="448"/>
            <ac:spMk id="9" creationId="{00000000-0000-0000-0000-000000000000}"/>
          </ac:spMkLst>
        </pc:spChg>
      </pc:sldChg>
      <pc:sldChg chg="del">
        <pc:chgData name="Apoorv Anand" userId="a3ae0d09-afa7-452b-af68-fec15c725c05" providerId="ADAL" clId="{B28633C9-489E-456F-9071-95347CC02CC4}" dt="2023-04-20T07:26:35.799" v="417" actId="47"/>
        <pc:sldMkLst>
          <pc:docMk/>
          <pc:sldMk cId="310455397" sldId="450"/>
        </pc:sldMkLst>
      </pc:sldChg>
      <pc:sldChg chg="addSp delSp modSp mod">
        <pc:chgData name="Apoorv Anand" userId="a3ae0d09-afa7-452b-af68-fec15c725c05" providerId="ADAL" clId="{B28633C9-489E-456F-9071-95347CC02CC4}" dt="2023-01-11T08:57:26.606" v="106" actId="14100"/>
        <pc:sldMkLst>
          <pc:docMk/>
          <pc:sldMk cId="2978873277" sldId="452"/>
        </pc:sldMkLst>
        <pc:spChg chg="add del mod">
          <ac:chgData name="Apoorv Anand" userId="a3ae0d09-afa7-452b-af68-fec15c725c05" providerId="ADAL" clId="{B28633C9-489E-456F-9071-95347CC02CC4}" dt="2023-01-11T08:56:22.738" v="95" actId="478"/>
          <ac:spMkLst>
            <pc:docMk/>
            <pc:sldMk cId="2978873277" sldId="452"/>
            <ac:spMk id="3" creationId="{BD36FA5F-7D4E-17CD-8A96-985D9D6CA32D}"/>
          </ac:spMkLst>
        </pc:spChg>
        <pc:spChg chg="del">
          <ac:chgData name="Apoorv Anand" userId="a3ae0d09-afa7-452b-af68-fec15c725c05" providerId="ADAL" clId="{B28633C9-489E-456F-9071-95347CC02CC4}" dt="2023-01-11T08:56:25.901" v="96" actId="478"/>
          <ac:spMkLst>
            <pc:docMk/>
            <pc:sldMk cId="2978873277" sldId="452"/>
            <ac:spMk id="10" creationId="{00000000-0000-0000-0000-000000000000}"/>
          </ac:spMkLst>
        </pc:spChg>
        <pc:spChg chg="mod">
          <ac:chgData name="Apoorv Anand" userId="a3ae0d09-afa7-452b-af68-fec15c725c05" providerId="ADAL" clId="{B28633C9-489E-456F-9071-95347CC02CC4}" dt="2023-01-11T08:56:33.033" v="97" actId="1076"/>
          <ac:spMkLst>
            <pc:docMk/>
            <pc:sldMk cId="2978873277" sldId="452"/>
            <ac:spMk id="52" creationId="{00000000-0000-0000-0000-000000000000}"/>
          </ac:spMkLst>
        </pc:spChg>
        <pc:spChg chg="mod">
          <ac:chgData name="Apoorv Anand" userId="a3ae0d09-afa7-452b-af68-fec15c725c05" providerId="ADAL" clId="{B28633C9-489E-456F-9071-95347CC02CC4}" dt="2023-01-11T08:57:00.063" v="102" actId="1076"/>
          <ac:spMkLst>
            <pc:docMk/>
            <pc:sldMk cId="2978873277" sldId="452"/>
            <ac:spMk id="59" creationId="{00000000-0000-0000-0000-000000000000}"/>
          </ac:spMkLst>
        </pc:spChg>
        <pc:spChg chg="del">
          <ac:chgData name="Apoorv Anand" userId="a3ae0d09-afa7-452b-af68-fec15c725c05" providerId="ADAL" clId="{B28633C9-489E-456F-9071-95347CC02CC4}" dt="2023-01-11T08:56:25.901" v="96" actId="478"/>
          <ac:spMkLst>
            <pc:docMk/>
            <pc:sldMk cId="2978873277" sldId="452"/>
            <ac:spMk id="61" creationId="{00000000-0000-0000-0000-000000000000}"/>
          </ac:spMkLst>
        </pc:spChg>
        <pc:spChg chg="del">
          <ac:chgData name="Apoorv Anand" userId="a3ae0d09-afa7-452b-af68-fec15c725c05" providerId="ADAL" clId="{B28633C9-489E-456F-9071-95347CC02CC4}" dt="2023-01-11T08:56:20.433" v="94" actId="478"/>
          <ac:spMkLst>
            <pc:docMk/>
            <pc:sldMk cId="2978873277" sldId="452"/>
            <ac:spMk id="28673" creationId="{00000000-0000-0000-0000-000000000000}"/>
          </ac:spMkLst>
        </pc:spChg>
        <pc:graphicFrameChg chg="mod">
          <ac:chgData name="Apoorv Anand" userId="a3ae0d09-afa7-452b-af68-fec15c725c05" providerId="ADAL" clId="{B28633C9-489E-456F-9071-95347CC02CC4}" dt="2023-01-11T08:56:54.012" v="101" actId="1076"/>
          <ac:graphicFrameMkLst>
            <pc:docMk/>
            <pc:sldMk cId="2978873277" sldId="452"/>
            <ac:graphicFrameMk id="6" creationId="{00000000-0000-0000-0000-000000000000}"/>
          </ac:graphicFrameMkLst>
        </pc:graphicFrameChg>
        <pc:graphicFrameChg chg="mod modGraphic">
          <ac:chgData name="Apoorv Anand" userId="a3ae0d09-afa7-452b-af68-fec15c725c05" providerId="ADAL" clId="{B28633C9-489E-456F-9071-95347CC02CC4}" dt="2023-01-11T08:57:26.606" v="106" actId="14100"/>
          <ac:graphicFrameMkLst>
            <pc:docMk/>
            <pc:sldMk cId="2978873277" sldId="452"/>
            <ac:graphicFrameMk id="7" creationId="{00000000-0000-0000-0000-000000000000}"/>
          </ac:graphicFrameMkLst>
        </pc:graphicFrameChg>
      </pc:sldChg>
      <pc:sldChg chg="modSp mod">
        <pc:chgData name="Apoorv Anand" userId="a3ae0d09-afa7-452b-af68-fec15c725c05" providerId="ADAL" clId="{B28633C9-489E-456F-9071-95347CC02CC4}" dt="2023-04-20T07:25:49.255" v="416" actId="20577"/>
        <pc:sldMkLst>
          <pc:docMk/>
          <pc:sldMk cId="3422931040" sldId="463"/>
        </pc:sldMkLst>
        <pc:spChg chg="mod">
          <ac:chgData name="Apoorv Anand" userId="a3ae0d09-afa7-452b-af68-fec15c725c05" providerId="ADAL" clId="{B28633C9-489E-456F-9071-95347CC02CC4}" dt="2023-03-30T13:56:05.174" v="345" actId="20577"/>
          <ac:spMkLst>
            <pc:docMk/>
            <pc:sldMk cId="3422931040" sldId="463"/>
            <ac:spMk id="5" creationId="{C37E5054-74CE-D36D-B4AD-2C536ECAD501}"/>
          </ac:spMkLst>
        </pc:spChg>
        <pc:graphicFrameChg chg="mod modGraphic">
          <ac:chgData name="Apoorv Anand" userId="a3ae0d09-afa7-452b-af68-fec15c725c05" providerId="ADAL" clId="{B28633C9-489E-456F-9071-95347CC02CC4}" dt="2023-04-20T07:25:49.255" v="416" actId="20577"/>
          <ac:graphicFrameMkLst>
            <pc:docMk/>
            <pc:sldMk cId="3422931040" sldId="463"/>
            <ac:graphicFrameMk id="3" creationId="{F28253A0-D0EB-E514-8AA7-F41485BA9F54}"/>
          </ac:graphicFrameMkLst>
        </pc:graphicFrameChg>
      </pc:sldChg>
      <pc:sldChg chg="modSp mod">
        <pc:chgData name="Apoorv Anand" userId="a3ae0d09-afa7-452b-af68-fec15c725c05" providerId="ADAL" clId="{B28633C9-489E-456F-9071-95347CC02CC4}" dt="2023-03-30T20:28:00.298" v="394" actId="20577"/>
        <pc:sldMkLst>
          <pc:docMk/>
          <pc:sldMk cId="83823663" sldId="471"/>
        </pc:sldMkLst>
        <pc:spChg chg="mod">
          <ac:chgData name="Apoorv Anand" userId="a3ae0d09-afa7-452b-af68-fec15c725c05" providerId="ADAL" clId="{B28633C9-489E-456F-9071-95347CC02CC4}" dt="2023-02-22T18:08:59.743" v="294" actId="20577"/>
          <ac:spMkLst>
            <pc:docMk/>
            <pc:sldMk cId="83823663" sldId="471"/>
            <ac:spMk id="52" creationId="{00000000-0000-0000-0000-000000000000}"/>
          </ac:spMkLst>
        </pc:spChg>
        <pc:spChg chg="mod">
          <ac:chgData name="Apoorv Anand" userId="a3ae0d09-afa7-452b-af68-fec15c725c05" providerId="ADAL" clId="{B28633C9-489E-456F-9071-95347CC02CC4}" dt="2023-03-30T20:28:00.298" v="394" actId="20577"/>
          <ac:spMkLst>
            <pc:docMk/>
            <pc:sldMk cId="83823663" sldId="471"/>
            <ac:spMk id="59" creationId="{00000000-0000-0000-0000-000000000000}"/>
          </ac:spMkLst>
        </pc:spChg>
        <pc:graphicFrameChg chg="modGraphic">
          <ac:chgData name="Apoorv Anand" userId="a3ae0d09-afa7-452b-af68-fec15c725c05" providerId="ADAL" clId="{B28633C9-489E-456F-9071-95347CC02CC4}" dt="2023-02-22T18:08:03.793" v="290" actId="20577"/>
          <ac:graphicFrameMkLst>
            <pc:docMk/>
            <pc:sldMk cId="83823663" sldId="471"/>
            <ac:graphicFrameMk id="7" creationId="{00000000-0000-0000-0000-000000000000}"/>
          </ac:graphicFrameMkLst>
        </pc:graphicFrameChg>
      </pc:sldChg>
    </pc:docChg>
  </pc:docChgLst>
  <pc:docChgLst>
    <pc:chgData name="Apoorv Anand" userId="a3ae0d09-afa7-452b-af68-fec15c725c05" providerId="ADAL" clId="{ECC5FFA1-A1A2-467F-BBE0-FF78AF204571}"/>
    <pc:docChg chg="undo custSel modSld">
      <pc:chgData name="Apoorv Anand" userId="a3ae0d09-afa7-452b-af68-fec15c725c05" providerId="ADAL" clId="{ECC5FFA1-A1A2-467F-BBE0-FF78AF204571}" dt="2023-11-24T08:14:41.854" v="82" actId="14100"/>
      <pc:docMkLst>
        <pc:docMk/>
      </pc:docMkLst>
      <pc:sldChg chg="modSp mod">
        <pc:chgData name="Apoorv Anand" userId="a3ae0d09-afa7-452b-af68-fec15c725c05" providerId="ADAL" clId="{ECC5FFA1-A1A2-467F-BBE0-FF78AF204571}" dt="2023-11-24T05:22:20.955" v="1" actId="20577"/>
        <pc:sldMkLst>
          <pc:docMk/>
          <pc:sldMk cId="1262221477" sldId="433"/>
        </pc:sldMkLst>
        <pc:spChg chg="mod">
          <ac:chgData name="Apoorv Anand" userId="a3ae0d09-afa7-452b-af68-fec15c725c05" providerId="ADAL" clId="{ECC5FFA1-A1A2-467F-BBE0-FF78AF204571}" dt="2023-11-24T05:22:20.955" v="1" actId="20577"/>
          <ac:spMkLst>
            <pc:docMk/>
            <pc:sldMk cId="1262221477" sldId="433"/>
            <ac:spMk id="11" creationId="{00000000-0000-0000-0000-000000000000}"/>
          </ac:spMkLst>
        </pc:spChg>
      </pc:sldChg>
      <pc:sldChg chg="modSp mod">
        <pc:chgData name="Apoorv Anand" userId="a3ae0d09-afa7-452b-af68-fec15c725c05" providerId="ADAL" clId="{ECC5FFA1-A1A2-467F-BBE0-FF78AF204571}" dt="2023-11-24T08:11:29.181" v="33" actId="20577"/>
        <pc:sldMkLst>
          <pc:docMk/>
          <pc:sldMk cId="3422931040" sldId="463"/>
        </pc:sldMkLst>
        <pc:graphicFrameChg chg="modGraphic">
          <ac:chgData name="Apoorv Anand" userId="a3ae0d09-afa7-452b-af68-fec15c725c05" providerId="ADAL" clId="{ECC5FFA1-A1A2-467F-BBE0-FF78AF204571}" dt="2023-11-24T08:11:29.181" v="33" actId="20577"/>
          <ac:graphicFrameMkLst>
            <pc:docMk/>
            <pc:sldMk cId="3422931040" sldId="463"/>
            <ac:graphicFrameMk id="3" creationId="{F28253A0-D0EB-E514-8AA7-F41485BA9F54}"/>
          </ac:graphicFrameMkLst>
        </pc:graphicFrameChg>
      </pc:sldChg>
      <pc:sldChg chg="modSp mod">
        <pc:chgData name="Apoorv Anand" userId="a3ae0d09-afa7-452b-af68-fec15c725c05" providerId="ADAL" clId="{ECC5FFA1-A1A2-467F-BBE0-FF78AF204571}" dt="2023-11-24T08:14:41.854" v="82" actId="14100"/>
        <pc:sldMkLst>
          <pc:docMk/>
          <pc:sldMk cId="83823663" sldId="471"/>
        </pc:sldMkLst>
        <pc:spChg chg="mod">
          <ac:chgData name="Apoorv Anand" userId="a3ae0d09-afa7-452b-af68-fec15c725c05" providerId="ADAL" clId="{ECC5FFA1-A1A2-467F-BBE0-FF78AF204571}" dt="2023-11-24T08:14:28.372" v="79" actId="1036"/>
          <ac:spMkLst>
            <pc:docMk/>
            <pc:sldMk cId="83823663" sldId="471"/>
            <ac:spMk id="59" creationId="{00000000-0000-0000-0000-000000000000}"/>
          </ac:spMkLst>
        </pc:spChg>
        <pc:graphicFrameChg chg="mod modGraphic">
          <ac:chgData name="Apoorv Anand" userId="a3ae0d09-afa7-452b-af68-fec15c725c05" providerId="ADAL" clId="{ECC5FFA1-A1A2-467F-BBE0-FF78AF204571}" dt="2023-11-24T08:14:41.854" v="82" actId="14100"/>
          <ac:graphicFrameMkLst>
            <pc:docMk/>
            <pc:sldMk cId="83823663" sldId="471"/>
            <ac:graphicFrameMk id="6" creationId="{00000000-0000-0000-0000-000000000000}"/>
          </ac:graphicFrameMkLst>
        </pc:graphicFrameChg>
        <pc:graphicFrameChg chg="mod">
          <ac:chgData name="Apoorv Anand" userId="a3ae0d09-afa7-452b-af68-fec15c725c05" providerId="ADAL" clId="{ECC5FFA1-A1A2-467F-BBE0-FF78AF204571}" dt="2023-11-24T08:14:22.737" v="71" actId="1036"/>
          <ac:graphicFrameMkLst>
            <pc:docMk/>
            <pc:sldMk cId="83823663" sldId="471"/>
            <ac:graphicFrameMk id="7" creationId="{00000000-0000-0000-0000-000000000000}"/>
          </ac:graphicFrameMkLst>
        </pc:graphicFrameChg>
      </pc:sldChg>
    </pc:docChg>
  </pc:docChgLst>
  <pc:docChgLst>
    <pc:chgData name="Apoorv Anand" userId="a3ae0d09-afa7-452b-af68-fec15c725c05" providerId="ADAL" clId="{742F608B-9ED0-49F6-B04F-1F8813846D5B}"/>
    <pc:docChg chg="custSel modSld">
      <pc:chgData name="Apoorv Anand" userId="a3ae0d09-afa7-452b-af68-fec15c725c05" providerId="ADAL" clId="{742F608B-9ED0-49F6-B04F-1F8813846D5B}" dt="2022-11-14T11:22:25.844" v="80" actId="1036"/>
      <pc:docMkLst>
        <pc:docMk/>
      </pc:docMkLst>
      <pc:sldChg chg="delSp modSp mod">
        <pc:chgData name="Apoorv Anand" userId="a3ae0d09-afa7-452b-af68-fec15c725c05" providerId="ADAL" clId="{742F608B-9ED0-49F6-B04F-1F8813846D5B}" dt="2022-11-14T11:22:25.844" v="80" actId="1036"/>
        <pc:sldMkLst>
          <pc:docMk/>
          <pc:sldMk cId="3422931040" sldId="463"/>
        </pc:sldMkLst>
        <pc:spChg chg="del">
          <ac:chgData name="Apoorv Anand" userId="a3ae0d09-afa7-452b-af68-fec15c725c05" providerId="ADAL" clId="{742F608B-9ED0-49F6-B04F-1F8813846D5B}" dt="2022-11-14T11:07:05.846" v="0" actId="478"/>
          <ac:spMkLst>
            <pc:docMk/>
            <pc:sldMk cId="3422931040" sldId="463"/>
            <ac:spMk id="2" creationId="{2859EA7C-E8F7-F71D-EBD3-5C6FC96BFD8F}"/>
          </ac:spMkLst>
        </pc:spChg>
        <pc:spChg chg="mod">
          <ac:chgData name="Apoorv Anand" userId="a3ae0d09-afa7-452b-af68-fec15c725c05" providerId="ADAL" clId="{742F608B-9ED0-49F6-B04F-1F8813846D5B}" dt="2022-11-14T11:22:25.844" v="80" actId="1036"/>
          <ac:spMkLst>
            <pc:docMk/>
            <pc:sldMk cId="3422931040" sldId="463"/>
            <ac:spMk id="5" creationId="{C37E5054-74CE-D36D-B4AD-2C536ECAD501}"/>
          </ac:spMkLst>
        </pc:spChg>
        <pc:graphicFrameChg chg="mod modGraphic">
          <ac:chgData name="Apoorv Anand" userId="a3ae0d09-afa7-452b-af68-fec15c725c05" providerId="ADAL" clId="{742F608B-9ED0-49F6-B04F-1F8813846D5B}" dt="2022-11-14T11:22:18.986" v="60" actId="20577"/>
          <ac:graphicFrameMkLst>
            <pc:docMk/>
            <pc:sldMk cId="3422931040" sldId="463"/>
            <ac:graphicFrameMk id="3" creationId="{F28253A0-D0EB-E514-8AA7-F41485BA9F54}"/>
          </ac:graphicFrameMkLst>
        </pc:graphicFrameChg>
      </pc:sldChg>
    </pc:docChg>
  </pc:docChgLst>
  <pc:docChgLst>
    <pc:chgData name="Apoorv Anand" userId="a3ae0d09-afa7-452b-af68-fec15c725c05" providerId="ADAL" clId="{A11DC0FA-711F-4BD6-BCE7-A2F59BA66C3D}"/>
    <pc:docChg chg="modSld">
      <pc:chgData name="Apoorv Anand" userId="a3ae0d09-afa7-452b-af68-fec15c725c05" providerId="ADAL" clId="{A11DC0FA-711F-4BD6-BCE7-A2F59BA66C3D}" dt="2024-12-11T05:32:27.103" v="5" actId="255"/>
      <pc:docMkLst>
        <pc:docMk/>
      </pc:docMkLst>
      <pc:sldChg chg="modSp mod">
        <pc:chgData name="Apoorv Anand" userId="a3ae0d09-afa7-452b-af68-fec15c725c05" providerId="ADAL" clId="{A11DC0FA-711F-4BD6-BCE7-A2F59BA66C3D}" dt="2024-12-11T05:29:31.880" v="3" actId="20577"/>
        <pc:sldMkLst>
          <pc:docMk/>
          <pc:sldMk cId="1262221477" sldId="433"/>
        </pc:sldMkLst>
        <pc:spChg chg="mod">
          <ac:chgData name="Apoorv Anand" userId="a3ae0d09-afa7-452b-af68-fec15c725c05" providerId="ADAL" clId="{A11DC0FA-711F-4BD6-BCE7-A2F59BA66C3D}" dt="2024-12-11T05:29:31.880" v="3" actId="20577"/>
          <ac:spMkLst>
            <pc:docMk/>
            <pc:sldMk cId="1262221477" sldId="433"/>
            <ac:spMk id="11" creationId="{00000000-0000-0000-0000-000000000000}"/>
          </ac:spMkLst>
        </pc:spChg>
      </pc:sldChg>
      <pc:sldChg chg="modSp mod">
        <pc:chgData name="Apoorv Anand" userId="a3ae0d09-afa7-452b-af68-fec15c725c05" providerId="ADAL" clId="{A11DC0FA-711F-4BD6-BCE7-A2F59BA66C3D}" dt="2024-12-11T05:32:27.103" v="5" actId="255"/>
        <pc:sldMkLst>
          <pc:docMk/>
          <pc:sldMk cId="3422931040" sldId="463"/>
        </pc:sldMkLst>
        <pc:spChg chg="mod">
          <ac:chgData name="Apoorv Anand" userId="a3ae0d09-afa7-452b-af68-fec15c725c05" providerId="ADAL" clId="{A11DC0FA-711F-4BD6-BCE7-A2F59BA66C3D}" dt="2024-12-11T05:32:27.103" v="5" actId="255"/>
          <ac:spMkLst>
            <pc:docMk/>
            <pc:sldMk cId="3422931040" sldId="463"/>
            <ac:spMk id="5" creationId="{C37E5054-74CE-D36D-B4AD-2C536ECAD501}"/>
          </ac:spMkLst>
        </pc:spChg>
      </pc:sldChg>
    </pc:docChg>
  </pc:docChgLst>
  <pc:docChgLst>
    <pc:chgData name="Apoorv Anand" userId="a3ae0d09-afa7-452b-af68-fec15c725c05" providerId="ADAL" clId="{DC0E0A4B-6976-489E-B1EB-3466CD01E305}"/>
    <pc:docChg chg="undo custSel modSld">
      <pc:chgData name="Apoorv Anand" userId="a3ae0d09-afa7-452b-af68-fec15c725c05" providerId="ADAL" clId="{DC0E0A4B-6976-489E-B1EB-3466CD01E305}" dt="2024-02-19T13:06:18.021" v="188" actId="14734"/>
      <pc:docMkLst>
        <pc:docMk/>
      </pc:docMkLst>
      <pc:sldChg chg="modSp mod">
        <pc:chgData name="Apoorv Anand" userId="a3ae0d09-afa7-452b-af68-fec15c725c05" providerId="ADAL" clId="{DC0E0A4B-6976-489E-B1EB-3466CD01E305}" dt="2024-01-15T09:58:12.658" v="3" actId="1076"/>
        <pc:sldMkLst>
          <pc:docMk/>
          <pc:sldMk cId="3159275000" sldId="448"/>
        </pc:sldMkLst>
        <pc:spChg chg="mod">
          <ac:chgData name="Apoorv Anand" userId="a3ae0d09-afa7-452b-af68-fec15c725c05" providerId="ADAL" clId="{DC0E0A4B-6976-489E-B1EB-3466CD01E305}" dt="2024-01-15T09:58:08.565" v="2" actId="20577"/>
          <ac:spMkLst>
            <pc:docMk/>
            <pc:sldMk cId="3159275000" sldId="448"/>
            <ac:spMk id="9" creationId="{00000000-0000-0000-0000-000000000000}"/>
          </ac:spMkLst>
        </pc:spChg>
        <pc:spChg chg="mod">
          <ac:chgData name="Apoorv Anand" userId="a3ae0d09-afa7-452b-af68-fec15c725c05" providerId="ADAL" clId="{DC0E0A4B-6976-489E-B1EB-3466CD01E305}" dt="2024-01-15T09:58:12.658" v="3" actId="1076"/>
          <ac:spMkLst>
            <pc:docMk/>
            <pc:sldMk cId="3159275000" sldId="448"/>
            <ac:spMk id="60" creationId="{00000000-0000-0000-0000-000000000000}"/>
          </ac:spMkLst>
        </pc:spChg>
      </pc:sldChg>
      <pc:sldChg chg="modSp mod">
        <pc:chgData name="Apoorv Anand" userId="a3ae0d09-afa7-452b-af68-fec15c725c05" providerId="ADAL" clId="{DC0E0A4B-6976-489E-B1EB-3466CD01E305}" dt="2024-02-19T13:05:14.052" v="183" actId="20577"/>
        <pc:sldMkLst>
          <pc:docMk/>
          <pc:sldMk cId="3422931040" sldId="463"/>
        </pc:sldMkLst>
        <pc:graphicFrameChg chg="mod modGraphic">
          <ac:chgData name="Apoorv Anand" userId="a3ae0d09-afa7-452b-af68-fec15c725c05" providerId="ADAL" clId="{DC0E0A4B-6976-489E-B1EB-3466CD01E305}" dt="2024-02-19T13:05:14.052" v="183" actId="20577"/>
          <ac:graphicFrameMkLst>
            <pc:docMk/>
            <pc:sldMk cId="3422931040" sldId="463"/>
            <ac:graphicFrameMk id="3" creationId="{F28253A0-D0EB-E514-8AA7-F41485BA9F54}"/>
          </ac:graphicFrameMkLst>
        </pc:graphicFrameChg>
      </pc:sldChg>
      <pc:sldChg chg="modSp mod">
        <pc:chgData name="Apoorv Anand" userId="a3ae0d09-afa7-452b-af68-fec15c725c05" providerId="ADAL" clId="{DC0E0A4B-6976-489E-B1EB-3466CD01E305}" dt="2024-02-19T13:06:18.021" v="188" actId="14734"/>
        <pc:sldMkLst>
          <pc:docMk/>
          <pc:sldMk cId="83823663" sldId="471"/>
        </pc:sldMkLst>
        <pc:graphicFrameChg chg="mod modGraphic">
          <ac:chgData name="Apoorv Anand" userId="a3ae0d09-afa7-452b-af68-fec15c725c05" providerId="ADAL" clId="{DC0E0A4B-6976-489E-B1EB-3466CD01E305}" dt="2024-02-19T13:06:18.021" v="188" actId="14734"/>
          <ac:graphicFrameMkLst>
            <pc:docMk/>
            <pc:sldMk cId="83823663" sldId="471"/>
            <ac:graphicFrameMk id="7" creationId="{00000000-0000-0000-0000-000000000000}"/>
          </ac:graphicFrameMkLst>
        </pc:graphicFrameChg>
      </pc:sldChg>
    </pc:docChg>
  </pc:docChgLst>
  <pc:docChgLst>
    <pc:chgData name="Apoorv Anand" userId="a3ae0d09-afa7-452b-af68-fec15c725c05" providerId="ADAL" clId="{00DCCE49-5EA4-404E-831E-8640B34B0760}"/>
    <pc:docChg chg="modSld">
      <pc:chgData name="Apoorv Anand" userId="a3ae0d09-afa7-452b-af68-fec15c725c05" providerId="ADAL" clId="{00DCCE49-5EA4-404E-831E-8640B34B0760}" dt="2023-07-29T07:03:26.306" v="2" actId="1076"/>
      <pc:docMkLst>
        <pc:docMk/>
      </pc:docMkLst>
      <pc:sldChg chg="modSp mod">
        <pc:chgData name="Apoorv Anand" userId="a3ae0d09-afa7-452b-af68-fec15c725c05" providerId="ADAL" clId="{00DCCE49-5EA4-404E-831E-8640B34B0760}" dt="2023-07-29T07:03:26.306" v="2" actId="1076"/>
        <pc:sldMkLst>
          <pc:docMk/>
          <pc:sldMk cId="3159275000" sldId="448"/>
        </pc:sldMkLst>
        <pc:spChg chg="mod">
          <ac:chgData name="Apoorv Anand" userId="a3ae0d09-afa7-452b-af68-fec15c725c05" providerId="ADAL" clId="{00DCCE49-5EA4-404E-831E-8640B34B0760}" dt="2023-07-29T07:03:21.190" v="1"/>
          <ac:spMkLst>
            <pc:docMk/>
            <pc:sldMk cId="3159275000" sldId="448"/>
            <ac:spMk id="9" creationId="{00000000-0000-0000-0000-000000000000}"/>
          </ac:spMkLst>
        </pc:spChg>
        <pc:spChg chg="mod">
          <ac:chgData name="Apoorv Anand" userId="a3ae0d09-afa7-452b-af68-fec15c725c05" providerId="ADAL" clId="{00DCCE49-5EA4-404E-831E-8640B34B0760}" dt="2023-07-29T07:03:26.306" v="2" actId="1076"/>
          <ac:spMkLst>
            <pc:docMk/>
            <pc:sldMk cId="3159275000" sldId="448"/>
            <ac:spMk id="6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8472"/>
          </a:xfrm>
          <a:prstGeom prst="rect">
            <a:avLst/>
          </a:prstGeom>
        </p:spPr>
        <p:txBody>
          <a:bodyPr vert="horz" lIns="94102" tIns="47052" rIns="94102" bIns="47052"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68472"/>
          </a:xfrm>
          <a:prstGeom prst="rect">
            <a:avLst/>
          </a:prstGeom>
        </p:spPr>
        <p:txBody>
          <a:bodyPr vert="horz" lIns="94102" tIns="47052" rIns="94102" bIns="47052" rtlCol="0"/>
          <a:lstStyle>
            <a:lvl1pPr algn="r">
              <a:defRPr sz="1200"/>
            </a:lvl1pPr>
          </a:lstStyle>
          <a:p>
            <a:fld id="{365919EF-91CB-4B4C-8954-74D142EE042D}" type="datetimeFigureOut">
              <a:rPr lang="en-US" smtClean="0"/>
              <a:t>12/11/2024</a:t>
            </a:fld>
            <a:endParaRPr lang="en-US"/>
          </a:p>
        </p:txBody>
      </p:sp>
      <p:sp>
        <p:nvSpPr>
          <p:cNvPr id="4" name="Footer Placeholder 3"/>
          <p:cNvSpPr>
            <a:spLocks noGrp="1"/>
          </p:cNvSpPr>
          <p:nvPr>
            <p:ph type="ftr" sz="quarter" idx="2"/>
          </p:nvPr>
        </p:nvSpPr>
        <p:spPr>
          <a:xfrm>
            <a:off x="0" y="8899327"/>
            <a:ext cx="3077740" cy="468472"/>
          </a:xfrm>
          <a:prstGeom prst="rect">
            <a:avLst/>
          </a:prstGeom>
        </p:spPr>
        <p:txBody>
          <a:bodyPr vert="horz" lIns="94102" tIns="47052" rIns="94102" bIns="47052"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899327"/>
            <a:ext cx="3077740" cy="468472"/>
          </a:xfrm>
          <a:prstGeom prst="rect">
            <a:avLst/>
          </a:prstGeom>
        </p:spPr>
        <p:txBody>
          <a:bodyPr vert="horz" lIns="94102" tIns="47052" rIns="94102" bIns="47052" rtlCol="0" anchor="b"/>
          <a:lstStyle>
            <a:lvl1pPr algn="r">
              <a:defRPr sz="1200"/>
            </a:lvl1pPr>
          </a:lstStyle>
          <a:p>
            <a:fld id="{0615696F-75C7-4BD5-85AE-8745CB247490}" type="slidenum">
              <a:rPr lang="en-US" smtClean="0"/>
              <a:t>‹#›</a:t>
            </a:fld>
            <a:endParaRPr lang="en-US"/>
          </a:p>
        </p:txBody>
      </p:sp>
    </p:spTree>
    <p:extLst>
      <p:ext uri="{BB962C8B-B14F-4D97-AF65-F5344CB8AC3E}">
        <p14:creationId xmlns:p14="http://schemas.microsoft.com/office/powerpoint/2010/main" val="362293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8472"/>
          </a:xfrm>
          <a:prstGeom prst="rect">
            <a:avLst/>
          </a:prstGeom>
        </p:spPr>
        <p:txBody>
          <a:bodyPr vert="horz" lIns="94102" tIns="47052" rIns="94102" bIns="47052" rtlCol="0"/>
          <a:lstStyle>
            <a:lvl1pPr algn="l">
              <a:defRPr sz="1200"/>
            </a:lvl1pPr>
          </a:lstStyle>
          <a:p>
            <a:endParaRPr lang="en-US"/>
          </a:p>
        </p:txBody>
      </p:sp>
      <p:sp>
        <p:nvSpPr>
          <p:cNvPr id="3" name="Date Placeholder 2"/>
          <p:cNvSpPr>
            <a:spLocks noGrp="1"/>
          </p:cNvSpPr>
          <p:nvPr>
            <p:ph type="dt" idx="1"/>
          </p:nvPr>
        </p:nvSpPr>
        <p:spPr>
          <a:xfrm>
            <a:off x="4023093" y="0"/>
            <a:ext cx="3077740" cy="468472"/>
          </a:xfrm>
          <a:prstGeom prst="rect">
            <a:avLst/>
          </a:prstGeom>
        </p:spPr>
        <p:txBody>
          <a:bodyPr vert="horz" lIns="94102" tIns="47052" rIns="94102" bIns="47052" rtlCol="0"/>
          <a:lstStyle>
            <a:lvl1pPr algn="r">
              <a:defRPr sz="1200"/>
            </a:lvl1pPr>
          </a:lstStyle>
          <a:p>
            <a:fld id="{7744B823-EA88-4B36-9ADF-5A5DB8443E77}" type="datetimeFigureOut">
              <a:rPr lang="en-US" smtClean="0"/>
              <a:t>12/11/2024</a:t>
            </a:fld>
            <a:endParaRPr lang="en-US"/>
          </a:p>
        </p:txBody>
      </p:sp>
      <p:sp>
        <p:nvSpPr>
          <p:cNvPr id="4" name="Slide Image Placeholder 3"/>
          <p:cNvSpPr>
            <a:spLocks noGrp="1" noRot="1" noChangeAspect="1"/>
          </p:cNvSpPr>
          <p:nvPr>
            <p:ph type="sldImg" idx="2"/>
          </p:nvPr>
        </p:nvSpPr>
        <p:spPr>
          <a:xfrm>
            <a:off x="695325" y="701675"/>
            <a:ext cx="5711825" cy="3514725"/>
          </a:xfrm>
          <a:prstGeom prst="rect">
            <a:avLst/>
          </a:prstGeom>
          <a:noFill/>
          <a:ln w="12700">
            <a:solidFill>
              <a:prstClr val="black"/>
            </a:solidFill>
          </a:ln>
        </p:spPr>
        <p:txBody>
          <a:bodyPr vert="horz" lIns="94102" tIns="47052" rIns="94102" bIns="47052" rtlCol="0" anchor="ctr"/>
          <a:lstStyle/>
          <a:p>
            <a:endParaRPr lang="en-US"/>
          </a:p>
        </p:txBody>
      </p:sp>
      <p:sp>
        <p:nvSpPr>
          <p:cNvPr id="5" name="Notes Placeholder 4"/>
          <p:cNvSpPr>
            <a:spLocks noGrp="1"/>
          </p:cNvSpPr>
          <p:nvPr>
            <p:ph type="body" sz="quarter" idx="3"/>
          </p:nvPr>
        </p:nvSpPr>
        <p:spPr>
          <a:xfrm>
            <a:off x="710248" y="4450477"/>
            <a:ext cx="5681980" cy="4216242"/>
          </a:xfrm>
          <a:prstGeom prst="rect">
            <a:avLst/>
          </a:prstGeom>
        </p:spPr>
        <p:txBody>
          <a:bodyPr vert="horz" lIns="94102" tIns="47052" rIns="94102" bIns="470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7"/>
            <a:ext cx="3077740" cy="468472"/>
          </a:xfrm>
          <a:prstGeom prst="rect">
            <a:avLst/>
          </a:prstGeom>
        </p:spPr>
        <p:txBody>
          <a:bodyPr vert="horz" lIns="94102" tIns="47052" rIns="94102" bIns="47052"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899327"/>
            <a:ext cx="3077740" cy="468472"/>
          </a:xfrm>
          <a:prstGeom prst="rect">
            <a:avLst/>
          </a:prstGeom>
        </p:spPr>
        <p:txBody>
          <a:bodyPr vert="horz" lIns="94102" tIns="47052" rIns="94102" bIns="47052" rtlCol="0" anchor="b"/>
          <a:lstStyle>
            <a:lvl1pPr algn="r">
              <a:defRPr sz="1200"/>
            </a:lvl1pPr>
          </a:lstStyle>
          <a:p>
            <a:fld id="{982BA8D8-63D8-4BAA-9661-CDE7B8F3246A}" type="slidenum">
              <a:rPr lang="en-US" smtClean="0"/>
              <a:t>‹#›</a:t>
            </a:fld>
            <a:endParaRPr lang="en-US"/>
          </a:p>
        </p:txBody>
      </p:sp>
    </p:spTree>
    <p:extLst>
      <p:ext uri="{BB962C8B-B14F-4D97-AF65-F5344CB8AC3E}">
        <p14:creationId xmlns:p14="http://schemas.microsoft.com/office/powerpoint/2010/main" val="3091224206"/>
      </p:ext>
    </p:extLst>
  </p:cSld>
  <p:clrMap bg1="lt1" tx1="dk1" bg2="lt2" tx2="dk2" accent1="accent1" accent2="accent2" accent3="accent3" accent4="accent4" accent5="accent5" accent6="accent6" hlink="hlink" folHlink="folHlink"/>
  <p:notesStyle>
    <a:lvl1pPr marL="0" algn="l" defTabSz="914292" rtl="0" eaLnBrk="1" latinLnBrk="0" hangingPunct="1">
      <a:defRPr sz="1200" kern="1200">
        <a:solidFill>
          <a:schemeClr val="tx1"/>
        </a:solidFill>
        <a:latin typeface="+mn-lt"/>
        <a:ea typeface="+mn-ea"/>
        <a:cs typeface="+mn-cs"/>
      </a:defRPr>
    </a:lvl1pPr>
    <a:lvl2pPr marL="457146" algn="l" defTabSz="914292" rtl="0" eaLnBrk="1" latinLnBrk="0" hangingPunct="1">
      <a:defRPr sz="1200" kern="1200">
        <a:solidFill>
          <a:schemeClr val="tx1"/>
        </a:solidFill>
        <a:latin typeface="+mn-lt"/>
        <a:ea typeface="+mn-ea"/>
        <a:cs typeface="+mn-cs"/>
      </a:defRPr>
    </a:lvl2pPr>
    <a:lvl3pPr marL="914292" algn="l" defTabSz="914292" rtl="0" eaLnBrk="1" latinLnBrk="0" hangingPunct="1">
      <a:defRPr sz="1200" kern="1200">
        <a:solidFill>
          <a:schemeClr val="tx1"/>
        </a:solidFill>
        <a:latin typeface="+mn-lt"/>
        <a:ea typeface="+mn-ea"/>
        <a:cs typeface="+mn-cs"/>
      </a:defRPr>
    </a:lvl3pPr>
    <a:lvl4pPr marL="1371438" algn="l" defTabSz="914292" rtl="0" eaLnBrk="1" latinLnBrk="0" hangingPunct="1">
      <a:defRPr sz="1200" kern="1200">
        <a:solidFill>
          <a:schemeClr val="tx1"/>
        </a:solidFill>
        <a:latin typeface="+mn-lt"/>
        <a:ea typeface="+mn-ea"/>
        <a:cs typeface="+mn-cs"/>
      </a:defRPr>
    </a:lvl4pPr>
    <a:lvl5pPr marL="1828584" algn="l" defTabSz="914292" rtl="0" eaLnBrk="1" latinLnBrk="0" hangingPunct="1">
      <a:defRPr sz="1200" kern="1200">
        <a:solidFill>
          <a:schemeClr val="tx1"/>
        </a:solidFill>
        <a:latin typeface="+mn-lt"/>
        <a:ea typeface="+mn-ea"/>
        <a:cs typeface="+mn-cs"/>
      </a:defRPr>
    </a:lvl5pPr>
    <a:lvl6pPr marL="2285730" algn="l" defTabSz="914292" rtl="0" eaLnBrk="1" latinLnBrk="0" hangingPunct="1">
      <a:defRPr sz="1200" kern="1200">
        <a:solidFill>
          <a:schemeClr val="tx1"/>
        </a:solidFill>
        <a:latin typeface="+mn-lt"/>
        <a:ea typeface="+mn-ea"/>
        <a:cs typeface="+mn-cs"/>
      </a:defRPr>
    </a:lvl6pPr>
    <a:lvl7pPr marL="2742876" algn="l" defTabSz="914292" rtl="0" eaLnBrk="1" latinLnBrk="0" hangingPunct="1">
      <a:defRPr sz="1200" kern="1200">
        <a:solidFill>
          <a:schemeClr val="tx1"/>
        </a:solidFill>
        <a:latin typeface="+mn-lt"/>
        <a:ea typeface="+mn-ea"/>
        <a:cs typeface="+mn-cs"/>
      </a:defRPr>
    </a:lvl7pPr>
    <a:lvl8pPr marL="3200021" algn="l" defTabSz="914292" rtl="0" eaLnBrk="1" latinLnBrk="0" hangingPunct="1">
      <a:defRPr sz="1200" kern="1200">
        <a:solidFill>
          <a:schemeClr val="tx1"/>
        </a:solidFill>
        <a:latin typeface="+mn-lt"/>
        <a:ea typeface="+mn-ea"/>
        <a:cs typeface="+mn-cs"/>
      </a:defRPr>
    </a:lvl8pPr>
    <a:lvl9pPr marL="3657168" algn="l" defTabSz="9142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701675"/>
            <a:ext cx="5711825" cy="3514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BFFC7A-A6A0-419E-9FAA-34344314272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09137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701675"/>
            <a:ext cx="5711825" cy="3514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BFFC7A-A6A0-419E-9FAA-34344314272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091377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188720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nvGrpSpPr>
          <p:cNvPr id="4" name="Group 3"/>
          <p:cNvGrpSpPr/>
          <p:nvPr userDrawn="1"/>
        </p:nvGrpSpPr>
        <p:grpSpPr>
          <a:xfrm>
            <a:off x="3" y="228601"/>
            <a:ext cx="11875939" cy="0"/>
            <a:chOff x="0" y="7010400"/>
            <a:chExt cx="11875939" cy="0"/>
          </a:xfrm>
        </p:grpSpPr>
        <p:cxnSp>
          <p:nvCxnSpPr>
            <p:cNvPr id="5" name="Straight Connector 4"/>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8977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5A2751-32C9-41D1-A89B-05413BEBBE95}"/>
              </a:ext>
            </a:extLst>
          </p:cNvPr>
          <p:cNvSpPr/>
          <p:nvPr userDrawn="1"/>
        </p:nvSpPr>
        <p:spPr>
          <a:xfrm>
            <a:off x="0" y="0"/>
            <a:ext cx="11887200"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5866" tIns="27933" rIns="55866" bIns="27933" rtlCol="0" anchor="ctr"/>
          <a:lstStyle/>
          <a:p>
            <a:pPr algn="ctr" defTabSz="557839"/>
            <a:endParaRPr lang="en-IN" sz="1100">
              <a:solidFill>
                <a:prstClr val="white"/>
              </a:solidFill>
            </a:endParaRPr>
          </a:p>
        </p:txBody>
      </p:sp>
      <p:sp>
        <p:nvSpPr>
          <p:cNvPr id="4" name="Rectangle 3">
            <a:extLst>
              <a:ext uri="{FF2B5EF4-FFF2-40B4-BE49-F238E27FC236}">
                <a16:creationId xmlns:a16="http://schemas.microsoft.com/office/drawing/2014/main" id="{CE2D3EB9-D448-4792-ACB5-997307C44529}"/>
              </a:ext>
            </a:extLst>
          </p:cNvPr>
          <p:cNvSpPr/>
          <p:nvPr userDrawn="1"/>
        </p:nvSpPr>
        <p:spPr>
          <a:xfrm>
            <a:off x="0" y="0"/>
            <a:ext cx="11887200" cy="7315200"/>
          </a:xfrm>
          <a:prstGeom prst="rect">
            <a:avLst/>
          </a:prstGeom>
          <a:gradFill>
            <a:gsLst>
              <a:gs pos="0">
                <a:srgbClr val="8FC73E"/>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5866" tIns="27933" rIns="55866" bIns="27933" rtlCol="0" anchor="ctr"/>
          <a:lstStyle/>
          <a:p>
            <a:pPr algn="ctr" defTabSz="557839"/>
            <a:endParaRPr lang="en-IN" sz="1100">
              <a:solidFill>
                <a:prstClr val="white"/>
              </a:solidFill>
            </a:endParaRPr>
          </a:p>
        </p:txBody>
      </p:sp>
      <p:sp>
        <p:nvSpPr>
          <p:cNvPr id="26" name="Freeform: Shape 25">
            <a:extLst>
              <a:ext uri="{FF2B5EF4-FFF2-40B4-BE49-F238E27FC236}">
                <a16:creationId xmlns:a16="http://schemas.microsoft.com/office/drawing/2014/main" id="{AC1AD216-FCEC-4900-BB7C-445D9FD9EA44}"/>
              </a:ext>
            </a:extLst>
          </p:cNvPr>
          <p:cNvSpPr/>
          <p:nvPr userDrawn="1"/>
        </p:nvSpPr>
        <p:spPr>
          <a:xfrm>
            <a:off x="8541814" y="0"/>
            <a:ext cx="3345386" cy="7315200"/>
          </a:xfrm>
          <a:custGeom>
            <a:avLst/>
            <a:gdLst>
              <a:gd name="connsiteX0" fmla="*/ 5657849 w 5657849"/>
              <a:gd name="connsiteY0" fmla="*/ 0 h 11315700"/>
              <a:gd name="connsiteX1" fmla="*/ 5657849 w 5657849"/>
              <a:gd name="connsiteY1" fmla="*/ 11315700 h 11315700"/>
              <a:gd name="connsiteX2" fmla="*/ 0 w 5657849"/>
              <a:gd name="connsiteY2" fmla="*/ 5657850 h 11315700"/>
              <a:gd name="connsiteX3" fmla="*/ 5657849 w 5657849"/>
              <a:gd name="connsiteY3" fmla="*/ 0 h 11315700"/>
            </a:gdLst>
            <a:ahLst/>
            <a:cxnLst>
              <a:cxn ang="0">
                <a:pos x="connsiteX0" y="connsiteY0"/>
              </a:cxn>
              <a:cxn ang="0">
                <a:pos x="connsiteX1" y="connsiteY1"/>
              </a:cxn>
              <a:cxn ang="0">
                <a:pos x="connsiteX2" y="connsiteY2"/>
              </a:cxn>
              <a:cxn ang="0">
                <a:pos x="connsiteX3" y="connsiteY3"/>
              </a:cxn>
            </a:cxnLst>
            <a:rect l="l" t="t" r="r" b="b"/>
            <a:pathLst>
              <a:path w="5657849" h="11315700">
                <a:moveTo>
                  <a:pt x="5657849" y="0"/>
                </a:moveTo>
                <a:lnTo>
                  <a:pt x="5657849" y="11315700"/>
                </a:lnTo>
                <a:cubicBezTo>
                  <a:pt x="2533105" y="11315700"/>
                  <a:pt x="0" y="8782594"/>
                  <a:pt x="0" y="5657850"/>
                </a:cubicBezTo>
                <a:cubicBezTo>
                  <a:pt x="0" y="2533106"/>
                  <a:pt x="2533105" y="0"/>
                  <a:pt x="565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5866" tIns="27933" rIns="55866" bIns="27933" rtlCol="0" anchor="ctr">
            <a:noAutofit/>
          </a:bodyPr>
          <a:lstStyle/>
          <a:p>
            <a:pPr algn="ctr" defTabSz="557839"/>
            <a:endParaRPr lang="en-IN" sz="1100">
              <a:solidFill>
                <a:prstClr val="white"/>
              </a:solidFill>
            </a:endParaRPr>
          </a:p>
        </p:txBody>
      </p:sp>
      <p:sp>
        <p:nvSpPr>
          <p:cNvPr id="46" name="Freeform: Shape 45">
            <a:extLst>
              <a:ext uri="{FF2B5EF4-FFF2-40B4-BE49-F238E27FC236}">
                <a16:creationId xmlns:a16="http://schemas.microsoft.com/office/drawing/2014/main" id="{2DB0D918-C53B-4A14-8A50-A8D7A2A161E4}"/>
              </a:ext>
            </a:extLst>
          </p:cNvPr>
          <p:cNvSpPr/>
          <p:nvPr userDrawn="1"/>
        </p:nvSpPr>
        <p:spPr>
          <a:xfrm rot="10800000">
            <a:off x="1" y="0"/>
            <a:ext cx="3345386" cy="7315200"/>
          </a:xfrm>
          <a:custGeom>
            <a:avLst/>
            <a:gdLst>
              <a:gd name="connsiteX0" fmla="*/ 5657849 w 5657849"/>
              <a:gd name="connsiteY0" fmla="*/ 0 h 11315700"/>
              <a:gd name="connsiteX1" fmla="*/ 5657849 w 5657849"/>
              <a:gd name="connsiteY1" fmla="*/ 11315700 h 11315700"/>
              <a:gd name="connsiteX2" fmla="*/ 0 w 5657849"/>
              <a:gd name="connsiteY2" fmla="*/ 5657850 h 11315700"/>
              <a:gd name="connsiteX3" fmla="*/ 5657849 w 5657849"/>
              <a:gd name="connsiteY3" fmla="*/ 0 h 11315700"/>
            </a:gdLst>
            <a:ahLst/>
            <a:cxnLst>
              <a:cxn ang="0">
                <a:pos x="connsiteX0" y="connsiteY0"/>
              </a:cxn>
              <a:cxn ang="0">
                <a:pos x="connsiteX1" y="connsiteY1"/>
              </a:cxn>
              <a:cxn ang="0">
                <a:pos x="connsiteX2" y="connsiteY2"/>
              </a:cxn>
              <a:cxn ang="0">
                <a:pos x="connsiteX3" y="connsiteY3"/>
              </a:cxn>
            </a:cxnLst>
            <a:rect l="l" t="t" r="r" b="b"/>
            <a:pathLst>
              <a:path w="5657849" h="11315700">
                <a:moveTo>
                  <a:pt x="5657849" y="0"/>
                </a:moveTo>
                <a:lnTo>
                  <a:pt x="5657849" y="11315700"/>
                </a:lnTo>
                <a:cubicBezTo>
                  <a:pt x="2533105" y="11315700"/>
                  <a:pt x="0" y="8782594"/>
                  <a:pt x="0" y="5657850"/>
                </a:cubicBezTo>
                <a:cubicBezTo>
                  <a:pt x="0" y="2533106"/>
                  <a:pt x="2533105" y="0"/>
                  <a:pt x="565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5866" tIns="27933" rIns="55866" bIns="27933" rtlCol="0" anchor="ctr">
            <a:noAutofit/>
          </a:bodyPr>
          <a:lstStyle/>
          <a:p>
            <a:pPr algn="ctr" defTabSz="557839"/>
            <a:endParaRPr lang="en-IN" sz="1100">
              <a:solidFill>
                <a:prstClr val="white"/>
              </a:solidFill>
            </a:endParaRPr>
          </a:p>
        </p:txBody>
      </p:sp>
      <p:pic>
        <p:nvPicPr>
          <p:cNvPr id="8" name="Picture 7" descr="A picture containing green, plant&#10;&#10;Description automatically generated">
            <a:extLst>
              <a:ext uri="{FF2B5EF4-FFF2-40B4-BE49-F238E27FC236}">
                <a16:creationId xmlns:a16="http://schemas.microsoft.com/office/drawing/2014/main" id="{3B903311-1499-40CF-A6AC-1DF1804B2450}"/>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1764" y="858879"/>
            <a:ext cx="5119647" cy="5597445"/>
          </a:xfrm>
          <a:prstGeom prst="rect">
            <a:avLst/>
          </a:prstGeom>
        </p:spPr>
      </p:pic>
      <p:pic>
        <p:nvPicPr>
          <p:cNvPr id="9" name="Picture 8" descr="Logo, company name&#10;&#10;Description automatically generated">
            <a:extLst>
              <a:ext uri="{FF2B5EF4-FFF2-40B4-BE49-F238E27FC236}">
                <a16:creationId xmlns:a16="http://schemas.microsoft.com/office/drawing/2014/main" id="{AC42EDB1-DD66-493D-A2D7-30CB9A61BCA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1667" b="11667"/>
          <a:stretch/>
        </p:blipFill>
        <p:spPr>
          <a:xfrm>
            <a:off x="5605682" y="703748"/>
            <a:ext cx="675836" cy="453198"/>
          </a:xfrm>
          <a:prstGeom prst="rect">
            <a:avLst/>
          </a:prstGeom>
        </p:spPr>
      </p:pic>
      <p:grpSp>
        <p:nvGrpSpPr>
          <p:cNvPr id="10" name="Group 9">
            <a:extLst>
              <a:ext uri="{FF2B5EF4-FFF2-40B4-BE49-F238E27FC236}">
                <a16:creationId xmlns:a16="http://schemas.microsoft.com/office/drawing/2014/main" id="{A900E948-9368-4916-AA5E-FD8BBAB0E027}"/>
              </a:ext>
            </a:extLst>
          </p:cNvPr>
          <p:cNvGrpSpPr/>
          <p:nvPr userDrawn="1"/>
        </p:nvGrpSpPr>
        <p:grpSpPr>
          <a:xfrm>
            <a:off x="4269043" y="226085"/>
            <a:ext cx="3349117" cy="198966"/>
            <a:chOff x="691718" y="7127386"/>
            <a:chExt cx="2797052" cy="151986"/>
          </a:xfrm>
          <a:solidFill>
            <a:schemeClr val="bg1"/>
          </a:solidFill>
        </p:grpSpPr>
        <p:sp>
          <p:nvSpPr>
            <p:cNvPr id="11" name="Freeform 9">
              <a:extLst>
                <a:ext uri="{FF2B5EF4-FFF2-40B4-BE49-F238E27FC236}">
                  <a16:creationId xmlns:a16="http://schemas.microsoft.com/office/drawing/2014/main" id="{8D4CE11D-B1CA-4C5D-88B0-3303B456078D}"/>
                </a:ext>
              </a:extLst>
            </p:cNvPr>
            <p:cNvSpPr>
              <a:spLocks/>
            </p:cNvSpPr>
            <p:nvPr/>
          </p:nvSpPr>
          <p:spPr bwMode="auto">
            <a:xfrm>
              <a:off x="691718" y="7154276"/>
              <a:ext cx="81838" cy="98206"/>
            </a:xfrm>
            <a:custGeom>
              <a:avLst/>
              <a:gdLst>
                <a:gd name="T0" fmla="*/ 20 w 105"/>
                <a:gd name="T1" fmla="*/ 20 h 127"/>
                <a:gd name="T2" fmla="*/ 20 w 105"/>
                <a:gd name="T3" fmla="*/ 15 h 127"/>
                <a:gd name="T4" fmla="*/ 17 w 105"/>
                <a:gd name="T5" fmla="*/ 11 h 127"/>
                <a:gd name="T6" fmla="*/ 14 w 105"/>
                <a:gd name="T7" fmla="*/ 8 h 127"/>
                <a:gd name="T8" fmla="*/ 10 w 105"/>
                <a:gd name="T9" fmla="*/ 7 h 127"/>
                <a:gd name="T10" fmla="*/ 6 w 105"/>
                <a:gd name="T11" fmla="*/ 6 h 127"/>
                <a:gd name="T12" fmla="*/ 0 w 105"/>
                <a:gd name="T13" fmla="*/ 6 h 127"/>
                <a:gd name="T14" fmla="*/ 0 w 105"/>
                <a:gd name="T15" fmla="*/ 0 h 127"/>
                <a:gd name="T16" fmla="*/ 105 w 105"/>
                <a:gd name="T17" fmla="*/ 0 h 127"/>
                <a:gd name="T18" fmla="*/ 105 w 105"/>
                <a:gd name="T19" fmla="*/ 28 h 127"/>
                <a:gd name="T20" fmla="*/ 99 w 105"/>
                <a:gd name="T21" fmla="*/ 28 h 127"/>
                <a:gd name="T22" fmla="*/ 96 w 105"/>
                <a:gd name="T23" fmla="*/ 18 h 127"/>
                <a:gd name="T24" fmla="*/ 92 w 105"/>
                <a:gd name="T25" fmla="*/ 13 h 127"/>
                <a:gd name="T26" fmla="*/ 82 w 105"/>
                <a:gd name="T27" fmla="*/ 10 h 127"/>
                <a:gd name="T28" fmla="*/ 69 w 105"/>
                <a:gd name="T29" fmla="*/ 8 h 127"/>
                <a:gd name="T30" fmla="*/ 41 w 105"/>
                <a:gd name="T31" fmla="*/ 8 h 127"/>
                <a:gd name="T32" fmla="*/ 41 w 105"/>
                <a:gd name="T33" fmla="*/ 58 h 127"/>
                <a:gd name="T34" fmla="*/ 66 w 105"/>
                <a:gd name="T35" fmla="*/ 58 h 127"/>
                <a:gd name="T36" fmla="*/ 71 w 105"/>
                <a:gd name="T37" fmla="*/ 58 h 127"/>
                <a:gd name="T38" fmla="*/ 75 w 105"/>
                <a:gd name="T39" fmla="*/ 58 h 127"/>
                <a:gd name="T40" fmla="*/ 78 w 105"/>
                <a:gd name="T41" fmla="*/ 56 h 127"/>
                <a:gd name="T42" fmla="*/ 79 w 105"/>
                <a:gd name="T43" fmla="*/ 55 h 127"/>
                <a:gd name="T44" fmla="*/ 82 w 105"/>
                <a:gd name="T45" fmla="*/ 52 h 127"/>
                <a:gd name="T46" fmla="*/ 82 w 105"/>
                <a:gd name="T47" fmla="*/ 48 h 127"/>
                <a:gd name="T48" fmla="*/ 83 w 105"/>
                <a:gd name="T49" fmla="*/ 42 h 127"/>
                <a:gd name="T50" fmla="*/ 90 w 105"/>
                <a:gd name="T51" fmla="*/ 42 h 127"/>
                <a:gd name="T52" fmla="*/ 90 w 105"/>
                <a:gd name="T53" fmla="*/ 83 h 127"/>
                <a:gd name="T54" fmla="*/ 83 w 105"/>
                <a:gd name="T55" fmla="*/ 83 h 127"/>
                <a:gd name="T56" fmla="*/ 82 w 105"/>
                <a:gd name="T57" fmla="*/ 76 h 127"/>
                <a:gd name="T58" fmla="*/ 82 w 105"/>
                <a:gd name="T59" fmla="*/ 72 h 127"/>
                <a:gd name="T60" fmla="*/ 81 w 105"/>
                <a:gd name="T61" fmla="*/ 69 h 127"/>
                <a:gd name="T62" fmla="*/ 79 w 105"/>
                <a:gd name="T63" fmla="*/ 68 h 127"/>
                <a:gd name="T64" fmla="*/ 75 w 105"/>
                <a:gd name="T65" fmla="*/ 66 h 127"/>
                <a:gd name="T66" fmla="*/ 72 w 105"/>
                <a:gd name="T67" fmla="*/ 66 h 127"/>
                <a:gd name="T68" fmla="*/ 66 w 105"/>
                <a:gd name="T69" fmla="*/ 65 h 127"/>
                <a:gd name="T70" fmla="*/ 41 w 105"/>
                <a:gd name="T71" fmla="*/ 65 h 127"/>
                <a:gd name="T72" fmla="*/ 41 w 105"/>
                <a:gd name="T73" fmla="*/ 104 h 127"/>
                <a:gd name="T74" fmla="*/ 42 w 105"/>
                <a:gd name="T75" fmla="*/ 110 h 127"/>
                <a:gd name="T76" fmla="*/ 44 w 105"/>
                <a:gd name="T77" fmla="*/ 114 h 127"/>
                <a:gd name="T78" fmla="*/ 45 w 105"/>
                <a:gd name="T79" fmla="*/ 119 h 127"/>
                <a:gd name="T80" fmla="*/ 49 w 105"/>
                <a:gd name="T81" fmla="*/ 120 h 127"/>
                <a:gd name="T82" fmla="*/ 54 w 105"/>
                <a:gd name="T83" fmla="*/ 121 h 127"/>
                <a:gd name="T84" fmla="*/ 58 w 105"/>
                <a:gd name="T85" fmla="*/ 121 h 127"/>
                <a:gd name="T86" fmla="*/ 64 w 105"/>
                <a:gd name="T87" fmla="*/ 121 h 127"/>
                <a:gd name="T88" fmla="*/ 64 w 105"/>
                <a:gd name="T89" fmla="*/ 127 h 127"/>
                <a:gd name="T90" fmla="*/ 0 w 105"/>
                <a:gd name="T91" fmla="*/ 127 h 127"/>
                <a:gd name="T92" fmla="*/ 0 w 105"/>
                <a:gd name="T93" fmla="*/ 121 h 127"/>
                <a:gd name="T94" fmla="*/ 6 w 105"/>
                <a:gd name="T95" fmla="*/ 121 h 127"/>
                <a:gd name="T96" fmla="*/ 10 w 105"/>
                <a:gd name="T97" fmla="*/ 120 h 127"/>
                <a:gd name="T98" fmla="*/ 14 w 105"/>
                <a:gd name="T99" fmla="*/ 119 h 127"/>
                <a:gd name="T100" fmla="*/ 17 w 105"/>
                <a:gd name="T101" fmla="*/ 117 h 127"/>
                <a:gd name="T102" fmla="*/ 20 w 105"/>
                <a:gd name="T103" fmla="*/ 114 h 127"/>
                <a:gd name="T104" fmla="*/ 20 w 105"/>
                <a:gd name="T105" fmla="*/ 110 h 127"/>
                <a:gd name="T106" fmla="*/ 20 w 105"/>
                <a:gd name="T10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27">
                  <a:moveTo>
                    <a:pt x="20" y="20"/>
                  </a:moveTo>
                  <a:lnTo>
                    <a:pt x="20" y="15"/>
                  </a:lnTo>
                  <a:lnTo>
                    <a:pt x="17" y="11"/>
                  </a:lnTo>
                  <a:lnTo>
                    <a:pt x="14" y="8"/>
                  </a:lnTo>
                  <a:lnTo>
                    <a:pt x="10" y="7"/>
                  </a:lnTo>
                  <a:lnTo>
                    <a:pt x="6" y="6"/>
                  </a:lnTo>
                  <a:lnTo>
                    <a:pt x="0" y="6"/>
                  </a:lnTo>
                  <a:lnTo>
                    <a:pt x="0" y="0"/>
                  </a:lnTo>
                  <a:lnTo>
                    <a:pt x="105" y="0"/>
                  </a:lnTo>
                  <a:lnTo>
                    <a:pt x="105" y="28"/>
                  </a:lnTo>
                  <a:lnTo>
                    <a:pt x="99" y="28"/>
                  </a:lnTo>
                  <a:lnTo>
                    <a:pt x="96" y="18"/>
                  </a:lnTo>
                  <a:lnTo>
                    <a:pt x="92" y="13"/>
                  </a:lnTo>
                  <a:lnTo>
                    <a:pt x="82" y="10"/>
                  </a:lnTo>
                  <a:lnTo>
                    <a:pt x="69" y="8"/>
                  </a:lnTo>
                  <a:lnTo>
                    <a:pt x="41" y="8"/>
                  </a:lnTo>
                  <a:lnTo>
                    <a:pt x="41" y="58"/>
                  </a:lnTo>
                  <a:lnTo>
                    <a:pt x="66" y="58"/>
                  </a:lnTo>
                  <a:lnTo>
                    <a:pt x="71" y="58"/>
                  </a:lnTo>
                  <a:lnTo>
                    <a:pt x="75" y="58"/>
                  </a:lnTo>
                  <a:lnTo>
                    <a:pt x="78" y="56"/>
                  </a:lnTo>
                  <a:lnTo>
                    <a:pt x="79" y="55"/>
                  </a:lnTo>
                  <a:lnTo>
                    <a:pt x="82" y="52"/>
                  </a:lnTo>
                  <a:lnTo>
                    <a:pt x="82" y="48"/>
                  </a:lnTo>
                  <a:lnTo>
                    <a:pt x="83" y="42"/>
                  </a:lnTo>
                  <a:lnTo>
                    <a:pt x="90" y="42"/>
                  </a:lnTo>
                  <a:lnTo>
                    <a:pt x="90" y="83"/>
                  </a:lnTo>
                  <a:lnTo>
                    <a:pt x="83" y="83"/>
                  </a:lnTo>
                  <a:lnTo>
                    <a:pt x="82" y="76"/>
                  </a:lnTo>
                  <a:lnTo>
                    <a:pt x="82" y="72"/>
                  </a:lnTo>
                  <a:lnTo>
                    <a:pt x="81" y="69"/>
                  </a:lnTo>
                  <a:lnTo>
                    <a:pt x="79" y="68"/>
                  </a:lnTo>
                  <a:lnTo>
                    <a:pt x="75" y="66"/>
                  </a:lnTo>
                  <a:lnTo>
                    <a:pt x="72" y="66"/>
                  </a:lnTo>
                  <a:lnTo>
                    <a:pt x="66" y="65"/>
                  </a:lnTo>
                  <a:lnTo>
                    <a:pt x="41" y="65"/>
                  </a:lnTo>
                  <a:lnTo>
                    <a:pt x="41" y="104"/>
                  </a:lnTo>
                  <a:lnTo>
                    <a:pt x="42" y="110"/>
                  </a:lnTo>
                  <a:lnTo>
                    <a:pt x="44" y="114"/>
                  </a:lnTo>
                  <a:lnTo>
                    <a:pt x="45" y="119"/>
                  </a:lnTo>
                  <a:lnTo>
                    <a:pt x="49" y="120"/>
                  </a:lnTo>
                  <a:lnTo>
                    <a:pt x="54" y="121"/>
                  </a:lnTo>
                  <a:lnTo>
                    <a:pt x="58" y="121"/>
                  </a:lnTo>
                  <a:lnTo>
                    <a:pt x="64" y="121"/>
                  </a:lnTo>
                  <a:lnTo>
                    <a:pt x="64" y="127"/>
                  </a:lnTo>
                  <a:lnTo>
                    <a:pt x="0" y="127"/>
                  </a:lnTo>
                  <a:lnTo>
                    <a:pt x="0" y="121"/>
                  </a:lnTo>
                  <a:lnTo>
                    <a:pt x="6" y="121"/>
                  </a:lnTo>
                  <a:lnTo>
                    <a:pt x="10" y="120"/>
                  </a:lnTo>
                  <a:lnTo>
                    <a:pt x="14" y="119"/>
                  </a:lnTo>
                  <a:lnTo>
                    <a:pt x="17" y="117"/>
                  </a:lnTo>
                  <a:lnTo>
                    <a:pt x="20"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2" name="Freeform 10">
              <a:extLst>
                <a:ext uri="{FF2B5EF4-FFF2-40B4-BE49-F238E27FC236}">
                  <a16:creationId xmlns:a16="http://schemas.microsoft.com/office/drawing/2014/main" id="{3ED1B2C9-D79B-4344-9A3F-7CB249128A3F}"/>
                </a:ext>
              </a:extLst>
            </p:cNvPr>
            <p:cNvSpPr>
              <a:spLocks noEditPoints="1"/>
            </p:cNvSpPr>
            <p:nvPr/>
          </p:nvSpPr>
          <p:spPr bwMode="auto">
            <a:xfrm>
              <a:off x="873835" y="7154276"/>
              <a:ext cx="102881" cy="98206"/>
            </a:xfrm>
            <a:custGeom>
              <a:avLst/>
              <a:gdLst>
                <a:gd name="T0" fmla="*/ 41 w 131"/>
                <a:gd name="T1" fmla="*/ 58 h 127"/>
                <a:gd name="T2" fmla="*/ 41 w 131"/>
                <a:gd name="T3" fmla="*/ 8 h 127"/>
                <a:gd name="T4" fmla="*/ 44 w 131"/>
                <a:gd name="T5" fmla="*/ 8 h 127"/>
                <a:gd name="T6" fmla="*/ 46 w 131"/>
                <a:gd name="T7" fmla="*/ 8 h 127"/>
                <a:gd name="T8" fmla="*/ 49 w 131"/>
                <a:gd name="T9" fmla="*/ 7 h 127"/>
                <a:gd name="T10" fmla="*/ 52 w 131"/>
                <a:gd name="T11" fmla="*/ 7 h 127"/>
                <a:gd name="T12" fmla="*/ 55 w 131"/>
                <a:gd name="T13" fmla="*/ 6 h 127"/>
                <a:gd name="T14" fmla="*/ 68 w 131"/>
                <a:gd name="T15" fmla="*/ 7 h 127"/>
                <a:gd name="T16" fmla="*/ 77 w 131"/>
                <a:gd name="T17" fmla="*/ 13 h 127"/>
                <a:gd name="T18" fmla="*/ 83 w 131"/>
                <a:gd name="T19" fmla="*/ 20 h 127"/>
                <a:gd name="T20" fmla="*/ 84 w 131"/>
                <a:gd name="T21" fmla="*/ 31 h 127"/>
                <a:gd name="T22" fmla="*/ 83 w 131"/>
                <a:gd name="T23" fmla="*/ 44 h 127"/>
                <a:gd name="T24" fmla="*/ 76 w 131"/>
                <a:gd name="T25" fmla="*/ 52 h 127"/>
                <a:gd name="T26" fmla="*/ 66 w 131"/>
                <a:gd name="T27" fmla="*/ 56 h 127"/>
                <a:gd name="T28" fmla="*/ 52 w 131"/>
                <a:gd name="T29" fmla="*/ 58 h 127"/>
                <a:gd name="T30" fmla="*/ 41 w 131"/>
                <a:gd name="T31" fmla="*/ 58 h 127"/>
                <a:gd name="T32" fmla="*/ 20 w 131"/>
                <a:gd name="T33" fmla="*/ 110 h 127"/>
                <a:gd name="T34" fmla="*/ 18 w 131"/>
                <a:gd name="T35" fmla="*/ 114 h 127"/>
                <a:gd name="T36" fmla="*/ 17 w 131"/>
                <a:gd name="T37" fmla="*/ 117 h 127"/>
                <a:gd name="T38" fmla="*/ 12 w 131"/>
                <a:gd name="T39" fmla="*/ 120 h 127"/>
                <a:gd name="T40" fmla="*/ 7 w 131"/>
                <a:gd name="T41" fmla="*/ 120 h 127"/>
                <a:gd name="T42" fmla="*/ 0 w 131"/>
                <a:gd name="T43" fmla="*/ 121 h 127"/>
                <a:gd name="T44" fmla="*/ 0 w 131"/>
                <a:gd name="T45" fmla="*/ 127 h 127"/>
                <a:gd name="T46" fmla="*/ 60 w 131"/>
                <a:gd name="T47" fmla="*/ 127 h 127"/>
                <a:gd name="T48" fmla="*/ 60 w 131"/>
                <a:gd name="T49" fmla="*/ 121 h 127"/>
                <a:gd name="T50" fmla="*/ 55 w 131"/>
                <a:gd name="T51" fmla="*/ 121 h 127"/>
                <a:gd name="T52" fmla="*/ 51 w 131"/>
                <a:gd name="T53" fmla="*/ 120 h 127"/>
                <a:gd name="T54" fmla="*/ 46 w 131"/>
                <a:gd name="T55" fmla="*/ 119 h 127"/>
                <a:gd name="T56" fmla="*/ 44 w 131"/>
                <a:gd name="T57" fmla="*/ 117 h 127"/>
                <a:gd name="T58" fmla="*/ 42 w 131"/>
                <a:gd name="T59" fmla="*/ 114 h 127"/>
                <a:gd name="T60" fmla="*/ 41 w 131"/>
                <a:gd name="T61" fmla="*/ 110 h 127"/>
                <a:gd name="T62" fmla="*/ 41 w 131"/>
                <a:gd name="T63" fmla="*/ 65 h 127"/>
                <a:gd name="T64" fmla="*/ 60 w 131"/>
                <a:gd name="T65" fmla="*/ 65 h 127"/>
                <a:gd name="T66" fmla="*/ 70 w 131"/>
                <a:gd name="T67" fmla="*/ 83 h 127"/>
                <a:gd name="T68" fmla="*/ 80 w 131"/>
                <a:gd name="T69" fmla="*/ 100 h 127"/>
                <a:gd name="T70" fmla="*/ 90 w 131"/>
                <a:gd name="T71" fmla="*/ 116 h 127"/>
                <a:gd name="T72" fmla="*/ 99 w 131"/>
                <a:gd name="T73" fmla="*/ 127 h 127"/>
                <a:gd name="T74" fmla="*/ 131 w 131"/>
                <a:gd name="T75" fmla="*/ 127 h 127"/>
                <a:gd name="T76" fmla="*/ 131 w 131"/>
                <a:gd name="T77" fmla="*/ 121 h 127"/>
                <a:gd name="T78" fmla="*/ 124 w 131"/>
                <a:gd name="T79" fmla="*/ 119 h 127"/>
                <a:gd name="T80" fmla="*/ 117 w 131"/>
                <a:gd name="T81" fmla="*/ 114 h 127"/>
                <a:gd name="T82" fmla="*/ 110 w 131"/>
                <a:gd name="T83" fmla="*/ 107 h 127"/>
                <a:gd name="T84" fmla="*/ 101 w 131"/>
                <a:gd name="T85" fmla="*/ 97 h 127"/>
                <a:gd name="T86" fmla="*/ 92 w 131"/>
                <a:gd name="T87" fmla="*/ 82 h 127"/>
                <a:gd name="T88" fmla="*/ 79 w 131"/>
                <a:gd name="T89" fmla="*/ 61 h 127"/>
                <a:gd name="T90" fmla="*/ 94 w 131"/>
                <a:gd name="T91" fmla="*/ 54 h 127"/>
                <a:gd name="T92" fmla="*/ 104 w 131"/>
                <a:gd name="T93" fmla="*/ 45 h 127"/>
                <a:gd name="T94" fmla="*/ 107 w 131"/>
                <a:gd name="T95" fmla="*/ 31 h 127"/>
                <a:gd name="T96" fmla="*/ 104 w 131"/>
                <a:gd name="T97" fmla="*/ 18 h 127"/>
                <a:gd name="T98" fmla="*/ 96 w 131"/>
                <a:gd name="T99" fmla="*/ 8 h 127"/>
                <a:gd name="T100" fmla="*/ 83 w 131"/>
                <a:gd name="T101" fmla="*/ 3 h 127"/>
                <a:gd name="T102" fmla="*/ 69 w 131"/>
                <a:gd name="T103" fmla="*/ 0 h 127"/>
                <a:gd name="T104" fmla="*/ 0 w 131"/>
                <a:gd name="T105" fmla="*/ 0 h 127"/>
                <a:gd name="T106" fmla="*/ 0 w 131"/>
                <a:gd name="T107" fmla="*/ 6 h 127"/>
                <a:gd name="T108" fmla="*/ 5 w 131"/>
                <a:gd name="T109" fmla="*/ 6 h 127"/>
                <a:gd name="T110" fmla="*/ 11 w 131"/>
                <a:gd name="T111" fmla="*/ 7 h 127"/>
                <a:gd name="T112" fmla="*/ 15 w 131"/>
                <a:gd name="T113" fmla="*/ 8 h 127"/>
                <a:gd name="T114" fmla="*/ 17 w 131"/>
                <a:gd name="T115" fmla="*/ 11 h 127"/>
                <a:gd name="T116" fmla="*/ 18 w 131"/>
                <a:gd name="T117" fmla="*/ 15 h 127"/>
                <a:gd name="T118" fmla="*/ 20 w 131"/>
                <a:gd name="T119" fmla="*/ 20 h 127"/>
                <a:gd name="T120" fmla="*/ 20 w 131"/>
                <a:gd name="T12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27">
                  <a:moveTo>
                    <a:pt x="41" y="58"/>
                  </a:moveTo>
                  <a:lnTo>
                    <a:pt x="41" y="8"/>
                  </a:lnTo>
                  <a:lnTo>
                    <a:pt x="44" y="8"/>
                  </a:lnTo>
                  <a:lnTo>
                    <a:pt x="46" y="8"/>
                  </a:lnTo>
                  <a:lnTo>
                    <a:pt x="49" y="7"/>
                  </a:lnTo>
                  <a:lnTo>
                    <a:pt x="52" y="7"/>
                  </a:lnTo>
                  <a:lnTo>
                    <a:pt x="55" y="6"/>
                  </a:lnTo>
                  <a:lnTo>
                    <a:pt x="68" y="7"/>
                  </a:lnTo>
                  <a:lnTo>
                    <a:pt x="77" y="13"/>
                  </a:lnTo>
                  <a:lnTo>
                    <a:pt x="83" y="20"/>
                  </a:lnTo>
                  <a:lnTo>
                    <a:pt x="84" y="31"/>
                  </a:lnTo>
                  <a:lnTo>
                    <a:pt x="83" y="44"/>
                  </a:lnTo>
                  <a:lnTo>
                    <a:pt x="76" y="52"/>
                  </a:lnTo>
                  <a:lnTo>
                    <a:pt x="66" y="56"/>
                  </a:lnTo>
                  <a:lnTo>
                    <a:pt x="52" y="58"/>
                  </a:lnTo>
                  <a:lnTo>
                    <a:pt x="41" y="58"/>
                  </a:lnTo>
                  <a:close/>
                  <a:moveTo>
                    <a:pt x="20" y="110"/>
                  </a:moveTo>
                  <a:lnTo>
                    <a:pt x="18" y="114"/>
                  </a:lnTo>
                  <a:lnTo>
                    <a:pt x="17" y="117"/>
                  </a:lnTo>
                  <a:lnTo>
                    <a:pt x="12" y="120"/>
                  </a:lnTo>
                  <a:lnTo>
                    <a:pt x="7" y="120"/>
                  </a:lnTo>
                  <a:lnTo>
                    <a:pt x="0" y="121"/>
                  </a:lnTo>
                  <a:lnTo>
                    <a:pt x="0" y="127"/>
                  </a:lnTo>
                  <a:lnTo>
                    <a:pt x="60" y="127"/>
                  </a:lnTo>
                  <a:lnTo>
                    <a:pt x="60" y="121"/>
                  </a:lnTo>
                  <a:lnTo>
                    <a:pt x="55" y="121"/>
                  </a:lnTo>
                  <a:lnTo>
                    <a:pt x="51" y="120"/>
                  </a:lnTo>
                  <a:lnTo>
                    <a:pt x="46" y="119"/>
                  </a:lnTo>
                  <a:lnTo>
                    <a:pt x="44" y="117"/>
                  </a:lnTo>
                  <a:lnTo>
                    <a:pt x="42" y="114"/>
                  </a:lnTo>
                  <a:lnTo>
                    <a:pt x="41" y="110"/>
                  </a:lnTo>
                  <a:lnTo>
                    <a:pt x="41" y="65"/>
                  </a:lnTo>
                  <a:lnTo>
                    <a:pt x="60" y="65"/>
                  </a:lnTo>
                  <a:lnTo>
                    <a:pt x="70" y="83"/>
                  </a:lnTo>
                  <a:lnTo>
                    <a:pt x="80" y="100"/>
                  </a:lnTo>
                  <a:lnTo>
                    <a:pt x="90" y="116"/>
                  </a:lnTo>
                  <a:lnTo>
                    <a:pt x="99" y="127"/>
                  </a:lnTo>
                  <a:lnTo>
                    <a:pt x="131" y="127"/>
                  </a:lnTo>
                  <a:lnTo>
                    <a:pt x="131" y="121"/>
                  </a:lnTo>
                  <a:lnTo>
                    <a:pt x="124" y="119"/>
                  </a:lnTo>
                  <a:lnTo>
                    <a:pt x="117" y="114"/>
                  </a:lnTo>
                  <a:lnTo>
                    <a:pt x="110" y="107"/>
                  </a:lnTo>
                  <a:lnTo>
                    <a:pt x="101" y="97"/>
                  </a:lnTo>
                  <a:lnTo>
                    <a:pt x="92" y="82"/>
                  </a:lnTo>
                  <a:lnTo>
                    <a:pt x="79" y="61"/>
                  </a:lnTo>
                  <a:lnTo>
                    <a:pt x="94" y="54"/>
                  </a:lnTo>
                  <a:lnTo>
                    <a:pt x="104" y="45"/>
                  </a:lnTo>
                  <a:lnTo>
                    <a:pt x="107" y="31"/>
                  </a:lnTo>
                  <a:lnTo>
                    <a:pt x="104" y="18"/>
                  </a:lnTo>
                  <a:lnTo>
                    <a:pt x="96" y="8"/>
                  </a:lnTo>
                  <a:lnTo>
                    <a:pt x="83" y="3"/>
                  </a:lnTo>
                  <a:lnTo>
                    <a:pt x="69" y="0"/>
                  </a:lnTo>
                  <a:lnTo>
                    <a:pt x="0" y="0"/>
                  </a:lnTo>
                  <a:lnTo>
                    <a:pt x="0" y="6"/>
                  </a:lnTo>
                  <a:lnTo>
                    <a:pt x="5" y="6"/>
                  </a:lnTo>
                  <a:lnTo>
                    <a:pt x="11" y="7"/>
                  </a:lnTo>
                  <a:lnTo>
                    <a:pt x="15" y="8"/>
                  </a:lnTo>
                  <a:lnTo>
                    <a:pt x="17" y="11"/>
                  </a:lnTo>
                  <a:lnTo>
                    <a:pt x="18" y="15"/>
                  </a:lnTo>
                  <a:lnTo>
                    <a:pt x="20" y="20"/>
                  </a:lnTo>
                  <a:lnTo>
                    <a:pt x="2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3" name="Freeform 17">
              <a:extLst>
                <a:ext uri="{FF2B5EF4-FFF2-40B4-BE49-F238E27FC236}">
                  <a16:creationId xmlns:a16="http://schemas.microsoft.com/office/drawing/2014/main" id="{D21D9495-23F5-49C5-996F-343AAD77D9FB}"/>
                </a:ext>
              </a:extLst>
            </p:cNvPr>
            <p:cNvSpPr>
              <a:spLocks noEditPoints="1"/>
            </p:cNvSpPr>
            <p:nvPr/>
          </p:nvSpPr>
          <p:spPr bwMode="auto">
            <a:xfrm>
              <a:off x="1076995" y="7151938"/>
              <a:ext cx="112234" cy="102882"/>
            </a:xfrm>
            <a:custGeom>
              <a:avLst/>
              <a:gdLst>
                <a:gd name="T0" fmla="*/ 29 w 143"/>
                <a:gd name="T1" fmla="*/ 62 h 131"/>
                <a:gd name="T2" fmla="*/ 29 w 143"/>
                <a:gd name="T3" fmla="*/ 48 h 131"/>
                <a:gd name="T4" fmla="*/ 33 w 143"/>
                <a:gd name="T5" fmla="*/ 35 h 131"/>
                <a:gd name="T6" fmla="*/ 37 w 143"/>
                <a:gd name="T7" fmla="*/ 24 h 131"/>
                <a:gd name="T8" fmla="*/ 46 w 143"/>
                <a:gd name="T9" fmla="*/ 15 h 131"/>
                <a:gd name="T10" fmla="*/ 57 w 143"/>
                <a:gd name="T11" fmla="*/ 9 h 131"/>
                <a:gd name="T12" fmla="*/ 72 w 143"/>
                <a:gd name="T13" fmla="*/ 7 h 131"/>
                <a:gd name="T14" fmla="*/ 87 w 143"/>
                <a:gd name="T15" fmla="*/ 9 h 131"/>
                <a:gd name="T16" fmla="*/ 99 w 143"/>
                <a:gd name="T17" fmla="*/ 18 h 131"/>
                <a:gd name="T18" fmla="*/ 109 w 143"/>
                <a:gd name="T19" fmla="*/ 31 h 131"/>
                <a:gd name="T20" fmla="*/ 116 w 143"/>
                <a:gd name="T21" fmla="*/ 48 h 131"/>
                <a:gd name="T22" fmla="*/ 119 w 143"/>
                <a:gd name="T23" fmla="*/ 66 h 131"/>
                <a:gd name="T24" fmla="*/ 118 w 143"/>
                <a:gd name="T25" fmla="*/ 81 h 131"/>
                <a:gd name="T26" fmla="*/ 115 w 143"/>
                <a:gd name="T27" fmla="*/ 94 h 131"/>
                <a:gd name="T28" fmla="*/ 109 w 143"/>
                <a:gd name="T29" fmla="*/ 105 h 131"/>
                <a:gd name="T30" fmla="*/ 101 w 143"/>
                <a:gd name="T31" fmla="*/ 114 h 131"/>
                <a:gd name="T32" fmla="*/ 89 w 143"/>
                <a:gd name="T33" fmla="*/ 120 h 131"/>
                <a:gd name="T34" fmla="*/ 75 w 143"/>
                <a:gd name="T35" fmla="*/ 122 h 131"/>
                <a:gd name="T36" fmla="*/ 60 w 143"/>
                <a:gd name="T37" fmla="*/ 120 h 131"/>
                <a:gd name="T38" fmla="*/ 47 w 143"/>
                <a:gd name="T39" fmla="*/ 111 h 131"/>
                <a:gd name="T40" fmla="*/ 37 w 143"/>
                <a:gd name="T41" fmla="*/ 98 h 131"/>
                <a:gd name="T42" fmla="*/ 30 w 143"/>
                <a:gd name="T43" fmla="*/ 81 h 131"/>
                <a:gd name="T44" fmla="*/ 29 w 143"/>
                <a:gd name="T45" fmla="*/ 62 h 131"/>
                <a:gd name="T46" fmla="*/ 0 w 143"/>
                <a:gd name="T47" fmla="*/ 64 h 131"/>
                <a:gd name="T48" fmla="*/ 5 w 143"/>
                <a:gd name="T49" fmla="*/ 86 h 131"/>
                <a:gd name="T50" fmla="*/ 15 w 143"/>
                <a:gd name="T51" fmla="*/ 104 h 131"/>
                <a:gd name="T52" fmla="*/ 29 w 143"/>
                <a:gd name="T53" fmla="*/ 118 h 131"/>
                <a:gd name="T54" fmla="*/ 48 w 143"/>
                <a:gd name="T55" fmla="*/ 127 h 131"/>
                <a:gd name="T56" fmla="*/ 72 w 143"/>
                <a:gd name="T57" fmla="*/ 131 h 131"/>
                <a:gd name="T58" fmla="*/ 92 w 143"/>
                <a:gd name="T59" fmla="*/ 128 h 131"/>
                <a:gd name="T60" fmla="*/ 111 w 143"/>
                <a:gd name="T61" fmla="*/ 120 h 131"/>
                <a:gd name="T62" fmla="*/ 125 w 143"/>
                <a:gd name="T63" fmla="*/ 108 h 131"/>
                <a:gd name="T64" fmla="*/ 135 w 143"/>
                <a:gd name="T65" fmla="*/ 96 h 131"/>
                <a:gd name="T66" fmla="*/ 142 w 143"/>
                <a:gd name="T67" fmla="*/ 80 h 131"/>
                <a:gd name="T68" fmla="*/ 143 w 143"/>
                <a:gd name="T69" fmla="*/ 64 h 131"/>
                <a:gd name="T70" fmla="*/ 140 w 143"/>
                <a:gd name="T71" fmla="*/ 43 h 131"/>
                <a:gd name="T72" fmla="*/ 130 w 143"/>
                <a:gd name="T73" fmla="*/ 25 h 131"/>
                <a:gd name="T74" fmla="*/ 116 w 143"/>
                <a:gd name="T75" fmla="*/ 11 h 131"/>
                <a:gd name="T76" fmla="*/ 98 w 143"/>
                <a:gd name="T77" fmla="*/ 2 h 131"/>
                <a:gd name="T78" fmla="*/ 75 w 143"/>
                <a:gd name="T79" fmla="*/ 0 h 131"/>
                <a:gd name="T80" fmla="*/ 56 w 143"/>
                <a:gd name="T81" fmla="*/ 1 h 131"/>
                <a:gd name="T82" fmla="*/ 39 w 143"/>
                <a:gd name="T83" fmla="*/ 7 h 131"/>
                <a:gd name="T84" fmla="*/ 23 w 143"/>
                <a:gd name="T85" fmla="*/ 16 h 131"/>
                <a:gd name="T86" fmla="*/ 12 w 143"/>
                <a:gd name="T87" fmla="*/ 29 h 131"/>
                <a:gd name="T88" fmla="*/ 3 w 143"/>
                <a:gd name="T89" fmla="*/ 45 h 131"/>
                <a:gd name="T90" fmla="*/ 0 w 143"/>
                <a:gd name="T91"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31">
                  <a:moveTo>
                    <a:pt x="29" y="62"/>
                  </a:moveTo>
                  <a:lnTo>
                    <a:pt x="29" y="48"/>
                  </a:lnTo>
                  <a:lnTo>
                    <a:pt x="33" y="35"/>
                  </a:lnTo>
                  <a:lnTo>
                    <a:pt x="37" y="24"/>
                  </a:lnTo>
                  <a:lnTo>
                    <a:pt x="46" y="15"/>
                  </a:lnTo>
                  <a:lnTo>
                    <a:pt x="57" y="9"/>
                  </a:lnTo>
                  <a:lnTo>
                    <a:pt x="72" y="7"/>
                  </a:lnTo>
                  <a:lnTo>
                    <a:pt x="87" y="9"/>
                  </a:lnTo>
                  <a:lnTo>
                    <a:pt x="99" y="18"/>
                  </a:lnTo>
                  <a:lnTo>
                    <a:pt x="109" y="31"/>
                  </a:lnTo>
                  <a:lnTo>
                    <a:pt x="116" y="48"/>
                  </a:lnTo>
                  <a:lnTo>
                    <a:pt x="119" y="66"/>
                  </a:lnTo>
                  <a:lnTo>
                    <a:pt x="118" y="81"/>
                  </a:lnTo>
                  <a:lnTo>
                    <a:pt x="115" y="94"/>
                  </a:lnTo>
                  <a:lnTo>
                    <a:pt x="109" y="105"/>
                  </a:lnTo>
                  <a:lnTo>
                    <a:pt x="101" y="114"/>
                  </a:lnTo>
                  <a:lnTo>
                    <a:pt x="89" y="120"/>
                  </a:lnTo>
                  <a:lnTo>
                    <a:pt x="75" y="122"/>
                  </a:lnTo>
                  <a:lnTo>
                    <a:pt x="60" y="120"/>
                  </a:lnTo>
                  <a:lnTo>
                    <a:pt x="47" y="111"/>
                  </a:lnTo>
                  <a:lnTo>
                    <a:pt x="37" y="98"/>
                  </a:lnTo>
                  <a:lnTo>
                    <a:pt x="30" y="81"/>
                  </a:lnTo>
                  <a:lnTo>
                    <a:pt x="29" y="62"/>
                  </a:lnTo>
                  <a:close/>
                  <a:moveTo>
                    <a:pt x="0" y="64"/>
                  </a:moveTo>
                  <a:lnTo>
                    <a:pt x="5" y="86"/>
                  </a:lnTo>
                  <a:lnTo>
                    <a:pt x="15" y="104"/>
                  </a:lnTo>
                  <a:lnTo>
                    <a:pt x="29" y="118"/>
                  </a:lnTo>
                  <a:lnTo>
                    <a:pt x="48" y="127"/>
                  </a:lnTo>
                  <a:lnTo>
                    <a:pt x="72" y="131"/>
                  </a:lnTo>
                  <a:lnTo>
                    <a:pt x="92" y="128"/>
                  </a:lnTo>
                  <a:lnTo>
                    <a:pt x="111" y="120"/>
                  </a:lnTo>
                  <a:lnTo>
                    <a:pt x="125" y="108"/>
                  </a:lnTo>
                  <a:lnTo>
                    <a:pt x="135" y="96"/>
                  </a:lnTo>
                  <a:lnTo>
                    <a:pt x="142" y="80"/>
                  </a:lnTo>
                  <a:lnTo>
                    <a:pt x="143" y="64"/>
                  </a:lnTo>
                  <a:lnTo>
                    <a:pt x="140" y="43"/>
                  </a:lnTo>
                  <a:lnTo>
                    <a:pt x="130" y="25"/>
                  </a:lnTo>
                  <a:lnTo>
                    <a:pt x="116" y="11"/>
                  </a:lnTo>
                  <a:lnTo>
                    <a:pt x="98" y="2"/>
                  </a:lnTo>
                  <a:lnTo>
                    <a:pt x="75" y="0"/>
                  </a:lnTo>
                  <a:lnTo>
                    <a:pt x="56" y="1"/>
                  </a:lnTo>
                  <a:lnTo>
                    <a:pt x="39" y="7"/>
                  </a:lnTo>
                  <a:lnTo>
                    <a:pt x="23" y="16"/>
                  </a:lnTo>
                  <a:lnTo>
                    <a:pt x="12" y="29"/>
                  </a:lnTo>
                  <a:lnTo>
                    <a:pt x="3" y="45"/>
                  </a:lnTo>
                  <a:lnTo>
                    <a:pt x="0" y="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4" name="Freeform 18">
              <a:extLst>
                <a:ext uri="{FF2B5EF4-FFF2-40B4-BE49-F238E27FC236}">
                  <a16:creationId xmlns:a16="http://schemas.microsoft.com/office/drawing/2014/main" id="{6B5DCAFD-0F06-4597-ADD1-40EF65CA9F8D}"/>
                </a:ext>
              </a:extLst>
            </p:cNvPr>
            <p:cNvSpPr>
              <a:spLocks/>
            </p:cNvSpPr>
            <p:nvPr/>
          </p:nvSpPr>
          <p:spPr bwMode="auto">
            <a:xfrm>
              <a:off x="1289508" y="7151938"/>
              <a:ext cx="63132" cy="102882"/>
            </a:xfrm>
            <a:custGeom>
              <a:avLst/>
              <a:gdLst>
                <a:gd name="T0" fmla="*/ 0 w 81"/>
                <a:gd name="T1" fmla="*/ 97 h 131"/>
                <a:gd name="T2" fmla="*/ 8 w 81"/>
                <a:gd name="T3" fmla="*/ 97 h 131"/>
                <a:gd name="T4" fmla="*/ 11 w 81"/>
                <a:gd name="T5" fmla="*/ 108 h 131"/>
                <a:gd name="T6" fmla="*/ 16 w 81"/>
                <a:gd name="T7" fmla="*/ 117 h 131"/>
                <a:gd name="T8" fmla="*/ 25 w 81"/>
                <a:gd name="T9" fmla="*/ 122 h 131"/>
                <a:gd name="T10" fmla="*/ 38 w 81"/>
                <a:gd name="T11" fmla="*/ 125 h 131"/>
                <a:gd name="T12" fmla="*/ 49 w 81"/>
                <a:gd name="T13" fmla="*/ 124 h 131"/>
                <a:gd name="T14" fmla="*/ 56 w 81"/>
                <a:gd name="T15" fmla="*/ 120 h 131"/>
                <a:gd name="T16" fmla="*/ 60 w 81"/>
                <a:gd name="T17" fmla="*/ 114 h 131"/>
                <a:gd name="T18" fmla="*/ 62 w 81"/>
                <a:gd name="T19" fmla="*/ 108 h 131"/>
                <a:gd name="T20" fmla="*/ 63 w 81"/>
                <a:gd name="T21" fmla="*/ 103 h 131"/>
                <a:gd name="T22" fmla="*/ 60 w 81"/>
                <a:gd name="T23" fmla="*/ 93 h 131"/>
                <a:gd name="T24" fmla="*/ 53 w 81"/>
                <a:gd name="T25" fmla="*/ 86 h 131"/>
                <a:gd name="T26" fmla="*/ 40 w 81"/>
                <a:gd name="T27" fmla="*/ 76 h 131"/>
                <a:gd name="T28" fmla="*/ 22 w 81"/>
                <a:gd name="T29" fmla="*/ 66 h 131"/>
                <a:gd name="T30" fmla="*/ 11 w 81"/>
                <a:gd name="T31" fmla="*/ 56 h 131"/>
                <a:gd name="T32" fmla="*/ 7 w 81"/>
                <a:gd name="T33" fmla="*/ 45 h 131"/>
                <a:gd name="T34" fmla="*/ 5 w 81"/>
                <a:gd name="T35" fmla="*/ 32 h 131"/>
                <a:gd name="T36" fmla="*/ 8 w 81"/>
                <a:gd name="T37" fmla="*/ 19 h 131"/>
                <a:gd name="T38" fmla="*/ 15 w 81"/>
                <a:gd name="T39" fmla="*/ 9 h 131"/>
                <a:gd name="T40" fmla="*/ 26 w 81"/>
                <a:gd name="T41" fmla="*/ 2 h 131"/>
                <a:gd name="T42" fmla="*/ 40 w 81"/>
                <a:gd name="T43" fmla="*/ 0 h 131"/>
                <a:gd name="T44" fmla="*/ 57 w 81"/>
                <a:gd name="T45" fmla="*/ 0 h 131"/>
                <a:gd name="T46" fmla="*/ 73 w 81"/>
                <a:gd name="T47" fmla="*/ 1 h 131"/>
                <a:gd name="T48" fmla="*/ 73 w 81"/>
                <a:gd name="T49" fmla="*/ 26 h 131"/>
                <a:gd name="T50" fmla="*/ 67 w 81"/>
                <a:gd name="T51" fmla="*/ 26 h 131"/>
                <a:gd name="T52" fmla="*/ 64 w 81"/>
                <a:gd name="T53" fmla="*/ 18 h 131"/>
                <a:gd name="T54" fmla="*/ 60 w 81"/>
                <a:gd name="T55" fmla="*/ 11 h 131"/>
                <a:gd name="T56" fmla="*/ 53 w 81"/>
                <a:gd name="T57" fmla="*/ 7 h 131"/>
                <a:gd name="T58" fmla="*/ 43 w 81"/>
                <a:gd name="T59" fmla="*/ 4 h 131"/>
                <a:gd name="T60" fmla="*/ 36 w 81"/>
                <a:gd name="T61" fmla="*/ 5 h 131"/>
                <a:gd name="T62" fmla="*/ 32 w 81"/>
                <a:gd name="T63" fmla="*/ 8 h 131"/>
                <a:gd name="T64" fmla="*/ 28 w 81"/>
                <a:gd name="T65" fmla="*/ 11 h 131"/>
                <a:gd name="T66" fmla="*/ 24 w 81"/>
                <a:gd name="T67" fmla="*/ 15 h 131"/>
                <a:gd name="T68" fmla="*/ 22 w 81"/>
                <a:gd name="T69" fmla="*/ 21 h 131"/>
                <a:gd name="T70" fmla="*/ 21 w 81"/>
                <a:gd name="T71" fmla="*/ 26 h 131"/>
                <a:gd name="T72" fmla="*/ 22 w 81"/>
                <a:gd name="T73" fmla="*/ 33 h 131"/>
                <a:gd name="T74" fmla="*/ 26 w 81"/>
                <a:gd name="T75" fmla="*/ 40 h 131"/>
                <a:gd name="T76" fmla="*/ 33 w 81"/>
                <a:gd name="T77" fmla="*/ 48 h 131"/>
                <a:gd name="T78" fmla="*/ 49 w 81"/>
                <a:gd name="T79" fmla="*/ 56 h 131"/>
                <a:gd name="T80" fmla="*/ 66 w 81"/>
                <a:gd name="T81" fmla="*/ 64 h 131"/>
                <a:gd name="T82" fmla="*/ 76 w 81"/>
                <a:gd name="T83" fmla="*/ 73 h 131"/>
                <a:gd name="T84" fmla="*/ 80 w 81"/>
                <a:gd name="T85" fmla="*/ 83 h 131"/>
                <a:gd name="T86" fmla="*/ 81 w 81"/>
                <a:gd name="T87" fmla="*/ 94 h 131"/>
                <a:gd name="T88" fmla="*/ 79 w 81"/>
                <a:gd name="T89" fmla="*/ 110 h 131"/>
                <a:gd name="T90" fmla="*/ 69 w 81"/>
                <a:gd name="T91" fmla="*/ 121 h 131"/>
                <a:gd name="T92" fmla="*/ 55 w 81"/>
                <a:gd name="T93" fmla="*/ 128 h 131"/>
                <a:gd name="T94" fmla="*/ 38 w 81"/>
                <a:gd name="T95" fmla="*/ 131 h 131"/>
                <a:gd name="T96" fmla="*/ 19 w 81"/>
                <a:gd name="T97" fmla="*/ 128 h 131"/>
                <a:gd name="T98" fmla="*/ 5 w 81"/>
                <a:gd name="T99" fmla="*/ 125 h 131"/>
                <a:gd name="T100" fmla="*/ 0 w 81"/>
                <a:gd name="T101"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31">
                  <a:moveTo>
                    <a:pt x="0" y="97"/>
                  </a:moveTo>
                  <a:lnTo>
                    <a:pt x="8" y="97"/>
                  </a:lnTo>
                  <a:lnTo>
                    <a:pt x="11" y="108"/>
                  </a:lnTo>
                  <a:lnTo>
                    <a:pt x="16" y="117"/>
                  </a:lnTo>
                  <a:lnTo>
                    <a:pt x="25" y="122"/>
                  </a:lnTo>
                  <a:lnTo>
                    <a:pt x="38" y="125"/>
                  </a:lnTo>
                  <a:lnTo>
                    <a:pt x="49" y="124"/>
                  </a:lnTo>
                  <a:lnTo>
                    <a:pt x="56" y="120"/>
                  </a:lnTo>
                  <a:lnTo>
                    <a:pt x="60" y="114"/>
                  </a:lnTo>
                  <a:lnTo>
                    <a:pt x="62" y="108"/>
                  </a:lnTo>
                  <a:lnTo>
                    <a:pt x="63" y="103"/>
                  </a:lnTo>
                  <a:lnTo>
                    <a:pt x="60" y="93"/>
                  </a:lnTo>
                  <a:lnTo>
                    <a:pt x="53" y="86"/>
                  </a:lnTo>
                  <a:lnTo>
                    <a:pt x="40" y="76"/>
                  </a:lnTo>
                  <a:lnTo>
                    <a:pt x="22" y="66"/>
                  </a:lnTo>
                  <a:lnTo>
                    <a:pt x="11" y="56"/>
                  </a:lnTo>
                  <a:lnTo>
                    <a:pt x="7" y="45"/>
                  </a:lnTo>
                  <a:lnTo>
                    <a:pt x="5" y="32"/>
                  </a:lnTo>
                  <a:lnTo>
                    <a:pt x="8" y="19"/>
                  </a:lnTo>
                  <a:lnTo>
                    <a:pt x="15" y="9"/>
                  </a:lnTo>
                  <a:lnTo>
                    <a:pt x="26" y="2"/>
                  </a:lnTo>
                  <a:lnTo>
                    <a:pt x="40" y="0"/>
                  </a:lnTo>
                  <a:lnTo>
                    <a:pt x="57" y="0"/>
                  </a:lnTo>
                  <a:lnTo>
                    <a:pt x="73" y="1"/>
                  </a:lnTo>
                  <a:lnTo>
                    <a:pt x="73" y="26"/>
                  </a:lnTo>
                  <a:lnTo>
                    <a:pt x="67" y="26"/>
                  </a:lnTo>
                  <a:lnTo>
                    <a:pt x="64" y="18"/>
                  </a:lnTo>
                  <a:lnTo>
                    <a:pt x="60" y="11"/>
                  </a:lnTo>
                  <a:lnTo>
                    <a:pt x="53" y="7"/>
                  </a:lnTo>
                  <a:lnTo>
                    <a:pt x="43" y="4"/>
                  </a:lnTo>
                  <a:lnTo>
                    <a:pt x="36" y="5"/>
                  </a:lnTo>
                  <a:lnTo>
                    <a:pt x="32" y="8"/>
                  </a:lnTo>
                  <a:lnTo>
                    <a:pt x="28" y="11"/>
                  </a:lnTo>
                  <a:lnTo>
                    <a:pt x="24" y="15"/>
                  </a:lnTo>
                  <a:lnTo>
                    <a:pt x="22" y="21"/>
                  </a:lnTo>
                  <a:lnTo>
                    <a:pt x="21" y="26"/>
                  </a:lnTo>
                  <a:lnTo>
                    <a:pt x="22" y="33"/>
                  </a:lnTo>
                  <a:lnTo>
                    <a:pt x="26" y="40"/>
                  </a:lnTo>
                  <a:lnTo>
                    <a:pt x="33" y="48"/>
                  </a:lnTo>
                  <a:lnTo>
                    <a:pt x="49" y="56"/>
                  </a:lnTo>
                  <a:lnTo>
                    <a:pt x="66" y="64"/>
                  </a:lnTo>
                  <a:lnTo>
                    <a:pt x="76" y="73"/>
                  </a:lnTo>
                  <a:lnTo>
                    <a:pt x="80" y="83"/>
                  </a:lnTo>
                  <a:lnTo>
                    <a:pt x="81" y="94"/>
                  </a:lnTo>
                  <a:lnTo>
                    <a:pt x="79" y="110"/>
                  </a:lnTo>
                  <a:lnTo>
                    <a:pt x="69" y="121"/>
                  </a:lnTo>
                  <a:lnTo>
                    <a:pt x="55" y="128"/>
                  </a:lnTo>
                  <a:lnTo>
                    <a:pt x="38" y="131"/>
                  </a:lnTo>
                  <a:lnTo>
                    <a:pt x="19" y="128"/>
                  </a:lnTo>
                  <a:lnTo>
                    <a:pt x="5"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5" name="Freeform 19">
              <a:extLst>
                <a:ext uri="{FF2B5EF4-FFF2-40B4-BE49-F238E27FC236}">
                  <a16:creationId xmlns:a16="http://schemas.microsoft.com/office/drawing/2014/main" id="{46EEA265-F502-41BF-825C-671D93BC9F7A}"/>
                </a:ext>
              </a:extLst>
            </p:cNvPr>
            <p:cNvSpPr>
              <a:spLocks/>
            </p:cNvSpPr>
            <p:nvPr/>
          </p:nvSpPr>
          <p:spPr bwMode="auto">
            <a:xfrm>
              <a:off x="1452918" y="7151938"/>
              <a:ext cx="93528" cy="102882"/>
            </a:xfrm>
            <a:custGeom>
              <a:avLst/>
              <a:gdLst>
                <a:gd name="T0" fmla="*/ 49 w 122"/>
                <a:gd name="T1" fmla="*/ 12 h 131"/>
                <a:gd name="T2" fmla="*/ 29 w 122"/>
                <a:gd name="T3" fmla="*/ 12 h 131"/>
                <a:gd name="T4" fmla="*/ 22 w 122"/>
                <a:gd name="T5" fmla="*/ 12 h 131"/>
                <a:gd name="T6" fmla="*/ 18 w 122"/>
                <a:gd name="T7" fmla="*/ 14 h 131"/>
                <a:gd name="T8" fmla="*/ 14 w 122"/>
                <a:gd name="T9" fmla="*/ 17 h 131"/>
                <a:gd name="T10" fmla="*/ 11 w 122"/>
                <a:gd name="T11" fmla="*/ 19 h 131"/>
                <a:gd name="T12" fmla="*/ 10 w 122"/>
                <a:gd name="T13" fmla="*/ 25 h 131"/>
                <a:gd name="T14" fmla="*/ 8 w 122"/>
                <a:gd name="T15" fmla="*/ 32 h 131"/>
                <a:gd name="T16" fmla="*/ 0 w 122"/>
                <a:gd name="T17" fmla="*/ 32 h 131"/>
                <a:gd name="T18" fmla="*/ 5 w 122"/>
                <a:gd name="T19" fmla="*/ 0 h 131"/>
                <a:gd name="T20" fmla="*/ 11 w 122"/>
                <a:gd name="T21" fmla="*/ 0 h 131"/>
                <a:gd name="T22" fmla="*/ 11 w 122"/>
                <a:gd name="T23" fmla="*/ 1 h 131"/>
                <a:gd name="T24" fmla="*/ 14 w 122"/>
                <a:gd name="T25" fmla="*/ 4 h 131"/>
                <a:gd name="T26" fmla="*/ 15 w 122"/>
                <a:gd name="T27" fmla="*/ 4 h 131"/>
                <a:gd name="T28" fmla="*/ 18 w 122"/>
                <a:gd name="T29" fmla="*/ 4 h 131"/>
                <a:gd name="T30" fmla="*/ 22 w 122"/>
                <a:gd name="T31" fmla="*/ 4 h 131"/>
                <a:gd name="T32" fmla="*/ 104 w 122"/>
                <a:gd name="T33" fmla="*/ 4 h 131"/>
                <a:gd name="T34" fmla="*/ 107 w 122"/>
                <a:gd name="T35" fmla="*/ 4 h 131"/>
                <a:gd name="T36" fmla="*/ 110 w 122"/>
                <a:gd name="T37" fmla="*/ 4 h 131"/>
                <a:gd name="T38" fmla="*/ 113 w 122"/>
                <a:gd name="T39" fmla="*/ 4 h 131"/>
                <a:gd name="T40" fmla="*/ 114 w 122"/>
                <a:gd name="T41" fmla="*/ 1 h 131"/>
                <a:gd name="T42" fmla="*/ 118 w 122"/>
                <a:gd name="T43" fmla="*/ 0 h 131"/>
                <a:gd name="T44" fmla="*/ 122 w 122"/>
                <a:gd name="T45" fmla="*/ 0 h 131"/>
                <a:gd name="T46" fmla="*/ 120 w 122"/>
                <a:gd name="T47" fmla="*/ 32 h 131"/>
                <a:gd name="T48" fmla="*/ 113 w 122"/>
                <a:gd name="T49" fmla="*/ 32 h 131"/>
                <a:gd name="T50" fmla="*/ 111 w 122"/>
                <a:gd name="T51" fmla="*/ 25 h 131"/>
                <a:gd name="T52" fmla="*/ 111 w 122"/>
                <a:gd name="T53" fmla="*/ 19 h 131"/>
                <a:gd name="T54" fmla="*/ 110 w 122"/>
                <a:gd name="T55" fmla="*/ 17 h 131"/>
                <a:gd name="T56" fmla="*/ 107 w 122"/>
                <a:gd name="T57" fmla="*/ 14 h 131"/>
                <a:gd name="T58" fmla="*/ 103 w 122"/>
                <a:gd name="T59" fmla="*/ 12 h 131"/>
                <a:gd name="T60" fmla="*/ 98 w 122"/>
                <a:gd name="T61" fmla="*/ 12 h 131"/>
                <a:gd name="T62" fmla="*/ 72 w 122"/>
                <a:gd name="T63" fmla="*/ 12 h 131"/>
                <a:gd name="T64" fmla="*/ 72 w 122"/>
                <a:gd name="T65" fmla="*/ 114 h 131"/>
                <a:gd name="T66" fmla="*/ 72 w 122"/>
                <a:gd name="T67" fmla="*/ 118 h 131"/>
                <a:gd name="T68" fmla="*/ 73 w 122"/>
                <a:gd name="T69" fmla="*/ 121 h 131"/>
                <a:gd name="T70" fmla="*/ 77 w 122"/>
                <a:gd name="T71" fmla="*/ 123 h 131"/>
                <a:gd name="T72" fmla="*/ 82 w 122"/>
                <a:gd name="T73" fmla="*/ 124 h 131"/>
                <a:gd name="T74" fmla="*/ 87 w 122"/>
                <a:gd name="T75" fmla="*/ 125 h 131"/>
                <a:gd name="T76" fmla="*/ 93 w 122"/>
                <a:gd name="T77" fmla="*/ 125 h 131"/>
                <a:gd name="T78" fmla="*/ 93 w 122"/>
                <a:gd name="T79" fmla="*/ 131 h 131"/>
                <a:gd name="T80" fmla="*/ 29 w 122"/>
                <a:gd name="T81" fmla="*/ 131 h 131"/>
                <a:gd name="T82" fmla="*/ 29 w 122"/>
                <a:gd name="T83" fmla="*/ 125 h 131"/>
                <a:gd name="T84" fmla="*/ 38 w 122"/>
                <a:gd name="T85" fmla="*/ 124 h 131"/>
                <a:gd name="T86" fmla="*/ 42 w 122"/>
                <a:gd name="T87" fmla="*/ 124 h 131"/>
                <a:gd name="T88" fmla="*/ 46 w 122"/>
                <a:gd name="T89" fmla="*/ 121 h 131"/>
                <a:gd name="T90" fmla="*/ 49 w 122"/>
                <a:gd name="T91" fmla="*/ 118 h 131"/>
                <a:gd name="T92" fmla="*/ 49 w 122"/>
                <a:gd name="T93" fmla="*/ 114 h 131"/>
                <a:gd name="T94" fmla="*/ 49 w 122"/>
                <a:gd name="T95"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31">
                  <a:moveTo>
                    <a:pt x="49" y="12"/>
                  </a:moveTo>
                  <a:lnTo>
                    <a:pt x="29" y="12"/>
                  </a:lnTo>
                  <a:lnTo>
                    <a:pt x="22" y="12"/>
                  </a:lnTo>
                  <a:lnTo>
                    <a:pt x="18" y="14"/>
                  </a:lnTo>
                  <a:lnTo>
                    <a:pt x="14" y="17"/>
                  </a:lnTo>
                  <a:lnTo>
                    <a:pt x="11" y="19"/>
                  </a:lnTo>
                  <a:lnTo>
                    <a:pt x="10" y="25"/>
                  </a:lnTo>
                  <a:lnTo>
                    <a:pt x="8" y="32"/>
                  </a:lnTo>
                  <a:lnTo>
                    <a:pt x="0" y="32"/>
                  </a:lnTo>
                  <a:lnTo>
                    <a:pt x="5" y="0"/>
                  </a:lnTo>
                  <a:lnTo>
                    <a:pt x="11" y="0"/>
                  </a:lnTo>
                  <a:lnTo>
                    <a:pt x="11" y="1"/>
                  </a:lnTo>
                  <a:lnTo>
                    <a:pt x="14" y="4"/>
                  </a:lnTo>
                  <a:lnTo>
                    <a:pt x="15" y="4"/>
                  </a:lnTo>
                  <a:lnTo>
                    <a:pt x="18" y="4"/>
                  </a:lnTo>
                  <a:lnTo>
                    <a:pt x="22" y="4"/>
                  </a:lnTo>
                  <a:lnTo>
                    <a:pt x="104" y="4"/>
                  </a:lnTo>
                  <a:lnTo>
                    <a:pt x="107" y="4"/>
                  </a:lnTo>
                  <a:lnTo>
                    <a:pt x="110" y="4"/>
                  </a:lnTo>
                  <a:lnTo>
                    <a:pt x="113" y="4"/>
                  </a:lnTo>
                  <a:lnTo>
                    <a:pt x="114" y="1"/>
                  </a:lnTo>
                  <a:lnTo>
                    <a:pt x="118" y="0"/>
                  </a:lnTo>
                  <a:lnTo>
                    <a:pt x="122" y="0"/>
                  </a:lnTo>
                  <a:lnTo>
                    <a:pt x="120" y="32"/>
                  </a:lnTo>
                  <a:lnTo>
                    <a:pt x="113" y="32"/>
                  </a:lnTo>
                  <a:lnTo>
                    <a:pt x="111" y="25"/>
                  </a:lnTo>
                  <a:lnTo>
                    <a:pt x="111" y="19"/>
                  </a:lnTo>
                  <a:lnTo>
                    <a:pt x="110" y="17"/>
                  </a:lnTo>
                  <a:lnTo>
                    <a:pt x="107" y="14"/>
                  </a:lnTo>
                  <a:lnTo>
                    <a:pt x="103" y="12"/>
                  </a:lnTo>
                  <a:lnTo>
                    <a:pt x="98" y="12"/>
                  </a:lnTo>
                  <a:lnTo>
                    <a:pt x="72" y="12"/>
                  </a:lnTo>
                  <a:lnTo>
                    <a:pt x="72" y="114"/>
                  </a:lnTo>
                  <a:lnTo>
                    <a:pt x="72" y="118"/>
                  </a:lnTo>
                  <a:lnTo>
                    <a:pt x="73" y="121"/>
                  </a:lnTo>
                  <a:lnTo>
                    <a:pt x="77" y="123"/>
                  </a:lnTo>
                  <a:lnTo>
                    <a:pt x="82" y="124"/>
                  </a:lnTo>
                  <a:lnTo>
                    <a:pt x="87" y="125"/>
                  </a:lnTo>
                  <a:lnTo>
                    <a:pt x="93" y="125"/>
                  </a:lnTo>
                  <a:lnTo>
                    <a:pt x="93" y="131"/>
                  </a:lnTo>
                  <a:lnTo>
                    <a:pt x="29" y="131"/>
                  </a:lnTo>
                  <a:lnTo>
                    <a:pt x="29" y="125"/>
                  </a:lnTo>
                  <a:lnTo>
                    <a:pt x="38" y="124"/>
                  </a:lnTo>
                  <a:lnTo>
                    <a:pt x="42" y="124"/>
                  </a:lnTo>
                  <a:lnTo>
                    <a:pt x="46" y="121"/>
                  </a:lnTo>
                  <a:lnTo>
                    <a:pt x="49" y="118"/>
                  </a:lnTo>
                  <a:lnTo>
                    <a:pt x="49" y="114"/>
                  </a:lnTo>
                  <a:lnTo>
                    <a:pt x="49"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6" name="Freeform 20">
              <a:extLst>
                <a:ext uri="{FF2B5EF4-FFF2-40B4-BE49-F238E27FC236}">
                  <a16:creationId xmlns:a16="http://schemas.microsoft.com/office/drawing/2014/main" id="{3776D3CC-A7D0-4177-9232-20A004236772}"/>
                </a:ext>
              </a:extLst>
            </p:cNvPr>
            <p:cNvSpPr>
              <a:spLocks noEditPoints="1"/>
            </p:cNvSpPr>
            <p:nvPr/>
          </p:nvSpPr>
          <p:spPr bwMode="auto">
            <a:xfrm>
              <a:off x="1759053" y="7127386"/>
              <a:ext cx="168350" cy="151986"/>
            </a:xfrm>
            <a:custGeom>
              <a:avLst/>
              <a:gdLst>
                <a:gd name="T0" fmla="*/ 59 w 216"/>
                <a:gd name="T1" fmla="*/ 71 h 196"/>
                <a:gd name="T2" fmla="*/ 63 w 216"/>
                <a:gd name="T3" fmla="*/ 76 h 196"/>
                <a:gd name="T4" fmla="*/ 38 w 216"/>
                <a:gd name="T5" fmla="*/ 104 h 196"/>
                <a:gd name="T6" fmla="*/ 14 w 216"/>
                <a:gd name="T7" fmla="*/ 126 h 196"/>
                <a:gd name="T8" fmla="*/ 15 w 216"/>
                <a:gd name="T9" fmla="*/ 106 h 196"/>
                <a:gd name="T10" fmla="*/ 39 w 216"/>
                <a:gd name="T11" fmla="*/ 72 h 196"/>
                <a:gd name="T12" fmla="*/ 128 w 216"/>
                <a:gd name="T13" fmla="*/ 109 h 196"/>
                <a:gd name="T14" fmla="*/ 123 w 216"/>
                <a:gd name="T15" fmla="*/ 104 h 196"/>
                <a:gd name="T16" fmla="*/ 115 w 216"/>
                <a:gd name="T17" fmla="*/ 102 h 196"/>
                <a:gd name="T18" fmla="*/ 113 w 216"/>
                <a:gd name="T19" fmla="*/ 93 h 196"/>
                <a:gd name="T20" fmla="*/ 117 w 216"/>
                <a:gd name="T21" fmla="*/ 80 h 196"/>
                <a:gd name="T22" fmla="*/ 128 w 216"/>
                <a:gd name="T23" fmla="*/ 76 h 196"/>
                <a:gd name="T24" fmla="*/ 154 w 216"/>
                <a:gd name="T25" fmla="*/ 88 h 196"/>
                <a:gd name="T26" fmla="*/ 141 w 216"/>
                <a:gd name="T27" fmla="*/ 134 h 196"/>
                <a:gd name="T28" fmla="*/ 107 w 216"/>
                <a:gd name="T29" fmla="*/ 168 h 196"/>
                <a:gd name="T30" fmla="*/ 55 w 216"/>
                <a:gd name="T31" fmla="*/ 176 h 196"/>
                <a:gd name="T32" fmla="*/ 28 w 216"/>
                <a:gd name="T33" fmla="*/ 158 h 196"/>
                <a:gd name="T34" fmla="*/ 22 w 216"/>
                <a:gd name="T35" fmla="*/ 147 h 196"/>
                <a:gd name="T36" fmla="*/ 24 w 216"/>
                <a:gd name="T37" fmla="*/ 131 h 196"/>
                <a:gd name="T38" fmla="*/ 43 w 216"/>
                <a:gd name="T39" fmla="*/ 107 h 196"/>
                <a:gd name="T40" fmla="*/ 114 w 216"/>
                <a:gd name="T41" fmla="*/ 40 h 196"/>
                <a:gd name="T42" fmla="*/ 131 w 216"/>
                <a:gd name="T43" fmla="*/ 14 h 196"/>
                <a:gd name="T44" fmla="*/ 127 w 216"/>
                <a:gd name="T45" fmla="*/ 3 h 196"/>
                <a:gd name="T46" fmla="*/ 117 w 216"/>
                <a:gd name="T47" fmla="*/ 0 h 196"/>
                <a:gd name="T48" fmla="*/ 113 w 216"/>
                <a:gd name="T49" fmla="*/ 7 h 196"/>
                <a:gd name="T50" fmla="*/ 108 w 216"/>
                <a:gd name="T51" fmla="*/ 31 h 196"/>
                <a:gd name="T52" fmla="*/ 84 w 216"/>
                <a:gd name="T53" fmla="*/ 61 h 196"/>
                <a:gd name="T54" fmla="*/ 69 w 216"/>
                <a:gd name="T55" fmla="*/ 52 h 196"/>
                <a:gd name="T56" fmla="*/ 14 w 216"/>
                <a:gd name="T57" fmla="*/ 88 h 196"/>
                <a:gd name="T58" fmla="*/ 3 w 216"/>
                <a:gd name="T59" fmla="*/ 151 h 196"/>
                <a:gd name="T60" fmla="*/ 43 w 216"/>
                <a:gd name="T61" fmla="*/ 193 h 196"/>
                <a:gd name="T62" fmla="*/ 104 w 216"/>
                <a:gd name="T63" fmla="*/ 188 h 196"/>
                <a:gd name="T64" fmla="*/ 138 w 216"/>
                <a:gd name="T65" fmla="*/ 158 h 196"/>
                <a:gd name="T66" fmla="*/ 158 w 216"/>
                <a:gd name="T67" fmla="*/ 110 h 196"/>
                <a:gd name="T68" fmla="*/ 166 w 216"/>
                <a:gd name="T69" fmla="*/ 100 h 196"/>
                <a:gd name="T70" fmla="*/ 180 w 216"/>
                <a:gd name="T71" fmla="*/ 107 h 196"/>
                <a:gd name="T72" fmla="*/ 213 w 216"/>
                <a:gd name="T73" fmla="*/ 86 h 196"/>
                <a:gd name="T74" fmla="*/ 216 w 216"/>
                <a:gd name="T75" fmla="*/ 68 h 196"/>
                <a:gd name="T76" fmla="*/ 209 w 216"/>
                <a:gd name="T77" fmla="*/ 61 h 196"/>
                <a:gd name="T78" fmla="*/ 202 w 216"/>
                <a:gd name="T79" fmla="*/ 62 h 196"/>
                <a:gd name="T80" fmla="*/ 197 w 216"/>
                <a:gd name="T81" fmla="*/ 68 h 196"/>
                <a:gd name="T82" fmla="*/ 202 w 216"/>
                <a:gd name="T83" fmla="*/ 78 h 196"/>
                <a:gd name="T84" fmla="*/ 204 w 216"/>
                <a:gd name="T85" fmla="*/ 85 h 196"/>
                <a:gd name="T86" fmla="*/ 199 w 216"/>
                <a:gd name="T87" fmla="*/ 95 h 196"/>
                <a:gd name="T88" fmla="*/ 180 w 216"/>
                <a:gd name="T89" fmla="*/ 88 h 196"/>
                <a:gd name="T90" fmla="*/ 156 w 216"/>
                <a:gd name="T91" fmla="*/ 65 h 196"/>
                <a:gd name="T92" fmla="*/ 114 w 216"/>
                <a:gd name="T93" fmla="*/ 75 h 196"/>
                <a:gd name="T94" fmla="*/ 99 w 216"/>
                <a:gd name="T95" fmla="*/ 109 h 196"/>
                <a:gd name="T96" fmla="*/ 106 w 216"/>
                <a:gd name="T97" fmla="*/ 120 h 196"/>
                <a:gd name="T98" fmla="*/ 115 w 216"/>
                <a:gd name="T99" fmla="*/ 123 h 196"/>
                <a:gd name="T100" fmla="*/ 124 w 216"/>
                <a:gd name="T101" fmla="*/ 120 h 196"/>
                <a:gd name="T102" fmla="*/ 128 w 216"/>
                <a:gd name="T103" fmla="*/ 1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96">
                  <a:moveTo>
                    <a:pt x="52" y="68"/>
                  </a:moveTo>
                  <a:lnTo>
                    <a:pt x="56" y="69"/>
                  </a:lnTo>
                  <a:lnTo>
                    <a:pt x="59" y="71"/>
                  </a:lnTo>
                  <a:lnTo>
                    <a:pt x="62" y="72"/>
                  </a:lnTo>
                  <a:lnTo>
                    <a:pt x="63" y="73"/>
                  </a:lnTo>
                  <a:lnTo>
                    <a:pt x="63" y="76"/>
                  </a:lnTo>
                  <a:lnTo>
                    <a:pt x="63" y="78"/>
                  </a:lnTo>
                  <a:lnTo>
                    <a:pt x="63" y="79"/>
                  </a:lnTo>
                  <a:lnTo>
                    <a:pt x="38" y="104"/>
                  </a:lnTo>
                  <a:lnTo>
                    <a:pt x="27" y="116"/>
                  </a:lnTo>
                  <a:lnTo>
                    <a:pt x="17" y="128"/>
                  </a:lnTo>
                  <a:lnTo>
                    <a:pt x="14" y="126"/>
                  </a:lnTo>
                  <a:lnTo>
                    <a:pt x="14" y="123"/>
                  </a:lnTo>
                  <a:lnTo>
                    <a:pt x="14" y="120"/>
                  </a:lnTo>
                  <a:lnTo>
                    <a:pt x="15" y="106"/>
                  </a:lnTo>
                  <a:lnTo>
                    <a:pt x="21" y="92"/>
                  </a:lnTo>
                  <a:lnTo>
                    <a:pt x="29" y="79"/>
                  </a:lnTo>
                  <a:lnTo>
                    <a:pt x="39" y="72"/>
                  </a:lnTo>
                  <a:lnTo>
                    <a:pt x="52" y="68"/>
                  </a:lnTo>
                  <a:close/>
                  <a:moveTo>
                    <a:pt x="128" y="112"/>
                  </a:moveTo>
                  <a:lnTo>
                    <a:pt x="128" y="109"/>
                  </a:lnTo>
                  <a:lnTo>
                    <a:pt x="127" y="106"/>
                  </a:lnTo>
                  <a:lnTo>
                    <a:pt x="125" y="104"/>
                  </a:lnTo>
                  <a:lnTo>
                    <a:pt x="123" y="104"/>
                  </a:lnTo>
                  <a:lnTo>
                    <a:pt x="120" y="103"/>
                  </a:lnTo>
                  <a:lnTo>
                    <a:pt x="118" y="103"/>
                  </a:lnTo>
                  <a:lnTo>
                    <a:pt x="115" y="102"/>
                  </a:lnTo>
                  <a:lnTo>
                    <a:pt x="114" y="100"/>
                  </a:lnTo>
                  <a:lnTo>
                    <a:pt x="113" y="97"/>
                  </a:lnTo>
                  <a:lnTo>
                    <a:pt x="113" y="93"/>
                  </a:lnTo>
                  <a:lnTo>
                    <a:pt x="113" y="88"/>
                  </a:lnTo>
                  <a:lnTo>
                    <a:pt x="114" y="83"/>
                  </a:lnTo>
                  <a:lnTo>
                    <a:pt x="117" y="80"/>
                  </a:lnTo>
                  <a:lnTo>
                    <a:pt x="121" y="78"/>
                  </a:lnTo>
                  <a:lnTo>
                    <a:pt x="124" y="78"/>
                  </a:lnTo>
                  <a:lnTo>
                    <a:pt x="128" y="76"/>
                  </a:lnTo>
                  <a:lnTo>
                    <a:pt x="138" y="78"/>
                  </a:lnTo>
                  <a:lnTo>
                    <a:pt x="148" y="82"/>
                  </a:lnTo>
                  <a:lnTo>
                    <a:pt x="154" y="88"/>
                  </a:lnTo>
                  <a:lnTo>
                    <a:pt x="151" y="104"/>
                  </a:lnTo>
                  <a:lnTo>
                    <a:pt x="148" y="120"/>
                  </a:lnTo>
                  <a:lnTo>
                    <a:pt x="141" y="134"/>
                  </a:lnTo>
                  <a:lnTo>
                    <a:pt x="131" y="148"/>
                  </a:lnTo>
                  <a:lnTo>
                    <a:pt x="121" y="158"/>
                  </a:lnTo>
                  <a:lnTo>
                    <a:pt x="107" y="168"/>
                  </a:lnTo>
                  <a:lnTo>
                    <a:pt x="89" y="175"/>
                  </a:lnTo>
                  <a:lnTo>
                    <a:pt x="69" y="178"/>
                  </a:lnTo>
                  <a:lnTo>
                    <a:pt x="55" y="176"/>
                  </a:lnTo>
                  <a:lnTo>
                    <a:pt x="42" y="171"/>
                  </a:lnTo>
                  <a:lnTo>
                    <a:pt x="29" y="161"/>
                  </a:lnTo>
                  <a:lnTo>
                    <a:pt x="28" y="158"/>
                  </a:lnTo>
                  <a:lnTo>
                    <a:pt x="27" y="155"/>
                  </a:lnTo>
                  <a:lnTo>
                    <a:pt x="24" y="151"/>
                  </a:lnTo>
                  <a:lnTo>
                    <a:pt x="22" y="147"/>
                  </a:lnTo>
                  <a:lnTo>
                    <a:pt x="22" y="143"/>
                  </a:lnTo>
                  <a:lnTo>
                    <a:pt x="22" y="137"/>
                  </a:lnTo>
                  <a:lnTo>
                    <a:pt x="24" y="131"/>
                  </a:lnTo>
                  <a:lnTo>
                    <a:pt x="27" y="127"/>
                  </a:lnTo>
                  <a:lnTo>
                    <a:pt x="29" y="123"/>
                  </a:lnTo>
                  <a:lnTo>
                    <a:pt x="43" y="107"/>
                  </a:lnTo>
                  <a:lnTo>
                    <a:pt x="55" y="96"/>
                  </a:lnTo>
                  <a:lnTo>
                    <a:pt x="107" y="47"/>
                  </a:lnTo>
                  <a:lnTo>
                    <a:pt x="114" y="40"/>
                  </a:lnTo>
                  <a:lnTo>
                    <a:pt x="123" y="30"/>
                  </a:lnTo>
                  <a:lnTo>
                    <a:pt x="128" y="21"/>
                  </a:lnTo>
                  <a:lnTo>
                    <a:pt x="131" y="14"/>
                  </a:lnTo>
                  <a:lnTo>
                    <a:pt x="131" y="9"/>
                  </a:lnTo>
                  <a:lnTo>
                    <a:pt x="130" y="6"/>
                  </a:lnTo>
                  <a:lnTo>
                    <a:pt x="127" y="3"/>
                  </a:lnTo>
                  <a:lnTo>
                    <a:pt x="124" y="0"/>
                  </a:lnTo>
                  <a:lnTo>
                    <a:pt x="120" y="0"/>
                  </a:lnTo>
                  <a:lnTo>
                    <a:pt x="117" y="0"/>
                  </a:lnTo>
                  <a:lnTo>
                    <a:pt x="115" y="3"/>
                  </a:lnTo>
                  <a:lnTo>
                    <a:pt x="114" y="4"/>
                  </a:lnTo>
                  <a:lnTo>
                    <a:pt x="113" y="7"/>
                  </a:lnTo>
                  <a:lnTo>
                    <a:pt x="113" y="11"/>
                  </a:lnTo>
                  <a:lnTo>
                    <a:pt x="113" y="21"/>
                  </a:lnTo>
                  <a:lnTo>
                    <a:pt x="108" y="31"/>
                  </a:lnTo>
                  <a:lnTo>
                    <a:pt x="100" y="42"/>
                  </a:lnTo>
                  <a:lnTo>
                    <a:pt x="91" y="52"/>
                  </a:lnTo>
                  <a:lnTo>
                    <a:pt x="84" y="61"/>
                  </a:lnTo>
                  <a:lnTo>
                    <a:pt x="79" y="55"/>
                  </a:lnTo>
                  <a:lnTo>
                    <a:pt x="73" y="52"/>
                  </a:lnTo>
                  <a:lnTo>
                    <a:pt x="69" y="52"/>
                  </a:lnTo>
                  <a:lnTo>
                    <a:pt x="48" y="56"/>
                  </a:lnTo>
                  <a:lnTo>
                    <a:pt x="29" y="69"/>
                  </a:lnTo>
                  <a:lnTo>
                    <a:pt x="14" y="88"/>
                  </a:lnTo>
                  <a:lnTo>
                    <a:pt x="4" y="107"/>
                  </a:lnTo>
                  <a:lnTo>
                    <a:pt x="0" y="128"/>
                  </a:lnTo>
                  <a:lnTo>
                    <a:pt x="3" y="151"/>
                  </a:lnTo>
                  <a:lnTo>
                    <a:pt x="12" y="171"/>
                  </a:lnTo>
                  <a:lnTo>
                    <a:pt x="27" y="185"/>
                  </a:lnTo>
                  <a:lnTo>
                    <a:pt x="43" y="193"/>
                  </a:lnTo>
                  <a:lnTo>
                    <a:pt x="66" y="196"/>
                  </a:lnTo>
                  <a:lnTo>
                    <a:pt x="87" y="195"/>
                  </a:lnTo>
                  <a:lnTo>
                    <a:pt x="104" y="188"/>
                  </a:lnTo>
                  <a:lnTo>
                    <a:pt x="118" y="179"/>
                  </a:lnTo>
                  <a:lnTo>
                    <a:pt x="130" y="169"/>
                  </a:lnTo>
                  <a:lnTo>
                    <a:pt x="138" y="158"/>
                  </a:lnTo>
                  <a:lnTo>
                    <a:pt x="145" y="148"/>
                  </a:lnTo>
                  <a:lnTo>
                    <a:pt x="154" y="128"/>
                  </a:lnTo>
                  <a:lnTo>
                    <a:pt x="158" y="110"/>
                  </a:lnTo>
                  <a:lnTo>
                    <a:pt x="159" y="93"/>
                  </a:lnTo>
                  <a:lnTo>
                    <a:pt x="162" y="96"/>
                  </a:lnTo>
                  <a:lnTo>
                    <a:pt x="166" y="100"/>
                  </a:lnTo>
                  <a:lnTo>
                    <a:pt x="170" y="103"/>
                  </a:lnTo>
                  <a:lnTo>
                    <a:pt x="176" y="106"/>
                  </a:lnTo>
                  <a:lnTo>
                    <a:pt x="180" y="107"/>
                  </a:lnTo>
                  <a:lnTo>
                    <a:pt x="193" y="104"/>
                  </a:lnTo>
                  <a:lnTo>
                    <a:pt x="204" y="96"/>
                  </a:lnTo>
                  <a:lnTo>
                    <a:pt x="213" y="86"/>
                  </a:lnTo>
                  <a:lnTo>
                    <a:pt x="216" y="73"/>
                  </a:lnTo>
                  <a:lnTo>
                    <a:pt x="216" y="71"/>
                  </a:lnTo>
                  <a:lnTo>
                    <a:pt x="216" y="68"/>
                  </a:lnTo>
                  <a:lnTo>
                    <a:pt x="214" y="65"/>
                  </a:lnTo>
                  <a:lnTo>
                    <a:pt x="211" y="62"/>
                  </a:lnTo>
                  <a:lnTo>
                    <a:pt x="209" y="61"/>
                  </a:lnTo>
                  <a:lnTo>
                    <a:pt x="204" y="61"/>
                  </a:lnTo>
                  <a:lnTo>
                    <a:pt x="203" y="61"/>
                  </a:lnTo>
                  <a:lnTo>
                    <a:pt x="202" y="62"/>
                  </a:lnTo>
                  <a:lnTo>
                    <a:pt x="199" y="64"/>
                  </a:lnTo>
                  <a:lnTo>
                    <a:pt x="197" y="66"/>
                  </a:lnTo>
                  <a:lnTo>
                    <a:pt x="197" y="68"/>
                  </a:lnTo>
                  <a:lnTo>
                    <a:pt x="197" y="72"/>
                  </a:lnTo>
                  <a:lnTo>
                    <a:pt x="199" y="75"/>
                  </a:lnTo>
                  <a:lnTo>
                    <a:pt x="202" y="78"/>
                  </a:lnTo>
                  <a:lnTo>
                    <a:pt x="203" y="80"/>
                  </a:lnTo>
                  <a:lnTo>
                    <a:pt x="204" y="82"/>
                  </a:lnTo>
                  <a:lnTo>
                    <a:pt x="204" y="85"/>
                  </a:lnTo>
                  <a:lnTo>
                    <a:pt x="204" y="89"/>
                  </a:lnTo>
                  <a:lnTo>
                    <a:pt x="202" y="92"/>
                  </a:lnTo>
                  <a:lnTo>
                    <a:pt x="199" y="95"/>
                  </a:lnTo>
                  <a:lnTo>
                    <a:pt x="194" y="96"/>
                  </a:lnTo>
                  <a:lnTo>
                    <a:pt x="186" y="93"/>
                  </a:lnTo>
                  <a:lnTo>
                    <a:pt x="180" y="88"/>
                  </a:lnTo>
                  <a:lnTo>
                    <a:pt x="173" y="79"/>
                  </a:lnTo>
                  <a:lnTo>
                    <a:pt x="166" y="72"/>
                  </a:lnTo>
                  <a:lnTo>
                    <a:pt x="156" y="65"/>
                  </a:lnTo>
                  <a:lnTo>
                    <a:pt x="145" y="64"/>
                  </a:lnTo>
                  <a:lnTo>
                    <a:pt x="130" y="66"/>
                  </a:lnTo>
                  <a:lnTo>
                    <a:pt x="114" y="75"/>
                  </a:lnTo>
                  <a:lnTo>
                    <a:pt x="103" y="88"/>
                  </a:lnTo>
                  <a:lnTo>
                    <a:pt x="99" y="104"/>
                  </a:lnTo>
                  <a:lnTo>
                    <a:pt x="99" y="109"/>
                  </a:lnTo>
                  <a:lnTo>
                    <a:pt x="101" y="114"/>
                  </a:lnTo>
                  <a:lnTo>
                    <a:pt x="103" y="117"/>
                  </a:lnTo>
                  <a:lnTo>
                    <a:pt x="106" y="120"/>
                  </a:lnTo>
                  <a:lnTo>
                    <a:pt x="110" y="121"/>
                  </a:lnTo>
                  <a:lnTo>
                    <a:pt x="113" y="123"/>
                  </a:lnTo>
                  <a:lnTo>
                    <a:pt x="115" y="123"/>
                  </a:lnTo>
                  <a:lnTo>
                    <a:pt x="118" y="123"/>
                  </a:lnTo>
                  <a:lnTo>
                    <a:pt x="121" y="121"/>
                  </a:lnTo>
                  <a:lnTo>
                    <a:pt x="124" y="120"/>
                  </a:lnTo>
                  <a:lnTo>
                    <a:pt x="127" y="119"/>
                  </a:lnTo>
                  <a:lnTo>
                    <a:pt x="128" y="116"/>
                  </a:lnTo>
                  <a:lnTo>
                    <a:pt x="128"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7" name="Freeform 21">
              <a:extLst>
                <a:ext uri="{FF2B5EF4-FFF2-40B4-BE49-F238E27FC236}">
                  <a16:creationId xmlns:a16="http://schemas.microsoft.com/office/drawing/2014/main" id="{0B67F178-B6BF-4560-81EC-CD17565F07B8}"/>
                </a:ext>
              </a:extLst>
            </p:cNvPr>
            <p:cNvSpPr>
              <a:spLocks/>
            </p:cNvSpPr>
            <p:nvPr/>
          </p:nvSpPr>
          <p:spPr bwMode="auto">
            <a:xfrm>
              <a:off x="2128321" y="7151938"/>
              <a:ext cx="63132" cy="102882"/>
            </a:xfrm>
            <a:custGeom>
              <a:avLst/>
              <a:gdLst>
                <a:gd name="T0" fmla="*/ 0 w 82"/>
                <a:gd name="T1" fmla="*/ 97 h 131"/>
                <a:gd name="T2" fmla="*/ 6 w 82"/>
                <a:gd name="T3" fmla="*/ 97 h 131"/>
                <a:gd name="T4" fmla="*/ 10 w 82"/>
                <a:gd name="T5" fmla="*/ 108 h 131"/>
                <a:gd name="T6" fmla="*/ 17 w 82"/>
                <a:gd name="T7" fmla="*/ 117 h 131"/>
                <a:gd name="T8" fmla="*/ 26 w 82"/>
                <a:gd name="T9" fmla="*/ 122 h 131"/>
                <a:gd name="T10" fmla="*/ 39 w 82"/>
                <a:gd name="T11" fmla="*/ 125 h 131"/>
                <a:gd name="T12" fmla="*/ 51 w 82"/>
                <a:gd name="T13" fmla="*/ 122 h 131"/>
                <a:gd name="T14" fmla="*/ 58 w 82"/>
                <a:gd name="T15" fmla="*/ 117 h 131"/>
                <a:gd name="T16" fmla="*/ 63 w 82"/>
                <a:gd name="T17" fmla="*/ 110 h 131"/>
                <a:gd name="T18" fmla="*/ 64 w 82"/>
                <a:gd name="T19" fmla="*/ 103 h 131"/>
                <a:gd name="T20" fmla="*/ 61 w 82"/>
                <a:gd name="T21" fmla="*/ 93 h 131"/>
                <a:gd name="T22" fmla="*/ 53 w 82"/>
                <a:gd name="T23" fmla="*/ 86 h 131"/>
                <a:gd name="T24" fmla="*/ 39 w 82"/>
                <a:gd name="T25" fmla="*/ 76 h 131"/>
                <a:gd name="T26" fmla="*/ 22 w 82"/>
                <a:gd name="T27" fmla="*/ 66 h 131"/>
                <a:gd name="T28" fmla="*/ 10 w 82"/>
                <a:gd name="T29" fmla="*/ 56 h 131"/>
                <a:gd name="T30" fmla="*/ 5 w 82"/>
                <a:gd name="T31" fmla="*/ 45 h 131"/>
                <a:gd name="T32" fmla="*/ 3 w 82"/>
                <a:gd name="T33" fmla="*/ 32 h 131"/>
                <a:gd name="T34" fmla="*/ 6 w 82"/>
                <a:gd name="T35" fmla="*/ 19 h 131"/>
                <a:gd name="T36" fmla="*/ 15 w 82"/>
                <a:gd name="T37" fmla="*/ 9 h 131"/>
                <a:gd name="T38" fmla="*/ 26 w 82"/>
                <a:gd name="T39" fmla="*/ 2 h 131"/>
                <a:gd name="T40" fmla="*/ 41 w 82"/>
                <a:gd name="T41" fmla="*/ 0 h 131"/>
                <a:gd name="T42" fmla="*/ 51 w 82"/>
                <a:gd name="T43" fmla="*/ 0 h 131"/>
                <a:gd name="T44" fmla="*/ 63 w 82"/>
                <a:gd name="T45" fmla="*/ 1 h 131"/>
                <a:gd name="T46" fmla="*/ 72 w 82"/>
                <a:gd name="T47" fmla="*/ 1 h 131"/>
                <a:gd name="T48" fmla="*/ 74 w 82"/>
                <a:gd name="T49" fmla="*/ 26 h 131"/>
                <a:gd name="T50" fmla="*/ 70 w 82"/>
                <a:gd name="T51" fmla="*/ 26 h 131"/>
                <a:gd name="T52" fmla="*/ 67 w 82"/>
                <a:gd name="T53" fmla="*/ 18 h 131"/>
                <a:gd name="T54" fmla="*/ 61 w 82"/>
                <a:gd name="T55" fmla="*/ 11 h 131"/>
                <a:gd name="T56" fmla="*/ 54 w 82"/>
                <a:gd name="T57" fmla="*/ 7 h 131"/>
                <a:gd name="T58" fmla="*/ 41 w 82"/>
                <a:gd name="T59" fmla="*/ 4 h 131"/>
                <a:gd name="T60" fmla="*/ 36 w 82"/>
                <a:gd name="T61" fmla="*/ 5 h 131"/>
                <a:gd name="T62" fmla="*/ 29 w 82"/>
                <a:gd name="T63" fmla="*/ 9 h 131"/>
                <a:gd name="T64" fmla="*/ 24 w 82"/>
                <a:gd name="T65" fmla="*/ 14 h 131"/>
                <a:gd name="T66" fmla="*/ 22 w 82"/>
                <a:gd name="T67" fmla="*/ 19 h 131"/>
                <a:gd name="T68" fmla="*/ 20 w 82"/>
                <a:gd name="T69" fmla="*/ 26 h 131"/>
                <a:gd name="T70" fmla="*/ 22 w 82"/>
                <a:gd name="T71" fmla="*/ 33 h 131"/>
                <a:gd name="T72" fmla="*/ 26 w 82"/>
                <a:gd name="T73" fmla="*/ 40 h 131"/>
                <a:gd name="T74" fmla="*/ 34 w 82"/>
                <a:gd name="T75" fmla="*/ 48 h 131"/>
                <a:gd name="T76" fmla="*/ 50 w 82"/>
                <a:gd name="T77" fmla="*/ 56 h 131"/>
                <a:gd name="T78" fmla="*/ 67 w 82"/>
                <a:gd name="T79" fmla="*/ 64 h 131"/>
                <a:gd name="T80" fmla="*/ 77 w 82"/>
                <a:gd name="T81" fmla="*/ 73 h 131"/>
                <a:gd name="T82" fmla="*/ 81 w 82"/>
                <a:gd name="T83" fmla="*/ 83 h 131"/>
                <a:gd name="T84" fmla="*/ 82 w 82"/>
                <a:gd name="T85" fmla="*/ 94 h 131"/>
                <a:gd name="T86" fmla="*/ 79 w 82"/>
                <a:gd name="T87" fmla="*/ 110 h 131"/>
                <a:gd name="T88" fmla="*/ 70 w 82"/>
                <a:gd name="T89" fmla="*/ 121 h 131"/>
                <a:gd name="T90" fmla="*/ 55 w 82"/>
                <a:gd name="T91" fmla="*/ 128 h 131"/>
                <a:gd name="T92" fmla="*/ 36 w 82"/>
                <a:gd name="T93" fmla="*/ 131 h 131"/>
                <a:gd name="T94" fmla="*/ 20 w 82"/>
                <a:gd name="T95" fmla="*/ 128 h 131"/>
                <a:gd name="T96" fmla="*/ 3 w 82"/>
                <a:gd name="T97" fmla="*/ 125 h 131"/>
                <a:gd name="T98" fmla="*/ 0 w 82"/>
                <a:gd name="T99"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131">
                  <a:moveTo>
                    <a:pt x="0" y="97"/>
                  </a:moveTo>
                  <a:lnTo>
                    <a:pt x="6" y="97"/>
                  </a:lnTo>
                  <a:lnTo>
                    <a:pt x="10" y="108"/>
                  </a:lnTo>
                  <a:lnTo>
                    <a:pt x="17" y="117"/>
                  </a:lnTo>
                  <a:lnTo>
                    <a:pt x="26" y="122"/>
                  </a:lnTo>
                  <a:lnTo>
                    <a:pt x="39" y="125"/>
                  </a:lnTo>
                  <a:lnTo>
                    <a:pt x="51" y="122"/>
                  </a:lnTo>
                  <a:lnTo>
                    <a:pt x="58" y="117"/>
                  </a:lnTo>
                  <a:lnTo>
                    <a:pt x="63" y="110"/>
                  </a:lnTo>
                  <a:lnTo>
                    <a:pt x="64" y="103"/>
                  </a:lnTo>
                  <a:lnTo>
                    <a:pt x="61" y="93"/>
                  </a:lnTo>
                  <a:lnTo>
                    <a:pt x="53" y="86"/>
                  </a:lnTo>
                  <a:lnTo>
                    <a:pt x="39" y="76"/>
                  </a:lnTo>
                  <a:lnTo>
                    <a:pt x="22" y="66"/>
                  </a:lnTo>
                  <a:lnTo>
                    <a:pt x="10" y="56"/>
                  </a:lnTo>
                  <a:lnTo>
                    <a:pt x="5" y="45"/>
                  </a:lnTo>
                  <a:lnTo>
                    <a:pt x="3" y="32"/>
                  </a:lnTo>
                  <a:lnTo>
                    <a:pt x="6" y="19"/>
                  </a:lnTo>
                  <a:lnTo>
                    <a:pt x="15" y="9"/>
                  </a:lnTo>
                  <a:lnTo>
                    <a:pt x="26" y="2"/>
                  </a:lnTo>
                  <a:lnTo>
                    <a:pt x="41" y="0"/>
                  </a:lnTo>
                  <a:lnTo>
                    <a:pt x="51" y="0"/>
                  </a:lnTo>
                  <a:lnTo>
                    <a:pt x="63" y="1"/>
                  </a:lnTo>
                  <a:lnTo>
                    <a:pt x="72" y="1"/>
                  </a:lnTo>
                  <a:lnTo>
                    <a:pt x="74" y="26"/>
                  </a:lnTo>
                  <a:lnTo>
                    <a:pt x="70" y="26"/>
                  </a:lnTo>
                  <a:lnTo>
                    <a:pt x="67" y="18"/>
                  </a:lnTo>
                  <a:lnTo>
                    <a:pt x="61" y="11"/>
                  </a:lnTo>
                  <a:lnTo>
                    <a:pt x="54" y="7"/>
                  </a:lnTo>
                  <a:lnTo>
                    <a:pt x="41" y="4"/>
                  </a:lnTo>
                  <a:lnTo>
                    <a:pt x="36" y="5"/>
                  </a:lnTo>
                  <a:lnTo>
                    <a:pt x="29" y="9"/>
                  </a:lnTo>
                  <a:lnTo>
                    <a:pt x="24" y="14"/>
                  </a:lnTo>
                  <a:lnTo>
                    <a:pt x="22" y="19"/>
                  </a:lnTo>
                  <a:lnTo>
                    <a:pt x="20" y="26"/>
                  </a:lnTo>
                  <a:lnTo>
                    <a:pt x="22" y="33"/>
                  </a:lnTo>
                  <a:lnTo>
                    <a:pt x="26" y="40"/>
                  </a:lnTo>
                  <a:lnTo>
                    <a:pt x="34" y="48"/>
                  </a:lnTo>
                  <a:lnTo>
                    <a:pt x="50" y="56"/>
                  </a:lnTo>
                  <a:lnTo>
                    <a:pt x="67" y="64"/>
                  </a:lnTo>
                  <a:lnTo>
                    <a:pt x="77" y="73"/>
                  </a:lnTo>
                  <a:lnTo>
                    <a:pt x="81" y="83"/>
                  </a:lnTo>
                  <a:lnTo>
                    <a:pt x="82" y="94"/>
                  </a:lnTo>
                  <a:lnTo>
                    <a:pt x="79" y="110"/>
                  </a:lnTo>
                  <a:lnTo>
                    <a:pt x="70" y="121"/>
                  </a:lnTo>
                  <a:lnTo>
                    <a:pt x="55" y="128"/>
                  </a:lnTo>
                  <a:lnTo>
                    <a:pt x="36" y="131"/>
                  </a:lnTo>
                  <a:lnTo>
                    <a:pt x="20" y="128"/>
                  </a:lnTo>
                  <a:lnTo>
                    <a:pt x="3"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8" name="Freeform 22">
              <a:extLst>
                <a:ext uri="{FF2B5EF4-FFF2-40B4-BE49-F238E27FC236}">
                  <a16:creationId xmlns:a16="http://schemas.microsoft.com/office/drawing/2014/main" id="{4A092C01-394E-4037-A890-1B1D35F001B1}"/>
                </a:ext>
              </a:extLst>
            </p:cNvPr>
            <p:cNvSpPr>
              <a:spLocks/>
            </p:cNvSpPr>
            <p:nvPr/>
          </p:nvSpPr>
          <p:spPr bwMode="auto">
            <a:xfrm>
              <a:off x="2284258" y="7153107"/>
              <a:ext cx="107557" cy="100545"/>
            </a:xfrm>
            <a:custGeom>
              <a:avLst/>
              <a:gdLst>
                <a:gd name="T0" fmla="*/ 19 w 139"/>
                <a:gd name="T1" fmla="*/ 17 h 130"/>
                <a:gd name="T2" fmla="*/ 19 w 139"/>
                <a:gd name="T3" fmla="*/ 13 h 130"/>
                <a:gd name="T4" fmla="*/ 17 w 139"/>
                <a:gd name="T5" fmla="*/ 10 h 130"/>
                <a:gd name="T6" fmla="*/ 14 w 139"/>
                <a:gd name="T7" fmla="*/ 8 h 130"/>
                <a:gd name="T8" fmla="*/ 11 w 139"/>
                <a:gd name="T9" fmla="*/ 7 h 130"/>
                <a:gd name="T10" fmla="*/ 8 w 139"/>
                <a:gd name="T11" fmla="*/ 7 h 130"/>
                <a:gd name="T12" fmla="*/ 4 w 139"/>
                <a:gd name="T13" fmla="*/ 6 h 130"/>
                <a:gd name="T14" fmla="*/ 0 w 139"/>
                <a:gd name="T15" fmla="*/ 6 h 130"/>
                <a:gd name="T16" fmla="*/ 0 w 139"/>
                <a:gd name="T17" fmla="*/ 0 h 130"/>
                <a:gd name="T18" fmla="*/ 58 w 139"/>
                <a:gd name="T19" fmla="*/ 0 h 130"/>
                <a:gd name="T20" fmla="*/ 58 w 139"/>
                <a:gd name="T21" fmla="*/ 6 h 130"/>
                <a:gd name="T22" fmla="*/ 55 w 139"/>
                <a:gd name="T23" fmla="*/ 6 h 130"/>
                <a:gd name="T24" fmla="*/ 51 w 139"/>
                <a:gd name="T25" fmla="*/ 7 h 130"/>
                <a:gd name="T26" fmla="*/ 48 w 139"/>
                <a:gd name="T27" fmla="*/ 7 h 130"/>
                <a:gd name="T28" fmla="*/ 45 w 139"/>
                <a:gd name="T29" fmla="*/ 8 h 130"/>
                <a:gd name="T30" fmla="*/ 43 w 139"/>
                <a:gd name="T31" fmla="*/ 10 h 130"/>
                <a:gd name="T32" fmla="*/ 42 w 139"/>
                <a:gd name="T33" fmla="*/ 13 h 130"/>
                <a:gd name="T34" fmla="*/ 41 w 139"/>
                <a:gd name="T35" fmla="*/ 17 h 130"/>
                <a:gd name="T36" fmla="*/ 41 w 139"/>
                <a:gd name="T37" fmla="*/ 86 h 130"/>
                <a:gd name="T38" fmla="*/ 43 w 139"/>
                <a:gd name="T39" fmla="*/ 102 h 130"/>
                <a:gd name="T40" fmla="*/ 51 w 139"/>
                <a:gd name="T41" fmla="*/ 111 h 130"/>
                <a:gd name="T42" fmla="*/ 62 w 139"/>
                <a:gd name="T43" fmla="*/ 117 h 130"/>
                <a:gd name="T44" fmla="*/ 77 w 139"/>
                <a:gd name="T45" fmla="*/ 119 h 130"/>
                <a:gd name="T46" fmla="*/ 91 w 139"/>
                <a:gd name="T47" fmla="*/ 116 h 130"/>
                <a:gd name="T48" fmla="*/ 101 w 139"/>
                <a:gd name="T49" fmla="*/ 110 h 130"/>
                <a:gd name="T50" fmla="*/ 108 w 139"/>
                <a:gd name="T51" fmla="*/ 102 h 130"/>
                <a:gd name="T52" fmla="*/ 111 w 139"/>
                <a:gd name="T53" fmla="*/ 90 h 130"/>
                <a:gd name="T54" fmla="*/ 113 w 139"/>
                <a:gd name="T55" fmla="*/ 79 h 130"/>
                <a:gd name="T56" fmla="*/ 113 w 139"/>
                <a:gd name="T57" fmla="*/ 65 h 130"/>
                <a:gd name="T58" fmla="*/ 113 w 139"/>
                <a:gd name="T59" fmla="*/ 37 h 130"/>
                <a:gd name="T60" fmla="*/ 111 w 139"/>
                <a:gd name="T61" fmla="*/ 20 h 130"/>
                <a:gd name="T62" fmla="*/ 108 w 139"/>
                <a:gd name="T63" fmla="*/ 11 h 130"/>
                <a:gd name="T64" fmla="*/ 103 w 139"/>
                <a:gd name="T65" fmla="*/ 7 h 130"/>
                <a:gd name="T66" fmla="*/ 90 w 139"/>
                <a:gd name="T67" fmla="*/ 6 h 130"/>
                <a:gd name="T68" fmla="*/ 90 w 139"/>
                <a:gd name="T69" fmla="*/ 0 h 130"/>
                <a:gd name="T70" fmla="*/ 139 w 139"/>
                <a:gd name="T71" fmla="*/ 0 h 130"/>
                <a:gd name="T72" fmla="*/ 139 w 139"/>
                <a:gd name="T73" fmla="*/ 6 h 130"/>
                <a:gd name="T74" fmla="*/ 135 w 139"/>
                <a:gd name="T75" fmla="*/ 6 h 130"/>
                <a:gd name="T76" fmla="*/ 132 w 139"/>
                <a:gd name="T77" fmla="*/ 7 h 130"/>
                <a:gd name="T78" fmla="*/ 128 w 139"/>
                <a:gd name="T79" fmla="*/ 8 h 130"/>
                <a:gd name="T80" fmla="*/ 127 w 139"/>
                <a:gd name="T81" fmla="*/ 11 h 130"/>
                <a:gd name="T82" fmla="*/ 125 w 139"/>
                <a:gd name="T83" fmla="*/ 14 h 130"/>
                <a:gd name="T84" fmla="*/ 124 w 139"/>
                <a:gd name="T85" fmla="*/ 18 h 130"/>
                <a:gd name="T86" fmla="*/ 124 w 139"/>
                <a:gd name="T87" fmla="*/ 25 h 130"/>
                <a:gd name="T88" fmla="*/ 124 w 139"/>
                <a:gd name="T89" fmla="*/ 78 h 130"/>
                <a:gd name="T90" fmla="*/ 121 w 139"/>
                <a:gd name="T91" fmla="*/ 95 h 130"/>
                <a:gd name="T92" fmla="*/ 115 w 139"/>
                <a:gd name="T93" fmla="*/ 109 h 130"/>
                <a:gd name="T94" fmla="*/ 107 w 139"/>
                <a:gd name="T95" fmla="*/ 120 h 130"/>
                <a:gd name="T96" fmla="*/ 91 w 139"/>
                <a:gd name="T97" fmla="*/ 127 h 130"/>
                <a:gd name="T98" fmla="*/ 72 w 139"/>
                <a:gd name="T99" fmla="*/ 130 h 130"/>
                <a:gd name="T100" fmla="*/ 53 w 139"/>
                <a:gd name="T101" fmla="*/ 128 h 130"/>
                <a:gd name="T102" fmla="*/ 39 w 139"/>
                <a:gd name="T103" fmla="*/ 123 h 130"/>
                <a:gd name="T104" fmla="*/ 28 w 139"/>
                <a:gd name="T105" fmla="*/ 116 h 130"/>
                <a:gd name="T106" fmla="*/ 22 w 139"/>
                <a:gd name="T107" fmla="*/ 104 h 130"/>
                <a:gd name="T108" fmla="*/ 19 w 139"/>
                <a:gd name="T109" fmla="*/ 87 h 130"/>
                <a:gd name="T110" fmla="*/ 19 w 139"/>
                <a:gd name="T111" fmla="*/ 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30">
                  <a:moveTo>
                    <a:pt x="19" y="17"/>
                  </a:moveTo>
                  <a:lnTo>
                    <a:pt x="19" y="13"/>
                  </a:lnTo>
                  <a:lnTo>
                    <a:pt x="17" y="10"/>
                  </a:lnTo>
                  <a:lnTo>
                    <a:pt x="14" y="8"/>
                  </a:lnTo>
                  <a:lnTo>
                    <a:pt x="11" y="7"/>
                  </a:lnTo>
                  <a:lnTo>
                    <a:pt x="8" y="7"/>
                  </a:lnTo>
                  <a:lnTo>
                    <a:pt x="4" y="6"/>
                  </a:lnTo>
                  <a:lnTo>
                    <a:pt x="0" y="6"/>
                  </a:lnTo>
                  <a:lnTo>
                    <a:pt x="0" y="0"/>
                  </a:lnTo>
                  <a:lnTo>
                    <a:pt x="58" y="0"/>
                  </a:lnTo>
                  <a:lnTo>
                    <a:pt x="58" y="6"/>
                  </a:lnTo>
                  <a:lnTo>
                    <a:pt x="55" y="6"/>
                  </a:lnTo>
                  <a:lnTo>
                    <a:pt x="51" y="7"/>
                  </a:lnTo>
                  <a:lnTo>
                    <a:pt x="48" y="7"/>
                  </a:lnTo>
                  <a:lnTo>
                    <a:pt x="45" y="8"/>
                  </a:lnTo>
                  <a:lnTo>
                    <a:pt x="43" y="10"/>
                  </a:lnTo>
                  <a:lnTo>
                    <a:pt x="42" y="13"/>
                  </a:lnTo>
                  <a:lnTo>
                    <a:pt x="41" y="17"/>
                  </a:lnTo>
                  <a:lnTo>
                    <a:pt x="41" y="86"/>
                  </a:lnTo>
                  <a:lnTo>
                    <a:pt x="43" y="102"/>
                  </a:lnTo>
                  <a:lnTo>
                    <a:pt x="51" y="111"/>
                  </a:lnTo>
                  <a:lnTo>
                    <a:pt x="62" y="117"/>
                  </a:lnTo>
                  <a:lnTo>
                    <a:pt x="77" y="119"/>
                  </a:lnTo>
                  <a:lnTo>
                    <a:pt x="91" y="116"/>
                  </a:lnTo>
                  <a:lnTo>
                    <a:pt x="101" y="110"/>
                  </a:lnTo>
                  <a:lnTo>
                    <a:pt x="108" y="102"/>
                  </a:lnTo>
                  <a:lnTo>
                    <a:pt x="111" y="90"/>
                  </a:lnTo>
                  <a:lnTo>
                    <a:pt x="113" y="79"/>
                  </a:lnTo>
                  <a:lnTo>
                    <a:pt x="113" y="65"/>
                  </a:lnTo>
                  <a:lnTo>
                    <a:pt x="113" y="37"/>
                  </a:lnTo>
                  <a:lnTo>
                    <a:pt x="111" y="20"/>
                  </a:lnTo>
                  <a:lnTo>
                    <a:pt x="108" y="11"/>
                  </a:lnTo>
                  <a:lnTo>
                    <a:pt x="103" y="7"/>
                  </a:lnTo>
                  <a:lnTo>
                    <a:pt x="90" y="6"/>
                  </a:lnTo>
                  <a:lnTo>
                    <a:pt x="90" y="0"/>
                  </a:lnTo>
                  <a:lnTo>
                    <a:pt x="139" y="0"/>
                  </a:lnTo>
                  <a:lnTo>
                    <a:pt x="139" y="6"/>
                  </a:lnTo>
                  <a:lnTo>
                    <a:pt x="135" y="6"/>
                  </a:lnTo>
                  <a:lnTo>
                    <a:pt x="132" y="7"/>
                  </a:lnTo>
                  <a:lnTo>
                    <a:pt x="128" y="8"/>
                  </a:lnTo>
                  <a:lnTo>
                    <a:pt x="127" y="11"/>
                  </a:lnTo>
                  <a:lnTo>
                    <a:pt x="125" y="14"/>
                  </a:lnTo>
                  <a:lnTo>
                    <a:pt x="124" y="18"/>
                  </a:lnTo>
                  <a:lnTo>
                    <a:pt x="124" y="25"/>
                  </a:lnTo>
                  <a:lnTo>
                    <a:pt x="124" y="78"/>
                  </a:lnTo>
                  <a:lnTo>
                    <a:pt x="121" y="95"/>
                  </a:lnTo>
                  <a:lnTo>
                    <a:pt x="115" y="109"/>
                  </a:lnTo>
                  <a:lnTo>
                    <a:pt x="107" y="120"/>
                  </a:lnTo>
                  <a:lnTo>
                    <a:pt x="91" y="127"/>
                  </a:lnTo>
                  <a:lnTo>
                    <a:pt x="72" y="130"/>
                  </a:lnTo>
                  <a:lnTo>
                    <a:pt x="53" y="128"/>
                  </a:lnTo>
                  <a:lnTo>
                    <a:pt x="39" y="123"/>
                  </a:lnTo>
                  <a:lnTo>
                    <a:pt x="28" y="116"/>
                  </a:lnTo>
                  <a:lnTo>
                    <a:pt x="22" y="104"/>
                  </a:lnTo>
                  <a:lnTo>
                    <a:pt x="19" y="87"/>
                  </a:lnTo>
                  <a:lnTo>
                    <a:pt x="19"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9" name="Freeform 23">
              <a:extLst>
                <a:ext uri="{FF2B5EF4-FFF2-40B4-BE49-F238E27FC236}">
                  <a16:creationId xmlns:a16="http://schemas.microsoft.com/office/drawing/2014/main" id="{FEB632E6-6230-49D9-8DDA-646E4E6DC2FA}"/>
                </a:ext>
              </a:extLst>
            </p:cNvPr>
            <p:cNvSpPr>
              <a:spLocks/>
            </p:cNvSpPr>
            <p:nvPr/>
          </p:nvSpPr>
          <p:spPr bwMode="auto">
            <a:xfrm>
              <a:off x="2484620" y="7154276"/>
              <a:ext cx="86514" cy="98206"/>
            </a:xfrm>
            <a:custGeom>
              <a:avLst/>
              <a:gdLst>
                <a:gd name="T0" fmla="*/ 20 w 110"/>
                <a:gd name="T1" fmla="*/ 20 h 127"/>
                <a:gd name="T2" fmla="*/ 20 w 110"/>
                <a:gd name="T3" fmla="*/ 15 h 127"/>
                <a:gd name="T4" fmla="*/ 18 w 110"/>
                <a:gd name="T5" fmla="*/ 11 h 127"/>
                <a:gd name="T6" fmla="*/ 15 w 110"/>
                <a:gd name="T7" fmla="*/ 8 h 127"/>
                <a:gd name="T8" fmla="*/ 11 w 110"/>
                <a:gd name="T9" fmla="*/ 7 h 127"/>
                <a:gd name="T10" fmla="*/ 7 w 110"/>
                <a:gd name="T11" fmla="*/ 6 h 127"/>
                <a:gd name="T12" fmla="*/ 0 w 110"/>
                <a:gd name="T13" fmla="*/ 6 h 127"/>
                <a:gd name="T14" fmla="*/ 0 w 110"/>
                <a:gd name="T15" fmla="*/ 0 h 127"/>
                <a:gd name="T16" fmla="*/ 61 w 110"/>
                <a:gd name="T17" fmla="*/ 0 h 127"/>
                <a:gd name="T18" fmla="*/ 61 w 110"/>
                <a:gd name="T19" fmla="*/ 6 h 127"/>
                <a:gd name="T20" fmla="*/ 55 w 110"/>
                <a:gd name="T21" fmla="*/ 6 h 127"/>
                <a:gd name="T22" fmla="*/ 51 w 110"/>
                <a:gd name="T23" fmla="*/ 7 h 127"/>
                <a:gd name="T24" fmla="*/ 46 w 110"/>
                <a:gd name="T25" fmla="*/ 8 h 127"/>
                <a:gd name="T26" fmla="*/ 44 w 110"/>
                <a:gd name="T27" fmla="*/ 11 h 127"/>
                <a:gd name="T28" fmla="*/ 42 w 110"/>
                <a:gd name="T29" fmla="*/ 15 h 127"/>
                <a:gd name="T30" fmla="*/ 41 w 110"/>
                <a:gd name="T31" fmla="*/ 20 h 127"/>
                <a:gd name="T32" fmla="*/ 41 w 110"/>
                <a:gd name="T33" fmla="*/ 104 h 127"/>
                <a:gd name="T34" fmla="*/ 44 w 110"/>
                <a:gd name="T35" fmla="*/ 113 h 127"/>
                <a:gd name="T36" fmla="*/ 51 w 110"/>
                <a:gd name="T37" fmla="*/ 117 h 127"/>
                <a:gd name="T38" fmla="*/ 66 w 110"/>
                <a:gd name="T39" fmla="*/ 119 h 127"/>
                <a:gd name="T40" fmla="*/ 80 w 110"/>
                <a:gd name="T41" fmla="*/ 117 h 127"/>
                <a:gd name="T42" fmla="*/ 89 w 110"/>
                <a:gd name="T43" fmla="*/ 114 h 127"/>
                <a:gd name="T44" fmla="*/ 97 w 110"/>
                <a:gd name="T45" fmla="*/ 107 h 127"/>
                <a:gd name="T46" fmla="*/ 104 w 110"/>
                <a:gd name="T47" fmla="*/ 93 h 127"/>
                <a:gd name="T48" fmla="*/ 110 w 110"/>
                <a:gd name="T49" fmla="*/ 93 h 127"/>
                <a:gd name="T50" fmla="*/ 104 w 110"/>
                <a:gd name="T51" fmla="*/ 127 h 127"/>
                <a:gd name="T52" fmla="*/ 0 w 110"/>
                <a:gd name="T53" fmla="*/ 127 h 127"/>
                <a:gd name="T54" fmla="*/ 0 w 110"/>
                <a:gd name="T55" fmla="*/ 121 h 127"/>
                <a:gd name="T56" fmla="*/ 8 w 110"/>
                <a:gd name="T57" fmla="*/ 120 h 127"/>
                <a:gd name="T58" fmla="*/ 13 w 110"/>
                <a:gd name="T59" fmla="*/ 120 h 127"/>
                <a:gd name="T60" fmla="*/ 17 w 110"/>
                <a:gd name="T61" fmla="*/ 117 h 127"/>
                <a:gd name="T62" fmla="*/ 18 w 110"/>
                <a:gd name="T63" fmla="*/ 114 h 127"/>
                <a:gd name="T64" fmla="*/ 20 w 110"/>
                <a:gd name="T65" fmla="*/ 110 h 127"/>
                <a:gd name="T66" fmla="*/ 20 w 110"/>
                <a:gd name="T6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27">
                  <a:moveTo>
                    <a:pt x="20" y="20"/>
                  </a:moveTo>
                  <a:lnTo>
                    <a:pt x="20" y="15"/>
                  </a:lnTo>
                  <a:lnTo>
                    <a:pt x="18" y="11"/>
                  </a:lnTo>
                  <a:lnTo>
                    <a:pt x="15" y="8"/>
                  </a:lnTo>
                  <a:lnTo>
                    <a:pt x="11" y="7"/>
                  </a:lnTo>
                  <a:lnTo>
                    <a:pt x="7" y="6"/>
                  </a:lnTo>
                  <a:lnTo>
                    <a:pt x="0" y="6"/>
                  </a:lnTo>
                  <a:lnTo>
                    <a:pt x="0" y="0"/>
                  </a:lnTo>
                  <a:lnTo>
                    <a:pt x="61" y="0"/>
                  </a:lnTo>
                  <a:lnTo>
                    <a:pt x="61" y="6"/>
                  </a:lnTo>
                  <a:lnTo>
                    <a:pt x="55" y="6"/>
                  </a:lnTo>
                  <a:lnTo>
                    <a:pt x="51" y="7"/>
                  </a:lnTo>
                  <a:lnTo>
                    <a:pt x="46" y="8"/>
                  </a:lnTo>
                  <a:lnTo>
                    <a:pt x="44" y="11"/>
                  </a:lnTo>
                  <a:lnTo>
                    <a:pt x="42" y="15"/>
                  </a:lnTo>
                  <a:lnTo>
                    <a:pt x="41" y="20"/>
                  </a:lnTo>
                  <a:lnTo>
                    <a:pt x="41" y="104"/>
                  </a:lnTo>
                  <a:lnTo>
                    <a:pt x="44" y="113"/>
                  </a:lnTo>
                  <a:lnTo>
                    <a:pt x="51" y="117"/>
                  </a:lnTo>
                  <a:lnTo>
                    <a:pt x="66" y="119"/>
                  </a:lnTo>
                  <a:lnTo>
                    <a:pt x="80" y="117"/>
                  </a:lnTo>
                  <a:lnTo>
                    <a:pt x="89" y="114"/>
                  </a:lnTo>
                  <a:lnTo>
                    <a:pt x="97" y="107"/>
                  </a:lnTo>
                  <a:lnTo>
                    <a:pt x="104" y="93"/>
                  </a:lnTo>
                  <a:lnTo>
                    <a:pt x="110" y="93"/>
                  </a:lnTo>
                  <a:lnTo>
                    <a:pt x="104" y="127"/>
                  </a:lnTo>
                  <a:lnTo>
                    <a:pt x="0" y="127"/>
                  </a:lnTo>
                  <a:lnTo>
                    <a:pt x="0" y="121"/>
                  </a:lnTo>
                  <a:lnTo>
                    <a:pt x="8" y="120"/>
                  </a:lnTo>
                  <a:lnTo>
                    <a:pt x="13" y="120"/>
                  </a:lnTo>
                  <a:lnTo>
                    <a:pt x="17" y="117"/>
                  </a:lnTo>
                  <a:lnTo>
                    <a:pt x="18"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20" name="Freeform 24">
              <a:extLst>
                <a:ext uri="{FF2B5EF4-FFF2-40B4-BE49-F238E27FC236}">
                  <a16:creationId xmlns:a16="http://schemas.microsoft.com/office/drawing/2014/main" id="{F20A2772-9DD7-462E-849C-89014CACE2AE}"/>
                </a:ext>
              </a:extLst>
            </p:cNvPr>
            <p:cNvSpPr>
              <a:spLocks/>
            </p:cNvSpPr>
            <p:nvPr/>
          </p:nvSpPr>
          <p:spPr bwMode="auto">
            <a:xfrm>
              <a:off x="2663939" y="7154276"/>
              <a:ext cx="86514" cy="98206"/>
            </a:xfrm>
            <a:custGeom>
              <a:avLst/>
              <a:gdLst>
                <a:gd name="T0" fmla="*/ 19 w 110"/>
                <a:gd name="T1" fmla="*/ 20 h 127"/>
                <a:gd name="T2" fmla="*/ 18 w 110"/>
                <a:gd name="T3" fmla="*/ 15 h 127"/>
                <a:gd name="T4" fmla="*/ 17 w 110"/>
                <a:gd name="T5" fmla="*/ 11 h 127"/>
                <a:gd name="T6" fmla="*/ 14 w 110"/>
                <a:gd name="T7" fmla="*/ 8 h 127"/>
                <a:gd name="T8" fmla="*/ 9 w 110"/>
                <a:gd name="T9" fmla="*/ 7 h 127"/>
                <a:gd name="T10" fmla="*/ 5 w 110"/>
                <a:gd name="T11" fmla="*/ 6 h 127"/>
                <a:gd name="T12" fmla="*/ 0 w 110"/>
                <a:gd name="T13" fmla="*/ 6 h 127"/>
                <a:gd name="T14" fmla="*/ 0 w 110"/>
                <a:gd name="T15" fmla="*/ 0 h 127"/>
                <a:gd name="T16" fmla="*/ 60 w 110"/>
                <a:gd name="T17" fmla="*/ 0 h 127"/>
                <a:gd name="T18" fmla="*/ 60 w 110"/>
                <a:gd name="T19" fmla="*/ 6 h 127"/>
                <a:gd name="T20" fmla="*/ 55 w 110"/>
                <a:gd name="T21" fmla="*/ 6 h 127"/>
                <a:gd name="T22" fmla="*/ 50 w 110"/>
                <a:gd name="T23" fmla="*/ 7 h 127"/>
                <a:gd name="T24" fmla="*/ 46 w 110"/>
                <a:gd name="T25" fmla="*/ 8 h 127"/>
                <a:gd name="T26" fmla="*/ 43 w 110"/>
                <a:gd name="T27" fmla="*/ 11 h 127"/>
                <a:gd name="T28" fmla="*/ 42 w 110"/>
                <a:gd name="T29" fmla="*/ 15 h 127"/>
                <a:gd name="T30" fmla="*/ 41 w 110"/>
                <a:gd name="T31" fmla="*/ 20 h 127"/>
                <a:gd name="T32" fmla="*/ 41 w 110"/>
                <a:gd name="T33" fmla="*/ 104 h 127"/>
                <a:gd name="T34" fmla="*/ 42 w 110"/>
                <a:gd name="T35" fmla="*/ 111 h 127"/>
                <a:gd name="T36" fmla="*/ 45 w 110"/>
                <a:gd name="T37" fmla="*/ 116 h 127"/>
                <a:gd name="T38" fmla="*/ 52 w 110"/>
                <a:gd name="T39" fmla="*/ 117 h 127"/>
                <a:gd name="T40" fmla="*/ 66 w 110"/>
                <a:gd name="T41" fmla="*/ 119 h 127"/>
                <a:gd name="T42" fmla="*/ 79 w 110"/>
                <a:gd name="T43" fmla="*/ 117 h 127"/>
                <a:gd name="T44" fmla="*/ 89 w 110"/>
                <a:gd name="T45" fmla="*/ 114 h 127"/>
                <a:gd name="T46" fmla="*/ 96 w 110"/>
                <a:gd name="T47" fmla="*/ 107 h 127"/>
                <a:gd name="T48" fmla="*/ 104 w 110"/>
                <a:gd name="T49" fmla="*/ 93 h 127"/>
                <a:gd name="T50" fmla="*/ 110 w 110"/>
                <a:gd name="T51" fmla="*/ 93 h 127"/>
                <a:gd name="T52" fmla="*/ 101 w 110"/>
                <a:gd name="T53" fmla="*/ 127 h 127"/>
                <a:gd name="T54" fmla="*/ 0 w 110"/>
                <a:gd name="T55" fmla="*/ 127 h 127"/>
                <a:gd name="T56" fmla="*/ 0 w 110"/>
                <a:gd name="T57" fmla="*/ 121 h 127"/>
                <a:gd name="T58" fmla="*/ 5 w 110"/>
                <a:gd name="T59" fmla="*/ 121 h 127"/>
                <a:gd name="T60" fmla="*/ 9 w 110"/>
                <a:gd name="T61" fmla="*/ 120 h 127"/>
                <a:gd name="T62" fmla="*/ 14 w 110"/>
                <a:gd name="T63" fmla="*/ 119 h 127"/>
                <a:gd name="T64" fmla="*/ 17 w 110"/>
                <a:gd name="T65" fmla="*/ 117 h 127"/>
                <a:gd name="T66" fmla="*/ 18 w 110"/>
                <a:gd name="T67" fmla="*/ 114 h 127"/>
                <a:gd name="T68" fmla="*/ 19 w 110"/>
                <a:gd name="T69" fmla="*/ 110 h 127"/>
                <a:gd name="T70" fmla="*/ 19 w 110"/>
                <a:gd name="T71"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7">
                  <a:moveTo>
                    <a:pt x="19" y="20"/>
                  </a:moveTo>
                  <a:lnTo>
                    <a:pt x="18" y="15"/>
                  </a:lnTo>
                  <a:lnTo>
                    <a:pt x="17" y="11"/>
                  </a:lnTo>
                  <a:lnTo>
                    <a:pt x="14" y="8"/>
                  </a:lnTo>
                  <a:lnTo>
                    <a:pt x="9" y="7"/>
                  </a:lnTo>
                  <a:lnTo>
                    <a:pt x="5" y="6"/>
                  </a:lnTo>
                  <a:lnTo>
                    <a:pt x="0" y="6"/>
                  </a:lnTo>
                  <a:lnTo>
                    <a:pt x="0" y="0"/>
                  </a:lnTo>
                  <a:lnTo>
                    <a:pt x="60" y="0"/>
                  </a:lnTo>
                  <a:lnTo>
                    <a:pt x="60" y="6"/>
                  </a:lnTo>
                  <a:lnTo>
                    <a:pt x="55" y="6"/>
                  </a:lnTo>
                  <a:lnTo>
                    <a:pt x="50" y="7"/>
                  </a:lnTo>
                  <a:lnTo>
                    <a:pt x="46" y="8"/>
                  </a:lnTo>
                  <a:lnTo>
                    <a:pt x="43" y="11"/>
                  </a:lnTo>
                  <a:lnTo>
                    <a:pt x="42" y="15"/>
                  </a:lnTo>
                  <a:lnTo>
                    <a:pt x="41" y="20"/>
                  </a:lnTo>
                  <a:lnTo>
                    <a:pt x="41" y="104"/>
                  </a:lnTo>
                  <a:lnTo>
                    <a:pt x="42" y="111"/>
                  </a:lnTo>
                  <a:lnTo>
                    <a:pt x="45" y="116"/>
                  </a:lnTo>
                  <a:lnTo>
                    <a:pt x="52" y="117"/>
                  </a:lnTo>
                  <a:lnTo>
                    <a:pt x="66" y="119"/>
                  </a:lnTo>
                  <a:lnTo>
                    <a:pt x="79" y="117"/>
                  </a:lnTo>
                  <a:lnTo>
                    <a:pt x="89" y="114"/>
                  </a:lnTo>
                  <a:lnTo>
                    <a:pt x="96" y="107"/>
                  </a:lnTo>
                  <a:lnTo>
                    <a:pt x="104" y="93"/>
                  </a:lnTo>
                  <a:lnTo>
                    <a:pt x="110" y="93"/>
                  </a:lnTo>
                  <a:lnTo>
                    <a:pt x="101" y="127"/>
                  </a:lnTo>
                  <a:lnTo>
                    <a:pt x="0" y="127"/>
                  </a:lnTo>
                  <a:lnTo>
                    <a:pt x="0" y="121"/>
                  </a:lnTo>
                  <a:lnTo>
                    <a:pt x="5" y="121"/>
                  </a:lnTo>
                  <a:lnTo>
                    <a:pt x="9" y="120"/>
                  </a:lnTo>
                  <a:lnTo>
                    <a:pt x="14" y="119"/>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21" name="Freeform 25">
              <a:extLst>
                <a:ext uri="{FF2B5EF4-FFF2-40B4-BE49-F238E27FC236}">
                  <a16:creationId xmlns:a16="http://schemas.microsoft.com/office/drawing/2014/main" id="{03482064-C64E-4140-8AB2-6278A523572F}"/>
                </a:ext>
              </a:extLst>
            </p:cNvPr>
            <p:cNvSpPr>
              <a:spLocks/>
            </p:cNvSpPr>
            <p:nvPr/>
          </p:nvSpPr>
          <p:spPr bwMode="auto">
            <a:xfrm>
              <a:off x="2843258" y="7154276"/>
              <a:ext cx="46764" cy="98206"/>
            </a:xfrm>
            <a:custGeom>
              <a:avLst/>
              <a:gdLst>
                <a:gd name="T0" fmla="*/ 19 w 60"/>
                <a:gd name="T1" fmla="*/ 20 h 127"/>
                <a:gd name="T2" fmla="*/ 18 w 60"/>
                <a:gd name="T3" fmla="*/ 15 h 127"/>
                <a:gd name="T4" fmla="*/ 17 w 60"/>
                <a:gd name="T5" fmla="*/ 11 h 127"/>
                <a:gd name="T6" fmla="*/ 14 w 60"/>
                <a:gd name="T7" fmla="*/ 8 h 127"/>
                <a:gd name="T8" fmla="*/ 11 w 60"/>
                <a:gd name="T9" fmla="*/ 7 h 127"/>
                <a:gd name="T10" fmla="*/ 5 w 60"/>
                <a:gd name="T11" fmla="*/ 6 h 127"/>
                <a:gd name="T12" fmla="*/ 0 w 60"/>
                <a:gd name="T13" fmla="*/ 6 h 127"/>
                <a:gd name="T14" fmla="*/ 0 w 60"/>
                <a:gd name="T15" fmla="*/ 0 h 127"/>
                <a:gd name="T16" fmla="*/ 60 w 60"/>
                <a:gd name="T17" fmla="*/ 0 h 127"/>
                <a:gd name="T18" fmla="*/ 60 w 60"/>
                <a:gd name="T19" fmla="*/ 6 h 127"/>
                <a:gd name="T20" fmla="*/ 55 w 60"/>
                <a:gd name="T21" fmla="*/ 6 h 127"/>
                <a:gd name="T22" fmla="*/ 50 w 60"/>
                <a:gd name="T23" fmla="*/ 7 h 127"/>
                <a:gd name="T24" fmla="*/ 46 w 60"/>
                <a:gd name="T25" fmla="*/ 8 h 127"/>
                <a:gd name="T26" fmla="*/ 43 w 60"/>
                <a:gd name="T27" fmla="*/ 11 h 127"/>
                <a:gd name="T28" fmla="*/ 42 w 60"/>
                <a:gd name="T29" fmla="*/ 15 h 127"/>
                <a:gd name="T30" fmla="*/ 41 w 60"/>
                <a:gd name="T31" fmla="*/ 20 h 127"/>
                <a:gd name="T32" fmla="*/ 41 w 60"/>
                <a:gd name="T33" fmla="*/ 110 h 127"/>
                <a:gd name="T34" fmla="*/ 42 w 60"/>
                <a:gd name="T35" fmla="*/ 114 h 127"/>
                <a:gd name="T36" fmla="*/ 43 w 60"/>
                <a:gd name="T37" fmla="*/ 117 h 127"/>
                <a:gd name="T38" fmla="*/ 46 w 60"/>
                <a:gd name="T39" fmla="*/ 119 h 127"/>
                <a:gd name="T40" fmla="*/ 50 w 60"/>
                <a:gd name="T41" fmla="*/ 120 h 127"/>
                <a:gd name="T42" fmla="*/ 55 w 60"/>
                <a:gd name="T43" fmla="*/ 121 h 127"/>
                <a:gd name="T44" fmla="*/ 60 w 60"/>
                <a:gd name="T45" fmla="*/ 121 h 127"/>
                <a:gd name="T46" fmla="*/ 60 w 60"/>
                <a:gd name="T47" fmla="*/ 127 h 127"/>
                <a:gd name="T48" fmla="*/ 0 w 60"/>
                <a:gd name="T49" fmla="*/ 127 h 127"/>
                <a:gd name="T50" fmla="*/ 0 w 60"/>
                <a:gd name="T51" fmla="*/ 121 h 127"/>
                <a:gd name="T52" fmla="*/ 7 w 60"/>
                <a:gd name="T53" fmla="*/ 120 h 127"/>
                <a:gd name="T54" fmla="*/ 12 w 60"/>
                <a:gd name="T55" fmla="*/ 120 h 127"/>
                <a:gd name="T56" fmla="*/ 17 w 60"/>
                <a:gd name="T57" fmla="*/ 117 h 127"/>
                <a:gd name="T58" fmla="*/ 18 w 60"/>
                <a:gd name="T59" fmla="*/ 114 h 127"/>
                <a:gd name="T60" fmla="*/ 19 w 60"/>
                <a:gd name="T61" fmla="*/ 110 h 127"/>
                <a:gd name="T62" fmla="*/ 19 w 60"/>
                <a:gd name="T63"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27">
                  <a:moveTo>
                    <a:pt x="19" y="20"/>
                  </a:moveTo>
                  <a:lnTo>
                    <a:pt x="18" y="15"/>
                  </a:lnTo>
                  <a:lnTo>
                    <a:pt x="17" y="11"/>
                  </a:lnTo>
                  <a:lnTo>
                    <a:pt x="14" y="8"/>
                  </a:lnTo>
                  <a:lnTo>
                    <a:pt x="11" y="7"/>
                  </a:lnTo>
                  <a:lnTo>
                    <a:pt x="5" y="6"/>
                  </a:lnTo>
                  <a:lnTo>
                    <a:pt x="0" y="6"/>
                  </a:lnTo>
                  <a:lnTo>
                    <a:pt x="0" y="0"/>
                  </a:lnTo>
                  <a:lnTo>
                    <a:pt x="60" y="0"/>
                  </a:lnTo>
                  <a:lnTo>
                    <a:pt x="60" y="6"/>
                  </a:lnTo>
                  <a:lnTo>
                    <a:pt x="55" y="6"/>
                  </a:lnTo>
                  <a:lnTo>
                    <a:pt x="50" y="7"/>
                  </a:lnTo>
                  <a:lnTo>
                    <a:pt x="46" y="8"/>
                  </a:lnTo>
                  <a:lnTo>
                    <a:pt x="43" y="11"/>
                  </a:lnTo>
                  <a:lnTo>
                    <a:pt x="42" y="15"/>
                  </a:lnTo>
                  <a:lnTo>
                    <a:pt x="41" y="20"/>
                  </a:lnTo>
                  <a:lnTo>
                    <a:pt x="41" y="110"/>
                  </a:lnTo>
                  <a:lnTo>
                    <a:pt x="42" y="114"/>
                  </a:lnTo>
                  <a:lnTo>
                    <a:pt x="43" y="117"/>
                  </a:lnTo>
                  <a:lnTo>
                    <a:pt x="46" y="119"/>
                  </a:lnTo>
                  <a:lnTo>
                    <a:pt x="50" y="120"/>
                  </a:lnTo>
                  <a:lnTo>
                    <a:pt x="55" y="121"/>
                  </a:lnTo>
                  <a:lnTo>
                    <a:pt x="60" y="121"/>
                  </a:lnTo>
                  <a:lnTo>
                    <a:pt x="60" y="127"/>
                  </a:lnTo>
                  <a:lnTo>
                    <a:pt x="0" y="127"/>
                  </a:lnTo>
                  <a:lnTo>
                    <a:pt x="0" y="121"/>
                  </a:lnTo>
                  <a:lnTo>
                    <a:pt x="7" y="120"/>
                  </a:lnTo>
                  <a:lnTo>
                    <a:pt x="12" y="120"/>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22" name="Freeform 26">
              <a:extLst>
                <a:ext uri="{FF2B5EF4-FFF2-40B4-BE49-F238E27FC236}">
                  <a16:creationId xmlns:a16="http://schemas.microsoft.com/office/drawing/2014/main" id="{AC96FAFA-FFF3-4097-950F-17EFB5FC1645}"/>
                </a:ext>
              </a:extLst>
            </p:cNvPr>
            <p:cNvSpPr>
              <a:spLocks/>
            </p:cNvSpPr>
            <p:nvPr/>
          </p:nvSpPr>
          <p:spPr bwMode="auto">
            <a:xfrm>
              <a:off x="2982827" y="7153107"/>
              <a:ext cx="105220" cy="100545"/>
            </a:xfrm>
            <a:custGeom>
              <a:avLst/>
              <a:gdLst>
                <a:gd name="T0" fmla="*/ 17 w 137"/>
                <a:gd name="T1" fmla="*/ 20 h 130"/>
                <a:gd name="T2" fmla="*/ 14 w 137"/>
                <a:gd name="T3" fmla="*/ 14 h 130"/>
                <a:gd name="T4" fmla="*/ 13 w 137"/>
                <a:gd name="T5" fmla="*/ 10 h 130"/>
                <a:gd name="T6" fmla="*/ 10 w 137"/>
                <a:gd name="T7" fmla="*/ 7 h 130"/>
                <a:gd name="T8" fmla="*/ 6 w 137"/>
                <a:gd name="T9" fmla="*/ 7 h 130"/>
                <a:gd name="T10" fmla="*/ 0 w 137"/>
                <a:gd name="T11" fmla="*/ 6 h 130"/>
                <a:gd name="T12" fmla="*/ 0 w 137"/>
                <a:gd name="T13" fmla="*/ 0 h 130"/>
                <a:gd name="T14" fmla="*/ 55 w 137"/>
                <a:gd name="T15" fmla="*/ 0 h 130"/>
                <a:gd name="T16" fmla="*/ 55 w 137"/>
                <a:gd name="T17" fmla="*/ 6 h 130"/>
                <a:gd name="T18" fmla="*/ 50 w 137"/>
                <a:gd name="T19" fmla="*/ 6 h 130"/>
                <a:gd name="T20" fmla="*/ 45 w 137"/>
                <a:gd name="T21" fmla="*/ 7 h 130"/>
                <a:gd name="T22" fmla="*/ 42 w 137"/>
                <a:gd name="T23" fmla="*/ 8 h 130"/>
                <a:gd name="T24" fmla="*/ 41 w 137"/>
                <a:gd name="T25" fmla="*/ 11 h 130"/>
                <a:gd name="T26" fmla="*/ 41 w 137"/>
                <a:gd name="T27" fmla="*/ 14 h 130"/>
                <a:gd name="T28" fmla="*/ 41 w 137"/>
                <a:gd name="T29" fmla="*/ 20 h 130"/>
                <a:gd name="T30" fmla="*/ 76 w 137"/>
                <a:gd name="T31" fmla="*/ 102 h 130"/>
                <a:gd name="T32" fmla="*/ 106 w 137"/>
                <a:gd name="T33" fmla="*/ 25 h 130"/>
                <a:gd name="T34" fmla="*/ 107 w 137"/>
                <a:gd name="T35" fmla="*/ 23 h 130"/>
                <a:gd name="T36" fmla="*/ 109 w 137"/>
                <a:gd name="T37" fmla="*/ 17 h 130"/>
                <a:gd name="T38" fmla="*/ 109 w 137"/>
                <a:gd name="T39" fmla="*/ 14 h 130"/>
                <a:gd name="T40" fmla="*/ 109 w 137"/>
                <a:gd name="T41" fmla="*/ 11 h 130"/>
                <a:gd name="T42" fmla="*/ 107 w 137"/>
                <a:gd name="T43" fmla="*/ 8 h 130"/>
                <a:gd name="T44" fmla="*/ 105 w 137"/>
                <a:gd name="T45" fmla="*/ 7 h 130"/>
                <a:gd name="T46" fmla="*/ 100 w 137"/>
                <a:gd name="T47" fmla="*/ 7 h 130"/>
                <a:gd name="T48" fmla="*/ 96 w 137"/>
                <a:gd name="T49" fmla="*/ 6 h 130"/>
                <a:gd name="T50" fmla="*/ 90 w 137"/>
                <a:gd name="T51" fmla="*/ 6 h 130"/>
                <a:gd name="T52" fmla="*/ 90 w 137"/>
                <a:gd name="T53" fmla="*/ 0 h 130"/>
                <a:gd name="T54" fmla="*/ 137 w 137"/>
                <a:gd name="T55" fmla="*/ 0 h 130"/>
                <a:gd name="T56" fmla="*/ 137 w 137"/>
                <a:gd name="T57" fmla="*/ 6 h 130"/>
                <a:gd name="T58" fmla="*/ 134 w 137"/>
                <a:gd name="T59" fmla="*/ 6 h 130"/>
                <a:gd name="T60" fmla="*/ 131 w 137"/>
                <a:gd name="T61" fmla="*/ 7 h 130"/>
                <a:gd name="T62" fmla="*/ 129 w 137"/>
                <a:gd name="T63" fmla="*/ 7 h 130"/>
                <a:gd name="T64" fmla="*/ 126 w 137"/>
                <a:gd name="T65" fmla="*/ 8 h 130"/>
                <a:gd name="T66" fmla="*/ 123 w 137"/>
                <a:gd name="T67" fmla="*/ 13 h 130"/>
                <a:gd name="T68" fmla="*/ 121 w 137"/>
                <a:gd name="T69" fmla="*/ 17 h 130"/>
                <a:gd name="T70" fmla="*/ 117 w 137"/>
                <a:gd name="T71" fmla="*/ 23 h 130"/>
                <a:gd name="T72" fmla="*/ 73 w 137"/>
                <a:gd name="T73" fmla="*/ 130 h 130"/>
                <a:gd name="T74" fmla="*/ 62 w 137"/>
                <a:gd name="T75" fmla="*/ 130 h 130"/>
                <a:gd name="T76" fmla="*/ 17 w 137"/>
                <a:gd name="T77"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0">
                  <a:moveTo>
                    <a:pt x="17" y="20"/>
                  </a:moveTo>
                  <a:lnTo>
                    <a:pt x="14" y="14"/>
                  </a:lnTo>
                  <a:lnTo>
                    <a:pt x="13" y="10"/>
                  </a:lnTo>
                  <a:lnTo>
                    <a:pt x="10" y="7"/>
                  </a:lnTo>
                  <a:lnTo>
                    <a:pt x="6" y="7"/>
                  </a:lnTo>
                  <a:lnTo>
                    <a:pt x="0" y="6"/>
                  </a:lnTo>
                  <a:lnTo>
                    <a:pt x="0" y="0"/>
                  </a:lnTo>
                  <a:lnTo>
                    <a:pt x="55" y="0"/>
                  </a:lnTo>
                  <a:lnTo>
                    <a:pt x="55" y="6"/>
                  </a:lnTo>
                  <a:lnTo>
                    <a:pt x="50" y="6"/>
                  </a:lnTo>
                  <a:lnTo>
                    <a:pt x="45" y="7"/>
                  </a:lnTo>
                  <a:lnTo>
                    <a:pt x="42" y="8"/>
                  </a:lnTo>
                  <a:lnTo>
                    <a:pt x="41" y="11"/>
                  </a:lnTo>
                  <a:lnTo>
                    <a:pt x="41" y="14"/>
                  </a:lnTo>
                  <a:lnTo>
                    <a:pt x="41" y="20"/>
                  </a:lnTo>
                  <a:lnTo>
                    <a:pt x="76" y="102"/>
                  </a:lnTo>
                  <a:lnTo>
                    <a:pt x="106" y="25"/>
                  </a:lnTo>
                  <a:lnTo>
                    <a:pt x="107" y="23"/>
                  </a:lnTo>
                  <a:lnTo>
                    <a:pt x="109" y="17"/>
                  </a:lnTo>
                  <a:lnTo>
                    <a:pt x="109" y="14"/>
                  </a:lnTo>
                  <a:lnTo>
                    <a:pt x="109" y="11"/>
                  </a:lnTo>
                  <a:lnTo>
                    <a:pt x="107" y="8"/>
                  </a:lnTo>
                  <a:lnTo>
                    <a:pt x="105" y="7"/>
                  </a:lnTo>
                  <a:lnTo>
                    <a:pt x="100" y="7"/>
                  </a:lnTo>
                  <a:lnTo>
                    <a:pt x="96" y="6"/>
                  </a:lnTo>
                  <a:lnTo>
                    <a:pt x="90" y="6"/>
                  </a:lnTo>
                  <a:lnTo>
                    <a:pt x="90" y="0"/>
                  </a:lnTo>
                  <a:lnTo>
                    <a:pt x="137" y="0"/>
                  </a:lnTo>
                  <a:lnTo>
                    <a:pt x="137" y="6"/>
                  </a:lnTo>
                  <a:lnTo>
                    <a:pt x="134" y="6"/>
                  </a:lnTo>
                  <a:lnTo>
                    <a:pt x="131" y="7"/>
                  </a:lnTo>
                  <a:lnTo>
                    <a:pt x="129" y="7"/>
                  </a:lnTo>
                  <a:lnTo>
                    <a:pt x="126" y="8"/>
                  </a:lnTo>
                  <a:lnTo>
                    <a:pt x="123" y="13"/>
                  </a:lnTo>
                  <a:lnTo>
                    <a:pt x="121" y="17"/>
                  </a:lnTo>
                  <a:lnTo>
                    <a:pt x="117" y="23"/>
                  </a:lnTo>
                  <a:lnTo>
                    <a:pt x="73" y="130"/>
                  </a:lnTo>
                  <a:lnTo>
                    <a:pt x="62" y="130"/>
                  </a:lnTo>
                  <a:lnTo>
                    <a:pt x="17"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23" name="Freeform 27">
              <a:extLst>
                <a:ext uri="{FF2B5EF4-FFF2-40B4-BE49-F238E27FC236}">
                  <a16:creationId xmlns:a16="http://schemas.microsoft.com/office/drawing/2014/main" id="{85717FBB-13AD-488E-B504-83B087F59437}"/>
                </a:ext>
              </a:extLst>
            </p:cNvPr>
            <p:cNvSpPr>
              <a:spLocks noEditPoints="1"/>
            </p:cNvSpPr>
            <p:nvPr/>
          </p:nvSpPr>
          <p:spPr bwMode="auto">
            <a:xfrm>
              <a:off x="3180852" y="7151938"/>
              <a:ext cx="105220" cy="102882"/>
            </a:xfrm>
            <a:custGeom>
              <a:avLst/>
              <a:gdLst>
                <a:gd name="T0" fmla="*/ 81 w 136"/>
                <a:gd name="T1" fmla="*/ 76 h 131"/>
                <a:gd name="T2" fmla="*/ 43 w 136"/>
                <a:gd name="T3" fmla="*/ 76 h 131"/>
                <a:gd name="T4" fmla="*/ 63 w 136"/>
                <a:gd name="T5" fmla="*/ 24 h 131"/>
                <a:gd name="T6" fmla="*/ 81 w 136"/>
                <a:gd name="T7" fmla="*/ 76 h 131"/>
                <a:gd name="T8" fmla="*/ 80 w 136"/>
                <a:gd name="T9" fmla="*/ 131 h 131"/>
                <a:gd name="T10" fmla="*/ 136 w 136"/>
                <a:gd name="T11" fmla="*/ 131 h 131"/>
                <a:gd name="T12" fmla="*/ 136 w 136"/>
                <a:gd name="T13" fmla="*/ 125 h 131"/>
                <a:gd name="T14" fmla="*/ 131 w 136"/>
                <a:gd name="T15" fmla="*/ 124 h 131"/>
                <a:gd name="T16" fmla="*/ 127 w 136"/>
                <a:gd name="T17" fmla="*/ 123 h 131"/>
                <a:gd name="T18" fmla="*/ 122 w 136"/>
                <a:gd name="T19" fmla="*/ 121 h 131"/>
                <a:gd name="T20" fmla="*/ 119 w 136"/>
                <a:gd name="T21" fmla="*/ 118 h 131"/>
                <a:gd name="T22" fmla="*/ 118 w 136"/>
                <a:gd name="T23" fmla="*/ 114 h 131"/>
                <a:gd name="T24" fmla="*/ 115 w 136"/>
                <a:gd name="T25" fmla="*/ 108 h 131"/>
                <a:gd name="T26" fmla="*/ 77 w 136"/>
                <a:gd name="T27" fmla="*/ 0 h 131"/>
                <a:gd name="T28" fmla="*/ 57 w 136"/>
                <a:gd name="T29" fmla="*/ 7 h 131"/>
                <a:gd name="T30" fmla="*/ 57 w 136"/>
                <a:gd name="T31" fmla="*/ 10 h 131"/>
                <a:gd name="T32" fmla="*/ 57 w 136"/>
                <a:gd name="T33" fmla="*/ 12 h 131"/>
                <a:gd name="T34" fmla="*/ 56 w 136"/>
                <a:gd name="T35" fmla="*/ 15 h 131"/>
                <a:gd name="T36" fmla="*/ 55 w 136"/>
                <a:gd name="T37" fmla="*/ 18 h 131"/>
                <a:gd name="T38" fmla="*/ 19 w 136"/>
                <a:gd name="T39" fmla="*/ 114 h 131"/>
                <a:gd name="T40" fmla="*/ 16 w 136"/>
                <a:gd name="T41" fmla="*/ 117 h 131"/>
                <a:gd name="T42" fmla="*/ 14 w 136"/>
                <a:gd name="T43" fmla="*/ 120 h 131"/>
                <a:gd name="T44" fmla="*/ 11 w 136"/>
                <a:gd name="T45" fmla="*/ 123 h 131"/>
                <a:gd name="T46" fmla="*/ 7 w 136"/>
                <a:gd name="T47" fmla="*/ 124 h 131"/>
                <a:gd name="T48" fmla="*/ 0 w 136"/>
                <a:gd name="T49" fmla="*/ 125 h 131"/>
                <a:gd name="T50" fmla="*/ 0 w 136"/>
                <a:gd name="T51" fmla="*/ 131 h 131"/>
                <a:gd name="T52" fmla="*/ 46 w 136"/>
                <a:gd name="T53" fmla="*/ 131 h 131"/>
                <a:gd name="T54" fmla="*/ 46 w 136"/>
                <a:gd name="T55" fmla="*/ 125 h 131"/>
                <a:gd name="T56" fmla="*/ 43 w 136"/>
                <a:gd name="T57" fmla="*/ 125 h 131"/>
                <a:gd name="T58" fmla="*/ 40 w 136"/>
                <a:gd name="T59" fmla="*/ 125 h 131"/>
                <a:gd name="T60" fmla="*/ 36 w 136"/>
                <a:gd name="T61" fmla="*/ 124 h 131"/>
                <a:gd name="T62" fmla="*/ 33 w 136"/>
                <a:gd name="T63" fmla="*/ 123 h 131"/>
                <a:gd name="T64" fmla="*/ 31 w 136"/>
                <a:gd name="T65" fmla="*/ 120 h 131"/>
                <a:gd name="T66" fmla="*/ 31 w 136"/>
                <a:gd name="T67" fmla="*/ 117 h 131"/>
                <a:gd name="T68" fmla="*/ 31 w 136"/>
                <a:gd name="T69" fmla="*/ 113 h 131"/>
                <a:gd name="T70" fmla="*/ 32 w 136"/>
                <a:gd name="T71" fmla="*/ 107 h 131"/>
                <a:gd name="T72" fmla="*/ 33 w 136"/>
                <a:gd name="T73" fmla="*/ 103 h 131"/>
                <a:gd name="T74" fmla="*/ 36 w 136"/>
                <a:gd name="T75" fmla="*/ 100 h 131"/>
                <a:gd name="T76" fmla="*/ 40 w 136"/>
                <a:gd name="T77" fmla="*/ 84 h 131"/>
                <a:gd name="T78" fmla="*/ 84 w 136"/>
                <a:gd name="T79" fmla="*/ 84 h 131"/>
                <a:gd name="T80" fmla="*/ 93 w 136"/>
                <a:gd name="T81" fmla="*/ 108 h 131"/>
                <a:gd name="T82" fmla="*/ 94 w 136"/>
                <a:gd name="T83" fmla="*/ 111 h 131"/>
                <a:gd name="T84" fmla="*/ 95 w 136"/>
                <a:gd name="T85" fmla="*/ 113 h 131"/>
                <a:gd name="T86" fmla="*/ 95 w 136"/>
                <a:gd name="T87" fmla="*/ 114 h 131"/>
                <a:gd name="T88" fmla="*/ 95 w 136"/>
                <a:gd name="T89" fmla="*/ 115 h 131"/>
                <a:gd name="T90" fmla="*/ 95 w 136"/>
                <a:gd name="T91" fmla="*/ 117 h 131"/>
                <a:gd name="T92" fmla="*/ 95 w 136"/>
                <a:gd name="T93" fmla="*/ 120 h 131"/>
                <a:gd name="T94" fmla="*/ 93 w 136"/>
                <a:gd name="T95" fmla="*/ 123 h 131"/>
                <a:gd name="T96" fmla="*/ 90 w 136"/>
                <a:gd name="T97" fmla="*/ 124 h 131"/>
                <a:gd name="T98" fmla="*/ 86 w 136"/>
                <a:gd name="T99" fmla="*/ 125 h 131"/>
                <a:gd name="T100" fmla="*/ 81 w 136"/>
                <a:gd name="T101" fmla="*/ 125 h 131"/>
                <a:gd name="T102" fmla="*/ 80 w 136"/>
                <a:gd name="T103" fmla="*/ 125 h 131"/>
                <a:gd name="T104" fmla="*/ 80 w 136"/>
                <a:gd name="T10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31">
                  <a:moveTo>
                    <a:pt x="81" y="76"/>
                  </a:moveTo>
                  <a:lnTo>
                    <a:pt x="43" y="76"/>
                  </a:lnTo>
                  <a:lnTo>
                    <a:pt x="63" y="24"/>
                  </a:lnTo>
                  <a:lnTo>
                    <a:pt x="81" y="76"/>
                  </a:lnTo>
                  <a:close/>
                  <a:moveTo>
                    <a:pt x="80" y="131"/>
                  </a:moveTo>
                  <a:lnTo>
                    <a:pt x="136" y="131"/>
                  </a:lnTo>
                  <a:lnTo>
                    <a:pt x="136" y="125"/>
                  </a:lnTo>
                  <a:lnTo>
                    <a:pt x="131" y="124"/>
                  </a:lnTo>
                  <a:lnTo>
                    <a:pt x="127" y="123"/>
                  </a:lnTo>
                  <a:lnTo>
                    <a:pt x="122" y="121"/>
                  </a:lnTo>
                  <a:lnTo>
                    <a:pt x="119" y="118"/>
                  </a:lnTo>
                  <a:lnTo>
                    <a:pt x="118" y="114"/>
                  </a:lnTo>
                  <a:lnTo>
                    <a:pt x="115" y="108"/>
                  </a:lnTo>
                  <a:lnTo>
                    <a:pt x="77" y="0"/>
                  </a:lnTo>
                  <a:lnTo>
                    <a:pt x="57" y="7"/>
                  </a:lnTo>
                  <a:lnTo>
                    <a:pt x="57" y="10"/>
                  </a:lnTo>
                  <a:lnTo>
                    <a:pt x="57" y="12"/>
                  </a:lnTo>
                  <a:lnTo>
                    <a:pt x="56" y="15"/>
                  </a:lnTo>
                  <a:lnTo>
                    <a:pt x="55" y="18"/>
                  </a:lnTo>
                  <a:lnTo>
                    <a:pt x="19" y="114"/>
                  </a:lnTo>
                  <a:lnTo>
                    <a:pt x="16" y="117"/>
                  </a:lnTo>
                  <a:lnTo>
                    <a:pt x="14" y="120"/>
                  </a:lnTo>
                  <a:lnTo>
                    <a:pt x="11" y="123"/>
                  </a:lnTo>
                  <a:lnTo>
                    <a:pt x="7" y="124"/>
                  </a:lnTo>
                  <a:lnTo>
                    <a:pt x="0" y="125"/>
                  </a:lnTo>
                  <a:lnTo>
                    <a:pt x="0" y="131"/>
                  </a:lnTo>
                  <a:lnTo>
                    <a:pt x="46" y="131"/>
                  </a:lnTo>
                  <a:lnTo>
                    <a:pt x="46" y="125"/>
                  </a:lnTo>
                  <a:lnTo>
                    <a:pt x="43" y="125"/>
                  </a:lnTo>
                  <a:lnTo>
                    <a:pt x="40" y="125"/>
                  </a:lnTo>
                  <a:lnTo>
                    <a:pt x="36" y="124"/>
                  </a:lnTo>
                  <a:lnTo>
                    <a:pt x="33" y="123"/>
                  </a:lnTo>
                  <a:lnTo>
                    <a:pt x="31" y="120"/>
                  </a:lnTo>
                  <a:lnTo>
                    <a:pt x="31" y="117"/>
                  </a:lnTo>
                  <a:lnTo>
                    <a:pt x="31" y="113"/>
                  </a:lnTo>
                  <a:lnTo>
                    <a:pt x="32" y="107"/>
                  </a:lnTo>
                  <a:lnTo>
                    <a:pt x="33" y="103"/>
                  </a:lnTo>
                  <a:lnTo>
                    <a:pt x="36" y="100"/>
                  </a:lnTo>
                  <a:lnTo>
                    <a:pt x="40" y="84"/>
                  </a:lnTo>
                  <a:lnTo>
                    <a:pt x="84" y="84"/>
                  </a:lnTo>
                  <a:lnTo>
                    <a:pt x="93" y="108"/>
                  </a:lnTo>
                  <a:lnTo>
                    <a:pt x="94" y="111"/>
                  </a:lnTo>
                  <a:lnTo>
                    <a:pt x="95" y="113"/>
                  </a:lnTo>
                  <a:lnTo>
                    <a:pt x="95" y="114"/>
                  </a:lnTo>
                  <a:lnTo>
                    <a:pt x="95" y="115"/>
                  </a:lnTo>
                  <a:lnTo>
                    <a:pt x="95" y="117"/>
                  </a:lnTo>
                  <a:lnTo>
                    <a:pt x="95" y="120"/>
                  </a:lnTo>
                  <a:lnTo>
                    <a:pt x="93" y="123"/>
                  </a:lnTo>
                  <a:lnTo>
                    <a:pt x="90" y="124"/>
                  </a:lnTo>
                  <a:lnTo>
                    <a:pt x="86" y="125"/>
                  </a:lnTo>
                  <a:lnTo>
                    <a:pt x="81" y="125"/>
                  </a:lnTo>
                  <a:lnTo>
                    <a:pt x="80" y="125"/>
                  </a:lnTo>
                  <a:lnTo>
                    <a:pt x="80" y="1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24" name="Freeform 28">
              <a:extLst>
                <a:ext uri="{FF2B5EF4-FFF2-40B4-BE49-F238E27FC236}">
                  <a16:creationId xmlns:a16="http://schemas.microsoft.com/office/drawing/2014/main" id="{46B336FF-9925-41E7-A4C4-2FF29EA2E0FD}"/>
                </a:ext>
              </a:extLst>
            </p:cNvPr>
            <p:cNvSpPr>
              <a:spLocks/>
            </p:cNvSpPr>
            <p:nvPr/>
          </p:nvSpPr>
          <p:spPr bwMode="auto">
            <a:xfrm>
              <a:off x="3378874" y="7153107"/>
              <a:ext cx="109896" cy="100545"/>
            </a:xfrm>
            <a:custGeom>
              <a:avLst/>
              <a:gdLst>
                <a:gd name="T0" fmla="*/ 21 w 141"/>
                <a:gd name="T1" fmla="*/ 20 h 130"/>
                <a:gd name="T2" fmla="*/ 21 w 141"/>
                <a:gd name="T3" fmla="*/ 15 h 130"/>
                <a:gd name="T4" fmla="*/ 18 w 141"/>
                <a:gd name="T5" fmla="*/ 13 h 130"/>
                <a:gd name="T6" fmla="*/ 16 w 141"/>
                <a:gd name="T7" fmla="*/ 11 h 130"/>
                <a:gd name="T8" fmla="*/ 13 w 141"/>
                <a:gd name="T9" fmla="*/ 8 h 130"/>
                <a:gd name="T10" fmla="*/ 10 w 141"/>
                <a:gd name="T11" fmla="*/ 7 h 130"/>
                <a:gd name="T12" fmla="*/ 7 w 141"/>
                <a:gd name="T13" fmla="*/ 7 h 130"/>
                <a:gd name="T14" fmla="*/ 4 w 141"/>
                <a:gd name="T15" fmla="*/ 6 h 130"/>
                <a:gd name="T16" fmla="*/ 3 w 141"/>
                <a:gd name="T17" fmla="*/ 6 h 130"/>
                <a:gd name="T18" fmla="*/ 3 w 141"/>
                <a:gd name="T19" fmla="*/ 0 h 130"/>
                <a:gd name="T20" fmla="*/ 35 w 141"/>
                <a:gd name="T21" fmla="*/ 0 h 130"/>
                <a:gd name="T22" fmla="*/ 114 w 141"/>
                <a:gd name="T23" fmla="*/ 93 h 130"/>
                <a:gd name="T24" fmla="*/ 114 w 141"/>
                <a:gd name="T25" fmla="*/ 25 h 130"/>
                <a:gd name="T26" fmla="*/ 114 w 141"/>
                <a:gd name="T27" fmla="*/ 18 h 130"/>
                <a:gd name="T28" fmla="*/ 113 w 141"/>
                <a:gd name="T29" fmla="*/ 14 h 130"/>
                <a:gd name="T30" fmla="*/ 112 w 141"/>
                <a:gd name="T31" fmla="*/ 11 h 130"/>
                <a:gd name="T32" fmla="*/ 109 w 141"/>
                <a:gd name="T33" fmla="*/ 8 h 130"/>
                <a:gd name="T34" fmla="*/ 105 w 141"/>
                <a:gd name="T35" fmla="*/ 7 h 130"/>
                <a:gd name="T36" fmla="*/ 100 w 141"/>
                <a:gd name="T37" fmla="*/ 6 h 130"/>
                <a:gd name="T38" fmla="*/ 96 w 141"/>
                <a:gd name="T39" fmla="*/ 6 h 130"/>
                <a:gd name="T40" fmla="*/ 96 w 141"/>
                <a:gd name="T41" fmla="*/ 0 h 130"/>
                <a:gd name="T42" fmla="*/ 141 w 141"/>
                <a:gd name="T43" fmla="*/ 0 h 130"/>
                <a:gd name="T44" fmla="*/ 141 w 141"/>
                <a:gd name="T45" fmla="*/ 6 h 130"/>
                <a:gd name="T46" fmla="*/ 137 w 141"/>
                <a:gd name="T47" fmla="*/ 6 h 130"/>
                <a:gd name="T48" fmla="*/ 133 w 141"/>
                <a:gd name="T49" fmla="*/ 7 h 130"/>
                <a:gd name="T50" fmla="*/ 130 w 141"/>
                <a:gd name="T51" fmla="*/ 8 h 130"/>
                <a:gd name="T52" fmla="*/ 127 w 141"/>
                <a:gd name="T53" fmla="*/ 11 h 130"/>
                <a:gd name="T54" fmla="*/ 126 w 141"/>
                <a:gd name="T55" fmla="*/ 15 h 130"/>
                <a:gd name="T56" fmla="*/ 126 w 141"/>
                <a:gd name="T57" fmla="*/ 20 h 130"/>
                <a:gd name="T58" fmla="*/ 126 w 141"/>
                <a:gd name="T59" fmla="*/ 130 h 130"/>
                <a:gd name="T60" fmla="*/ 120 w 141"/>
                <a:gd name="T61" fmla="*/ 130 h 130"/>
                <a:gd name="T62" fmla="*/ 33 w 141"/>
                <a:gd name="T63" fmla="*/ 28 h 130"/>
                <a:gd name="T64" fmla="*/ 33 w 141"/>
                <a:gd name="T65" fmla="*/ 96 h 130"/>
                <a:gd name="T66" fmla="*/ 33 w 141"/>
                <a:gd name="T67" fmla="*/ 109 h 130"/>
                <a:gd name="T68" fmla="*/ 37 w 141"/>
                <a:gd name="T69" fmla="*/ 116 h 130"/>
                <a:gd name="T70" fmla="*/ 42 w 141"/>
                <a:gd name="T71" fmla="*/ 120 h 130"/>
                <a:gd name="T72" fmla="*/ 54 w 141"/>
                <a:gd name="T73" fmla="*/ 121 h 130"/>
                <a:gd name="T74" fmla="*/ 54 w 141"/>
                <a:gd name="T75" fmla="*/ 127 h 130"/>
                <a:gd name="T76" fmla="*/ 0 w 141"/>
                <a:gd name="T77" fmla="*/ 127 h 130"/>
                <a:gd name="T78" fmla="*/ 0 w 141"/>
                <a:gd name="T79" fmla="*/ 121 h 130"/>
                <a:gd name="T80" fmla="*/ 10 w 141"/>
                <a:gd name="T81" fmla="*/ 120 h 130"/>
                <a:gd name="T82" fmla="*/ 17 w 141"/>
                <a:gd name="T83" fmla="*/ 116 h 130"/>
                <a:gd name="T84" fmla="*/ 20 w 141"/>
                <a:gd name="T85" fmla="*/ 110 h 130"/>
                <a:gd name="T86" fmla="*/ 21 w 141"/>
                <a:gd name="T87" fmla="*/ 102 h 130"/>
                <a:gd name="T88" fmla="*/ 21 w 141"/>
                <a:gd name="T89" fmla="*/ 90 h 130"/>
                <a:gd name="T90" fmla="*/ 21 w 141"/>
                <a:gd name="T91"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30">
                  <a:moveTo>
                    <a:pt x="21" y="20"/>
                  </a:moveTo>
                  <a:lnTo>
                    <a:pt x="21" y="15"/>
                  </a:lnTo>
                  <a:lnTo>
                    <a:pt x="18" y="13"/>
                  </a:lnTo>
                  <a:lnTo>
                    <a:pt x="16" y="11"/>
                  </a:lnTo>
                  <a:lnTo>
                    <a:pt x="13" y="8"/>
                  </a:lnTo>
                  <a:lnTo>
                    <a:pt x="10" y="7"/>
                  </a:lnTo>
                  <a:lnTo>
                    <a:pt x="7" y="7"/>
                  </a:lnTo>
                  <a:lnTo>
                    <a:pt x="4" y="6"/>
                  </a:lnTo>
                  <a:lnTo>
                    <a:pt x="3" y="6"/>
                  </a:lnTo>
                  <a:lnTo>
                    <a:pt x="3" y="0"/>
                  </a:lnTo>
                  <a:lnTo>
                    <a:pt x="35" y="0"/>
                  </a:lnTo>
                  <a:lnTo>
                    <a:pt x="114" y="93"/>
                  </a:lnTo>
                  <a:lnTo>
                    <a:pt x="114" y="25"/>
                  </a:lnTo>
                  <a:lnTo>
                    <a:pt x="114" y="18"/>
                  </a:lnTo>
                  <a:lnTo>
                    <a:pt x="113" y="14"/>
                  </a:lnTo>
                  <a:lnTo>
                    <a:pt x="112" y="11"/>
                  </a:lnTo>
                  <a:lnTo>
                    <a:pt x="109" y="8"/>
                  </a:lnTo>
                  <a:lnTo>
                    <a:pt x="105" y="7"/>
                  </a:lnTo>
                  <a:lnTo>
                    <a:pt x="100" y="6"/>
                  </a:lnTo>
                  <a:lnTo>
                    <a:pt x="96" y="6"/>
                  </a:lnTo>
                  <a:lnTo>
                    <a:pt x="96" y="0"/>
                  </a:lnTo>
                  <a:lnTo>
                    <a:pt x="141" y="0"/>
                  </a:lnTo>
                  <a:lnTo>
                    <a:pt x="141" y="6"/>
                  </a:lnTo>
                  <a:lnTo>
                    <a:pt x="137" y="6"/>
                  </a:lnTo>
                  <a:lnTo>
                    <a:pt x="133" y="7"/>
                  </a:lnTo>
                  <a:lnTo>
                    <a:pt x="130" y="8"/>
                  </a:lnTo>
                  <a:lnTo>
                    <a:pt x="127" y="11"/>
                  </a:lnTo>
                  <a:lnTo>
                    <a:pt x="126" y="15"/>
                  </a:lnTo>
                  <a:lnTo>
                    <a:pt x="126" y="20"/>
                  </a:lnTo>
                  <a:lnTo>
                    <a:pt x="126" y="130"/>
                  </a:lnTo>
                  <a:lnTo>
                    <a:pt x="120" y="130"/>
                  </a:lnTo>
                  <a:lnTo>
                    <a:pt x="33" y="28"/>
                  </a:lnTo>
                  <a:lnTo>
                    <a:pt x="33" y="96"/>
                  </a:lnTo>
                  <a:lnTo>
                    <a:pt x="33" y="109"/>
                  </a:lnTo>
                  <a:lnTo>
                    <a:pt x="37" y="116"/>
                  </a:lnTo>
                  <a:lnTo>
                    <a:pt x="42" y="120"/>
                  </a:lnTo>
                  <a:lnTo>
                    <a:pt x="54" y="121"/>
                  </a:lnTo>
                  <a:lnTo>
                    <a:pt x="54" y="127"/>
                  </a:lnTo>
                  <a:lnTo>
                    <a:pt x="0" y="127"/>
                  </a:lnTo>
                  <a:lnTo>
                    <a:pt x="0" y="121"/>
                  </a:lnTo>
                  <a:lnTo>
                    <a:pt x="10" y="120"/>
                  </a:lnTo>
                  <a:lnTo>
                    <a:pt x="17" y="116"/>
                  </a:lnTo>
                  <a:lnTo>
                    <a:pt x="20" y="110"/>
                  </a:lnTo>
                  <a:lnTo>
                    <a:pt x="21" y="102"/>
                  </a:lnTo>
                  <a:lnTo>
                    <a:pt x="21" y="90"/>
                  </a:lnTo>
                  <a:lnTo>
                    <a:pt x="21"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grpSp>
      <p:sp>
        <p:nvSpPr>
          <p:cNvPr id="51" name="Freeform: Shape 50">
            <a:extLst>
              <a:ext uri="{FF2B5EF4-FFF2-40B4-BE49-F238E27FC236}">
                <a16:creationId xmlns:a16="http://schemas.microsoft.com/office/drawing/2014/main" id="{3376E5CD-0929-4D34-ADD5-DE34A6795040}"/>
              </a:ext>
            </a:extLst>
          </p:cNvPr>
          <p:cNvSpPr/>
          <p:nvPr userDrawn="1"/>
        </p:nvSpPr>
        <p:spPr>
          <a:xfrm rot="10800000">
            <a:off x="4331549" y="5260038"/>
            <a:ext cx="3999546" cy="2055162"/>
          </a:xfrm>
          <a:custGeom>
            <a:avLst/>
            <a:gdLst>
              <a:gd name="connsiteX0" fmla="*/ 0 w 6764189"/>
              <a:gd name="connsiteY0" fmla="*/ 0 h 3179078"/>
              <a:gd name="connsiteX1" fmla="*/ 6764189 w 6764189"/>
              <a:gd name="connsiteY1" fmla="*/ 0 h 3179078"/>
              <a:gd name="connsiteX2" fmla="*/ 6753818 w 6764189"/>
              <a:gd name="connsiteY2" fmla="*/ 136385 h 3179078"/>
              <a:gd name="connsiteX3" fmla="*/ 3382094 w 6764189"/>
              <a:gd name="connsiteY3" fmla="*/ 3179078 h 3179078"/>
              <a:gd name="connsiteX4" fmla="*/ 10371 w 6764189"/>
              <a:gd name="connsiteY4" fmla="*/ 136385 h 317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189" h="3179078">
                <a:moveTo>
                  <a:pt x="0" y="0"/>
                </a:moveTo>
                <a:lnTo>
                  <a:pt x="6764189" y="0"/>
                </a:lnTo>
                <a:lnTo>
                  <a:pt x="6753818" y="136385"/>
                </a:lnTo>
                <a:cubicBezTo>
                  <a:pt x="6580256" y="1845420"/>
                  <a:pt x="5136921" y="3179078"/>
                  <a:pt x="3382094" y="3179078"/>
                </a:cubicBezTo>
                <a:cubicBezTo>
                  <a:pt x="1627267" y="3179078"/>
                  <a:pt x="183933" y="1845420"/>
                  <a:pt x="10371" y="1363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5866" tIns="27933" rIns="55866" bIns="27933" rtlCol="0" anchor="ctr">
            <a:noAutofit/>
          </a:bodyPr>
          <a:lstStyle/>
          <a:p>
            <a:pPr algn="ctr" defTabSz="557839"/>
            <a:endParaRPr lang="en-IN" sz="1100">
              <a:solidFill>
                <a:prstClr val="white"/>
              </a:solidFill>
            </a:endParaRPr>
          </a:p>
        </p:txBody>
      </p:sp>
      <p:sp>
        <p:nvSpPr>
          <p:cNvPr id="54" name="Rectangle 53">
            <a:extLst>
              <a:ext uri="{FF2B5EF4-FFF2-40B4-BE49-F238E27FC236}">
                <a16:creationId xmlns:a16="http://schemas.microsoft.com/office/drawing/2014/main" id="{57561103-9936-4712-A986-1DA1F472C925}"/>
              </a:ext>
            </a:extLst>
          </p:cNvPr>
          <p:cNvSpPr/>
          <p:nvPr userDrawn="1"/>
        </p:nvSpPr>
        <p:spPr>
          <a:xfrm>
            <a:off x="-2401763" y="-1"/>
            <a:ext cx="2401765" cy="73152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55866" tIns="27933" rIns="55866" bIns="27933" rtlCol="0" anchor="ctr"/>
          <a:lstStyle/>
          <a:p>
            <a:pPr algn="ctr" defTabSz="557839"/>
            <a:endParaRPr lang="en-IN" sz="1100">
              <a:solidFill>
                <a:prstClr val="white"/>
              </a:solidFill>
            </a:endParaRPr>
          </a:p>
        </p:txBody>
      </p:sp>
      <p:pic>
        <p:nvPicPr>
          <p:cNvPr id="7" name="Picture 6">
            <a:extLst>
              <a:ext uri="{FF2B5EF4-FFF2-40B4-BE49-F238E27FC236}">
                <a16:creationId xmlns:a16="http://schemas.microsoft.com/office/drawing/2014/main" id="{482CA20B-6742-4494-8925-27DB57FC2EC5}"/>
              </a:ext>
            </a:extLst>
          </p:cNvPr>
          <p:cNvPicPr>
            <a:picLocks noChangeAspect="1"/>
          </p:cNvPicPr>
          <p:nvPr userDrawn="1"/>
        </p:nvPicPr>
        <p:blipFill>
          <a:blip r:embed="rId4"/>
          <a:stretch>
            <a:fillRect/>
          </a:stretch>
        </p:blipFill>
        <p:spPr>
          <a:xfrm>
            <a:off x="8702190" y="2608324"/>
            <a:ext cx="3154834" cy="2098554"/>
          </a:xfrm>
          <a:prstGeom prst="rect">
            <a:avLst/>
          </a:prstGeom>
        </p:spPr>
      </p:pic>
    </p:spTree>
    <p:extLst>
      <p:ext uri="{BB962C8B-B14F-4D97-AF65-F5344CB8AC3E}">
        <p14:creationId xmlns:p14="http://schemas.microsoft.com/office/powerpoint/2010/main" val="73877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5A48D2-D3A3-4E3F-8371-75E15D560CBE}"/>
              </a:ext>
            </a:extLst>
          </p:cNvPr>
          <p:cNvSpPr>
            <a:spLocks noGrp="1"/>
          </p:cNvSpPr>
          <p:nvPr>
            <p:ph type="title"/>
          </p:nvPr>
        </p:nvSpPr>
        <p:spPr>
          <a:xfrm>
            <a:off x="1777413" y="252544"/>
            <a:ext cx="7543502" cy="492443"/>
          </a:xfrm>
        </p:spPr>
        <p:txBody>
          <a:bodyPr lIns="0" tIns="0" rIns="0" bIns="0">
            <a:spAutoFit/>
          </a:bodyPr>
          <a:lstStyle>
            <a:lvl1pPr>
              <a:lnSpc>
                <a:spcPct val="100000"/>
              </a:lnSpc>
              <a:defRPr/>
            </a:lvl1pPr>
          </a:lstStyle>
          <a:p>
            <a:r>
              <a:rPr lang="en-US" dirty="0"/>
              <a:t>Click to edit Master title style</a:t>
            </a:r>
            <a:endParaRPr lang="en-IN" dirty="0"/>
          </a:p>
        </p:txBody>
      </p:sp>
    </p:spTree>
    <p:extLst>
      <p:ext uri="{BB962C8B-B14F-4D97-AF65-F5344CB8AC3E}">
        <p14:creationId xmlns:p14="http://schemas.microsoft.com/office/powerpoint/2010/main" val="46429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5A2751-32C9-41D1-A89B-05413BEBBE95}"/>
              </a:ext>
            </a:extLst>
          </p:cNvPr>
          <p:cNvSpPr/>
          <p:nvPr userDrawn="1"/>
        </p:nvSpPr>
        <p:spPr>
          <a:xfrm>
            <a:off x="0" y="0"/>
            <a:ext cx="11887200"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5872" tIns="27936" rIns="55872" bIns="27936" rtlCol="0" anchor="ctr"/>
          <a:lstStyle/>
          <a:p>
            <a:pPr algn="ctr" defTabSz="557905"/>
            <a:endParaRPr lang="en-IN" sz="1100">
              <a:solidFill>
                <a:prstClr val="white"/>
              </a:solidFill>
            </a:endParaRPr>
          </a:p>
        </p:txBody>
      </p:sp>
      <p:sp>
        <p:nvSpPr>
          <p:cNvPr id="4" name="Rectangle 3">
            <a:extLst>
              <a:ext uri="{FF2B5EF4-FFF2-40B4-BE49-F238E27FC236}">
                <a16:creationId xmlns:a16="http://schemas.microsoft.com/office/drawing/2014/main" id="{CE2D3EB9-D448-4792-ACB5-997307C44529}"/>
              </a:ext>
            </a:extLst>
          </p:cNvPr>
          <p:cNvSpPr/>
          <p:nvPr userDrawn="1"/>
        </p:nvSpPr>
        <p:spPr>
          <a:xfrm>
            <a:off x="0" y="0"/>
            <a:ext cx="11887200" cy="7315200"/>
          </a:xfrm>
          <a:prstGeom prst="rect">
            <a:avLst/>
          </a:prstGeom>
          <a:gradFill>
            <a:gsLst>
              <a:gs pos="0">
                <a:srgbClr val="8FC73E"/>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5872" tIns="27936" rIns="55872" bIns="27936" rtlCol="0" anchor="ctr"/>
          <a:lstStyle/>
          <a:p>
            <a:pPr algn="ctr" defTabSz="557905"/>
            <a:endParaRPr lang="en-IN" sz="1100">
              <a:solidFill>
                <a:prstClr val="white"/>
              </a:solidFill>
            </a:endParaRPr>
          </a:p>
        </p:txBody>
      </p:sp>
      <p:sp>
        <p:nvSpPr>
          <p:cNvPr id="26" name="Freeform: Shape 25">
            <a:extLst>
              <a:ext uri="{FF2B5EF4-FFF2-40B4-BE49-F238E27FC236}">
                <a16:creationId xmlns:a16="http://schemas.microsoft.com/office/drawing/2014/main" id="{AC1AD216-FCEC-4900-BB7C-445D9FD9EA44}"/>
              </a:ext>
            </a:extLst>
          </p:cNvPr>
          <p:cNvSpPr/>
          <p:nvPr userDrawn="1"/>
        </p:nvSpPr>
        <p:spPr>
          <a:xfrm>
            <a:off x="8541814" y="0"/>
            <a:ext cx="3345386" cy="7315200"/>
          </a:xfrm>
          <a:custGeom>
            <a:avLst/>
            <a:gdLst>
              <a:gd name="connsiteX0" fmla="*/ 5657849 w 5657849"/>
              <a:gd name="connsiteY0" fmla="*/ 0 h 11315700"/>
              <a:gd name="connsiteX1" fmla="*/ 5657849 w 5657849"/>
              <a:gd name="connsiteY1" fmla="*/ 11315700 h 11315700"/>
              <a:gd name="connsiteX2" fmla="*/ 0 w 5657849"/>
              <a:gd name="connsiteY2" fmla="*/ 5657850 h 11315700"/>
              <a:gd name="connsiteX3" fmla="*/ 5657849 w 5657849"/>
              <a:gd name="connsiteY3" fmla="*/ 0 h 11315700"/>
            </a:gdLst>
            <a:ahLst/>
            <a:cxnLst>
              <a:cxn ang="0">
                <a:pos x="connsiteX0" y="connsiteY0"/>
              </a:cxn>
              <a:cxn ang="0">
                <a:pos x="connsiteX1" y="connsiteY1"/>
              </a:cxn>
              <a:cxn ang="0">
                <a:pos x="connsiteX2" y="connsiteY2"/>
              </a:cxn>
              <a:cxn ang="0">
                <a:pos x="connsiteX3" y="connsiteY3"/>
              </a:cxn>
            </a:cxnLst>
            <a:rect l="l" t="t" r="r" b="b"/>
            <a:pathLst>
              <a:path w="5657849" h="11315700">
                <a:moveTo>
                  <a:pt x="5657849" y="0"/>
                </a:moveTo>
                <a:lnTo>
                  <a:pt x="5657849" y="11315700"/>
                </a:lnTo>
                <a:cubicBezTo>
                  <a:pt x="2533105" y="11315700"/>
                  <a:pt x="0" y="8782594"/>
                  <a:pt x="0" y="5657850"/>
                </a:cubicBezTo>
                <a:cubicBezTo>
                  <a:pt x="0" y="2533106"/>
                  <a:pt x="2533105" y="0"/>
                  <a:pt x="565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5872" tIns="27936" rIns="55872" bIns="27936" rtlCol="0" anchor="ctr">
            <a:noAutofit/>
          </a:bodyPr>
          <a:lstStyle/>
          <a:p>
            <a:pPr algn="ctr" defTabSz="557905"/>
            <a:endParaRPr lang="en-IN" sz="1100">
              <a:solidFill>
                <a:prstClr val="white"/>
              </a:solidFill>
            </a:endParaRPr>
          </a:p>
        </p:txBody>
      </p:sp>
      <p:sp>
        <p:nvSpPr>
          <p:cNvPr id="46" name="Freeform: Shape 45">
            <a:extLst>
              <a:ext uri="{FF2B5EF4-FFF2-40B4-BE49-F238E27FC236}">
                <a16:creationId xmlns:a16="http://schemas.microsoft.com/office/drawing/2014/main" id="{2DB0D918-C53B-4A14-8A50-A8D7A2A161E4}"/>
              </a:ext>
            </a:extLst>
          </p:cNvPr>
          <p:cNvSpPr/>
          <p:nvPr userDrawn="1"/>
        </p:nvSpPr>
        <p:spPr>
          <a:xfrm rot="10800000">
            <a:off x="1" y="0"/>
            <a:ext cx="3345386" cy="7315200"/>
          </a:xfrm>
          <a:custGeom>
            <a:avLst/>
            <a:gdLst>
              <a:gd name="connsiteX0" fmla="*/ 5657849 w 5657849"/>
              <a:gd name="connsiteY0" fmla="*/ 0 h 11315700"/>
              <a:gd name="connsiteX1" fmla="*/ 5657849 w 5657849"/>
              <a:gd name="connsiteY1" fmla="*/ 11315700 h 11315700"/>
              <a:gd name="connsiteX2" fmla="*/ 0 w 5657849"/>
              <a:gd name="connsiteY2" fmla="*/ 5657850 h 11315700"/>
              <a:gd name="connsiteX3" fmla="*/ 5657849 w 5657849"/>
              <a:gd name="connsiteY3" fmla="*/ 0 h 11315700"/>
            </a:gdLst>
            <a:ahLst/>
            <a:cxnLst>
              <a:cxn ang="0">
                <a:pos x="connsiteX0" y="connsiteY0"/>
              </a:cxn>
              <a:cxn ang="0">
                <a:pos x="connsiteX1" y="connsiteY1"/>
              </a:cxn>
              <a:cxn ang="0">
                <a:pos x="connsiteX2" y="connsiteY2"/>
              </a:cxn>
              <a:cxn ang="0">
                <a:pos x="connsiteX3" y="connsiteY3"/>
              </a:cxn>
            </a:cxnLst>
            <a:rect l="l" t="t" r="r" b="b"/>
            <a:pathLst>
              <a:path w="5657849" h="11315700">
                <a:moveTo>
                  <a:pt x="5657849" y="0"/>
                </a:moveTo>
                <a:lnTo>
                  <a:pt x="5657849" y="11315700"/>
                </a:lnTo>
                <a:cubicBezTo>
                  <a:pt x="2533105" y="11315700"/>
                  <a:pt x="0" y="8782594"/>
                  <a:pt x="0" y="5657850"/>
                </a:cubicBezTo>
                <a:cubicBezTo>
                  <a:pt x="0" y="2533106"/>
                  <a:pt x="2533105" y="0"/>
                  <a:pt x="565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5872" tIns="27936" rIns="55872" bIns="27936" rtlCol="0" anchor="ctr">
            <a:noAutofit/>
          </a:bodyPr>
          <a:lstStyle/>
          <a:p>
            <a:pPr algn="ctr" defTabSz="557905"/>
            <a:endParaRPr lang="en-IN" sz="1100">
              <a:solidFill>
                <a:prstClr val="white"/>
              </a:solidFill>
            </a:endParaRPr>
          </a:p>
        </p:txBody>
      </p:sp>
      <p:pic>
        <p:nvPicPr>
          <p:cNvPr id="8" name="Picture 7" descr="A picture containing green, plant&#10;&#10;Description automatically generated">
            <a:extLst>
              <a:ext uri="{FF2B5EF4-FFF2-40B4-BE49-F238E27FC236}">
                <a16:creationId xmlns:a16="http://schemas.microsoft.com/office/drawing/2014/main" id="{3B903311-1499-40CF-A6AC-1DF1804B2450}"/>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1764" y="858879"/>
            <a:ext cx="5119647" cy="5597445"/>
          </a:xfrm>
          <a:prstGeom prst="rect">
            <a:avLst/>
          </a:prstGeom>
        </p:spPr>
      </p:pic>
      <p:pic>
        <p:nvPicPr>
          <p:cNvPr id="9" name="Picture 8" descr="Logo, company name&#10;&#10;Description automatically generated">
            <a:extLst>
              <a:ext uri="{FF2B5EF4-FFF2-40B4-BE49-F238E27FC236}">
                <a16:creationId xmlns:a16="http://schemas.microsoft.com/office/drawing/2014/main" id="{AC42EDB1-DD66-493D-A2D7-30CB9A61BCA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1667" b="11667"/>
          <a:stretch/>
        </p:blipFill>
        <p:spPr>
          <a:xfrm>
            <a:off x="5605682" y="703748"/>
            <a:ext cx="675836" cy="453198"/>
          </a:xfrm>
          <a:prstGeom prst="rect">
            <a:avLst/>
          </a:prstGeom>
        </p:spPr>
      </p:pic>
      <p:grpSp>
        <p:nvGrpSpPr>
          <p:cNvPr id="10" name="Group 9">
            <a:extLst>
              <a:ext uri="{FF2B5EF4-FFF2-40B4-BE49-F238E27FC236}">
                <a16:creationId xmlns:a16="http://schemas.microsoft.com/office/drawing/2014/main" id="{A900E948-9368-4916-AA5E-FD8BBAB0E027}"/>
              </a:ext>
            </a:extLst>
          </p:cNvPr>
          <p:cNvGrpSpPr/>
          <p:nvPr userDrawn="1"/>
        </p:nvGrpSpPr>
        <p:grpSpPr>
          <a:xfrm>
            <a:off x="4269043" y="226085"/>
            <a:ext cx="3349117" cy="198966"/>
            <a:chOff x="691718" y="7127386"/>
            <a:chExt cx="2797052" cy="151986"/>
          </a:xfrm>
          <a:solidFill>
            <a:schemeClr val="bg1"/>
          </a:solidFill>
        </p:grpSpPr>
        <p:sp>
          <p:nvSpPr>
            <p:cNvPr id="11" name="Freeform 9">
              <a:extLst>
                <a:ext uri="{FF2B5EF4-FFF2-40B4-BE49-F238E27FC236}">
                  <a16:creationId xmlns:a16="http://schemas.microsoft.com/office/drawing/2014/main" id="{8D4CE11D-B1CA-4C5D-88B0-3303B456078D}"/>
                </a:ext>
              </a:extLst>
            </p:cNvPr>
            <p:cNvSpPr>
              <a:spLocks/>
            </p:cNvSpPr>
            <p:nvPr/>
          </p:nvSpPr>
          <p:spPr bwMode="auto">
            <a:xfrm>
              <a:off x="691718" y="7154276"/>
              <a:ext cx="81838" cy="98206"/>
            </a:xfrm>
            <a:custGeom>
              <a:avLst/>
              <a:gdLst>
                <a:gd name="T0" fmla="*/ 20 w 105"/>
                <a:gd name="T1" fmla="*/ 20 h 127"/>
                <a:gd name="T2" fmla="*/ 20 w 105"/>
                <a:gd name="T3" fmla="*/ 15 h 127"/>
                <a:gd name="T4" fmla="*/ 17 w 105"/>
                <a:gd name="T5" fmla="*/ 11 h 127"/>
                <a:gd name="T6" fmla="*/ 14 w 105"/>
                <a:gd name="T7" fmla="*/ 8 h 127"/>
                <a:gd name="T8" fmla="*/ 10 w 105"/>
                <a:gd name="T9" fmla="*/ 7 h 127"/>
                <a:gd name="T10" fmla="*/ 6 w 105"/>
                <a:gd name="T11" fmla="*/ 6 h 127"/>
                <a:gd name="T12" fmla="*/ 0 w 105"/>
                <a:gd name="T13" fmla="*/ 6 h 127"/>
                <a:gd name="T14" fmla="*/ 0 w 105"/>
                <a:gd name="T15" fmla="*/ 0 h 127"/>
                <a:gd name="T16" fmla="*/ 105 w 105"/>
                <a:gd name="T17" fmla="*/ 0 h 127"/>
                <a:gd name="T18" fmla="*/ 105 w 105"/>
                <a:gd name="T19" fmla="*/ 28 h 127"/>
                <a:gd name="T20" fmla="*/ 99 w 105"/>
                <a:gd name="T21" fmla="*/ 28 h 127"/>
                <a:gd name="T22" fmla="*/ 96 w 105"/>
                <a:gd name="T23" fmla="*/ 18 h 127"/>
                <a:gd name="T24" fmla="*/ 92 w 105"/>
                <a:gd name="T25" fmla="*/ 13 h 127"/>
                <a:gd name="T26" fmla="*/ 82 w 105"/>
                <a:gd name="T27" fmla="*/ 10 h 127"/>
                <a:gd name="T28" fmla="*/ 69 w 105"/>
                <a:gd name="T29" fmla="*/ 8 h 127"/>
                <a:gd name="T30" fmla="*/ 41 w 105"/>
                <a:gd name="T31" fmla="*/ 8 h 127"/>
                <a:gd name="T32" fmla="*/ 41 w 105"/>
                <a:gd name="T33" fmla="*/ 58 h 127"/>
                <a:gd name="T34" fmla="*/ 66 w 105"/>
                <a:gd name="T35" fmla="*/ 58 h 127"/>
                <a:gd name="T36" fmla="*/ 71 w 105"/>
                <a:gd name="T37" fmla="*/ 58 h 127"/>
                <a:gd name="T38" fmla="*/ 75 w 105"/>
                <a:gd name="T39" fmla="*/ 58 h 127"/>
                <a:gd name="T40" fmla="*/ 78 w 105"/>
                <a:gd name="T41" fmla="*/ 56 h 127"/>
                <a:gd name="T42" fmla="*/ 79 w 105"/>
                <a:gd name="T43" fmla="*/ 55 h 127"/>
                <a:gd name="T44" fmla="*/ 82 w 105"/>
                <a:gd name="T45" fmla="*/ 52 h 127"/>
                <a:gd name="T46" fmla="*/ 82 w 105"/>
                <a:gd name="T47" fmla="*/ 48 h 127"/>
                <a:gd name="T48" fmla="*/ 83 w 105"/>
                <a:gd name="T49" fmla="*/ 42 h 127"/>
                <a:gd name="T50" fmla="*/ 90 w 105"/>
                <a:gd name="T51" fmla="*/ 42 h 127"/>
                <a:gd name="T52" fmla="*/ 90 w 105"/>
                <a:gd name="T53" fmla="*/ 83 h 127"/>
                <a:gd name="T54" fmla="*/ 83 w 105"/>
                <a:gd name="T55" fmla="*/ 83 h 127"/>
                <a:gd name="T56" fmla="*/ 82 w 105"/>
                <a:gd name="T57" fmla="*/ 76 h 127"/>
                <a:gd name="T58" fmla="*/ 82 w 105"/>
                <a:gd name="T59" fmla="*/ 72 h 127"/>
                <a:gd name="T60" fmla="*/ 81 w 105"/>
                <a:gd name="T61" fmla="*/ 69 h 127"/>
                <a:gd name="T62" fmla="*/ 79 w 105"/>
                <a:gd name="T63" fmla="*/ 68 h 127"/>
                <a:gd name="T64" fmla="*/ 75 w 105"/>
                <a:gd name="T65" fmla="*/ 66 h 127"/>
                <a:gd name="T66" fmla="*/ 72 w 105"/>
                <a:gd name="T67" fmla="*/ 66 h 127"/>
                <a:gd name="T68" fmla="*/ 66 w 105"/>
                <a:gd name="T69" fmla="*/ 65 h 127"/>
                <a:gd name="T70" fmla="*/ 41 w 105"/>
                <a:gd name="T71" fmla="*/ 65 h 127"/>
                <a:gd name="T72" fmla="*/ 41 w 105"/>
                <a:gd name="T73" fmla="*/ 104 h 127"/>
                <a:gd name="T74" fmla="*/ 42 w 105"/>
                <a:gd name="T75" fmla="*/ 110 h 127"/>
                <a:gd name="T76" fmla="*/ 44 w 105"/>
                <a:gd name="T77" fmla="*/ 114 h 127"/>
                <a:gd name="T78" fmla="*/ 45 w 105"/>
                <a:gd name="T79" fmla="*/ 119 h 127"/>
                <a:gd name="T80" fmla="*/ 49 w 105"/>
                <a:gd name="T81" fmla="*/ 120 h 127"/>
                <a:gd name="T82" fmla="*/ 54 w 105"/>
                <a:gd name="T83" fmla="*/ 121 h 127"/>
                <a:gd name="T84" fmla="*/ 58 w 105"/>
                <a:gd name="T85" fmla="*/ 121 h 127"/>
                <a:gd name="T86" fmla="*/ 64 w 105"/>
                <a:gd name="T87" fmla="*/ 121 h 127"/>
                <a:gd name="T88" fmla="*/ 64 w 105"/>
                <a:gd name="T89" fmla="*/ 127 h 127"/>
                <a:gd name="T90" fmla="*/ 0 w 105"/>
                <a:gd name="T91" fmla="*/ 127 h 127"/>
                <a:gd name="T92" fmla="*/ 0 w 105"/>
                <a:gd name="T93" fmla="*/ 121 h 127"/>
                <a:gd name="T94" fmla="*/ 6 w 105"/>
                <a:gd name="T95" fmla="*/ 121 h 127"/>
                <a:gd name="T96" fmla="*/ 10 w 105"/>
                <a:gd name="T97" fmla="*/ 120 h 127"/>
                <a:gd name="T98" fmla="*/ 14 w 105"/>
                <a:gd name="T99" fmla="*/ 119 h 127"/>
                <a:gd name="T100" fmla="*/ 17 w 105"/>
                <a:gd name="T101" fmla="*/ 117 h 127"/>
                <a:gd name="T102" fmla="*/ 20 w 105"/>
                <a:gd name="T103" fmla="*/ 114 h 127"/>
                <a:gd name="T104" fmla="*/ 20 w 105"/>
                <a:gd name="T105" fmla="*/ 110 h 127"/>
                <a:gd name="T106" fmla="*/ 20 w 105"/>
                <a:gd name="T10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27">
                  <a:moveTo>
                    <a:pt x="20" y="20"/>
                  </a:moveTo>
                  <a:lnTo>
                    <a:pt x="20" y="15"/>
                  </a:lnTo>
                  <a:lnTo>
                    <a:pt x="17" y="11"/>
                  </a:lnTo>
                  <a:lnTo>
                    <a:pt x="14" y="8"/>
                  </a:lnTo>
                  <a:lnTo>
                    <a:pt x="10" y="7"/>
                  </a:lnTo>
                  <a:lnTo>
                    <a:pt x="6" y="6"/>
                  </a:lnTo>
                  <a:lnTo>
                    <a:pt x="0" y="6"/>
                  </a:lnTo>
                  <a:lnTo>
                    <a:pt x="0" y="0"/>
                  </a:lnTo>
                  <a:lnTo>
                    <a:pt x="105" y="0"/>
                  </a:lnTo>
                  <a:lnTo>
                    <a:pt x="105" y="28"/>
                  </a:lnTo>
                  <a:lnTo>
                    <a:pt x="99" y="28"/>
                  </a:lnTo>
                  <a:lnTo>
                    <a:pt x="96" y="18"/>
                  </a:lnTo>
                  <a:lnTo>
                    <a:pt x="92" y="13"/>
                  </a:lnTo>
                  <a:lnTo>
                    <a:pt x="82" y="10"/>
                  </a:lnTo>
                  <a:lnTo>
                    <a:pt x="69" y="8"/>
                  </a:lnTo>
                  <a:lnTo>
                    <a:pt x="41" y="8"/>
                  </a:lnTo>
                  <a:lnTo>
                    <a:pt x="41" y="58"/>
                  </a:lnTo>
                  <a:lnTo>
                    <a:pt x="66" y="58"/>
                  </a:lnTo>
                  <a:lnTo>
                    <a:pt x="71" y="58"/>
                  </a:lnTo>
                  <a:lnTo>
                    <a:pt x="75" y="58"/>
                  </a:lnTo>
                  <a:lnTo>
                    <a:pt x="78" y="56"/>
                  </a:lnTo>
                  <a:lnTo>
                    <a:pt x="79" y="55"/>
                  </a:lnTo>
                  <a:lnTo>
                    <a:pt x="82" y="52"/>
                  </a:lnTo>
                  <a:lnTo>
                    <a:pt x="82" y="48"/>
                  </a:lnTo>
                  <a:lnTo>
                    <a:pt x="83" y="42"/>
                  </a:lnTo>
                  <a:lnTo>
                    <a:pt x="90" y="42"/>
                  </a:lnTo>
                  <a:lnTo>
                    <a:pt x="90" y="83"/>
                  </a:lnTo>
                  <a:lnTo>
                    <a:pt x="83" y="83"/>
                  </a:lnTo>
                  <a:lnTo>
                    <a:pt x="82" y="76"/>
                  </a:lnTo>
                  <a:lnTo>
                    <a:pt x="82" y="72"/>
                  </a:lnTo>
                  <a:lnTo>
                    <a:pt x="81" y="69"/>
                  </a:lnTo>
                  <a:lnTo>
                    <a:pt x="79" y="68"/>
                  </a:lnTo>
                  <a:lnTo>
                    <a:pt x="75" y="66"/>
                  </a:lnTo>
                  <a:lnTo>
                    <a:pt x="72" y="66"/>
                  </a:lnTo>
                  <a:lnTo>
                    <a:pt x="66" y="65"/>
                  </a:lnTo>
                  <a:lnTo>
                    <a:pt x="41" y="65"/>
                  </a:lnTo>
                  <a:lnTo>
                    <a:pt x="41" y="104"/>
                  </a:lnTo>
                  <a:lnTo>
                    <a:pt x="42" y="110"/>
                  </a:lnTo>
                  <a:lnTo>
                    <a:pt x="44" y="114"/>
                  </a:lnTo>
                  <a:lnTo>
                    <a:pt x="45" y="119"/>
                  </a:lnTo>
                  <a:lnTo>
                    <a:pt x="49" y="120"/>
                  </a:lnTo>
                  <a:lnTo>
                    <a:pt x="54" y="121"/>
                  </a:lnTo>
                  <a:lnTo>
                    <a:pt x="58" y="121"/>
                  </a:lnTo>
                  <a:lnTo>
                    <a:pt x="64" y="121"/>
                  </a:lnTo>
                  <a:lnTo>
                    <a:pt x="64" y="127"/>
                  </a:lnTo>
                  <a:lnTo>
                    <a:pt x="0" y="127"/>
                  </a:lnTo>
                  <a:lnTo>
                    <a:pt x="0" y="121"/>
                  </a:lnTo>
                  <a:lnTo>
                    <a:pt x="6" y="121"/>
                  </a:lnTo>
                  <a:lnTo>
                    <a:pt x="10" y="120"/>
                  </a:lnTo>
                  <a:lnTo>
                    <a:pt x="14" y="119"/>
                  </a:lnTo>
                  <a:lnTo>
                    <a:pt x="17" y="117"/>
                  </a:lnTo>
                  <a:lnTo>
                    <a:pt x="20"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2" name="Freeform 10">
              <a:extLst>
                <a:ext uri="{FF2B5EF4-FFF2-40B4-BE49-F238E27FC236}">
                  <a16:creationId xmlns:a16="http://schemas.microsoft.com/office/drawing/2014/main" id="{3ED1B2C9-D79B-4344-9A3F-7CB249128A3F}"/>
                </a:ext>
              </a:extLst>
            </p:cNvPr>
            <p:cNvSpPr>
              <a:spLocks noEditPoints="1"/>
            </p:cNvSpPr>
            <p:nvPr/>
          </p:nvSpPr>
          <p:spPr bwMode="auto">
            <a:xfrm>
              <a:off x="873835" y="7154276"/>
              <a:ext cx="102881" cy="98206"/>
            </a:xfrm>
            <a:custGeom>
              <a:avLst/>
              <a:gdLst>
                <a:gd name="T0" fmla="*/ 41 w 131"/>
                <a:gd name="T1" fmla="*/ 58 h 127"/>
                <a:gd name="T2" fmla="*/ 41 w 131"/>
                <a:gd name="T3" fmla="*/ 8 h 127"/>
                <a:gd name="T4" fmla="*/ 44 w 131"/>
                <a:gd name="T5" fmla="*/ 8 h 127"/>
                <a:gd name="T6" fmla="*/ 46 w 131"/>
                <a:gd name="T7" fmla="*/ 8 h 127"/>
                <a:gd name="T8" fmla="*/ 49 w 131"/>
                <a:gd name="T9" fmla="*/ 7 h 127"/>
                <a:gd name="T10" fmla="*/ 52 w 131"/>
                <a:gd name="T11" fmla="*/ 7 h 127"/>
                <a:gd name="T12" fmla="*/ 55 w 131"/>
                <a:gd name="T13" fmla="*/ 6 h 127"/>
                <a:gd name="T14" fmla="*/ 68 w 131"/>
                <a:gd name="T15" fmla="*/ 7 h 127"/>
                <a:gd name="T16" fmla="*/ 77 w 131"/>
                <a:gd name="T17" fmla="*/ 13 h 127"/>
                <a:gd name="T18" fmla="*/ 83 w 131"/>
                <a:gd name="T19" fmla="*/ 20 h 127"/>
                <a:gd name="T20" fmla="*/ 84 w 131"/>
                <a:gd name="T21" fmla="*/ 31 h 127"/>
                <a:gd name="T22" fmla="*/ 83 w 131"/>
                <a:gd name="T23" fmla="*/ 44 h 127"/>
                <a:gd name="T24" fmla="*/ 76 w 131"/>
                <a:gd name="T25" fmla="*/ 52 h 127"/>
                <a:gd name="T26" fmla="*/ 66 w 131"/>
                <a:gd name="T27" fmla="*/ 56 h 127"/>
                <a:gd name="T28" fmla="*/ 52 w 131"/>
                <a:gd name="T29" fmla="*/ 58 h 127"/>
                <a:gd name="T30" fmla="*/ 41 w 131"/>
                <a:gd name="T31" fmla="*/ 58 h 127"/>
                <a:gd name="T32" fmla="*/ 20 w 131"/>
                <a:gd name="T33" fmla="*/ 110 h 127"/>
                <a:gd name="T34" fmla="*/ 18 w 131"/>
                <a:gd name="T35" fmla="*/ 114 h 127"/>
                <a:gd name="T36" fmla="*/ 17 w 131"/>
                <a:gd name="T37" fmla="*/ 117 h 127"/>
                <a:gd name="T38" fmla="*/ 12 w 131"/>
                <a:gd name="T39" fmla="*/ 120 h 127"/>
                <a:gd name="T40" fmla="*/ 7 w 131"/>
                <a:gd name="T41" fmla="*/ 120 h 127"/>
                <a:gd name="T42" fmla="*/ 0 w 131"/>
                <a:gd name="T43" fmla="*/ 121 h 127"/>
                <a:gd name="T44" fmla="*/ 0 w 131"/>
                <a:gd name="T45" fmla="*/ 127 h 127"/>
                <a:gd name="T46" fmla="*/ 60 w 131"/>
                <a:gd name="T47" fmla="*/ 127 h 127"/>
                <a:gd name="T48" fmla="*/ 60 w 131"/>
                <a:gd name="T49" fmla="*/ 121 h 127"/>
                <a:gd name="T50" fmla="*/ 55 w 131"/>
                <a:gd name="T51" fmla="*/ 121 h 127"/>
                <a:gd name="T52" fmla="*/ 51 w 131"/>
                <a:gd name="T53" fmla="*/ 120 h 127"/>
                <a:gd name="T54" fmla="*/ 46 w 131"/>
                <a:gd name="T55" fmla="*/ 119 h 127"/>
                <a:gd name="T56" fmla="*/ 44 w 131"/>
                <a:gd name="T57" fmla="*/ 117 h 127"/>
                <a:gd name="T58" fmla="*/ 42 w 131"/>
                <a:gd name="T59" fmla="*/ 114 h 127"/>
                <a:gd name="T60" fmla="*/ 41 w 131"/>
                <a:gd name="T61" fmla="*/ 110 h 127"/>
                <a:gd name="T62" fmla="*/ 41 w 131"/>
                <a:gd name="T63" fmla="*/ 65 h 127"/>
                <a:gd name="T64" fmla="*/ 60 w 131"/>
                <a:gd name="T65" fmla="*/ 65 h 127"/>
                <a:gd name="T66" fmla="*/ 70 w 131"/>
                <a:gd name="T67" fmla="*/ 83 h 127"/>
                <a:gd name="T68" fmla="*/ 80 w 131"/>
                <a:gd name="T69" fmla="*/ 100 h 127"/>
                <a:gd name="T70" fmla="*/ 90 w 131"/>
                <a:gd name="T71" fmla="*/ 116 h 127"/>
                <a:gd name="T72" fmla="*/ 99 w 131"/>
                <a:gd name="T73" fmla="*/ 127 h 127"/>
                <a:gd name="T74" fmla="*/ 131 w 131"/>
                <a:gd name="T75" fmla="*/ 127 h 127"/>
                <a:gd name="T76" fmla="*/ 131 w 131"/>
                <a:gd name="T77" fmla="*/ 121 h 127"/>
                <a:gd name="T78" fmla="*/ 124 w 131"/>
                <a:gd name="T79" fmla="*/ 119 h 127"/>
                <a:gd name="T80" fmla="*/ 117 w 131"/>
                <a:gd name="T81" fmla="*/ 114 h 127"/>
                <a:gd name="T82" fmla="*/ 110 w 131"/>
                <a:gd name="T83" fmla="*/ 107 h 127"/>
                <a:gd name="T84" fmla="*/ 101 w 131"/>
                <a:gd name="T85" fmla="*/ 97 h 127"/>
                <a:gd name="T86" fmla="*/ 92 w 131"/>
                <a:gd name="T87" fmla="*/ 82 h 127"/>
                <a:gd name="T88" fmla="*/ 79 w 131"/>
                <a:gd name="T89" fmla="*/ 61 h 127"/>
                <a:gd name="T90" fmla="*/ 94 w 131"/>
                <a:gd name="T91" fmla="*/ 54 h 127"/>
                <a:gd name="T92" fmla="*/ 104 w 131"/>
                <a:gd name="T93" fmla="*/ 45 h 127"/>
                <a:gd name="T94" fmla="*/ 107 w 131"/>
                <a:gd name="T95" fmla="*/ 31 h 127"/>
                <a:gd name="T96" fmla="*/ 104 w 131"/>
                <a:gd name="T97" fmla="*/ 18 h 127"/>
                <a:gd name="T98" fmla="*/ 96 w 131"/>
                <a:gd name="T99" fmla="*/ 8 h 127"/>
                <a:gd name="T100" fmla="*/ 83 w 131"/>
                <a:gd name="T101" fmla="*/ 3 h 127"/>
                <a:gd name="T102" fmla="*/ 69 w 131"/>
                <a:gd name="T103" fmla="*/ 0 h 127"/>
                <a:gd name="T104" fmla="*/ 0 w 131"/>
                <a:gd name="T105" fmla="*/ 0 h 127"/>
                <a:gd name="T106" fmla="*/ 0 w 131"/>
                <a:gd name="T107" fmla="*/ 6 h 127"/>
                <a:gd name="T108" fmla="*/ 5 w 131"/>
                <a:gd name="T109" fmla="*/ 6 h 127"/>
                <a:gd name="T110" fmla="*/ 11 w 131"/>
                <a:gd name="T111" fmla="*/ 7 h 127"/>
                <a:gd name="T112" fmla="*/ 15 w 131"/>
                <a:gd name="T113" fmla="*/ 8 h 127"/>
                <a:gd name="T114" fmla="*/ 17 w 131"/>
                <a:gd name="T115" fmla="*/ 11 h 127"/>
                <a:gd name="T116" fmla="*/ 18 w 131"/>
                <a:gd name="T117" fmla="*/ 15 h 127"/>
                <a:gd name="T118" fmla="*/ 20 w 131"/>
                <a:gd name="T119" fmla="*/ 20 h 127"/>
                <a:gd name="T120" fmla="*/ 20 w 131"/>
                <a:gd name="T12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27">
                  <a:moveTo>
                    <a:pt x="41" y="58"/>
                  </a:moveTo>
                  <a:lnTo>
                    <a:pt x="41" y="8"/>
                  </a:lnTo>
                  <a:lnTo>
                    <a:pt x="44" y="8"/>
                  </a:lnTo>
                  <a:lnTo>
                    <a:pt x="46" y="8"/>
                  </a:lnTo>
                  <a:lnTo>
                    <a:pt x="49" y="7"/>
                  </a:lnTo>
                  <a:lnTo>
                    <a:pt x="52" y="7"/>
                  </a:lnTo>
                  <a:lnTo>
                    <a:pt x="55" y="6"/>
                  </a:lnTo>
                  <a:lnTo>
                    <a:pt x="68" y="7"/>
                  </a:lnTo>
                  <a:lnTo>
                    <a:pt x="77" y="13"/>
                  </a:lnTo>
                  <a:lnTo>
                    <a:pt x="83" y="20"/>
                  </a:lnTo>
                  <a:lnTo>
                    <a:pt x="84" y="31"/>
                  </a:lnTo>
                  <a:lnTo>
                    <a:pt x="83" y="44"/>
                  </a:lnTo>
                  <a:lnTo>
                    <a:pt x="76" y="52"/>
                  </a:lnTo>
                  <a:lnTo>
                    <a:pt x="66" y="56"/>
                  </a:lnTo>
                  <a:lnTo>
                    <a:pt x="52" y="58"/>
                  </a:lnTo>
                  <a:lnTo>
                    <a:pt x="41" y="58"/>
                  </a:lnTo>
                  <a:close/>
                  <a:moveTo>
                    <a:pt x="20" y="110"/>
                  </a:moveTo>
                  <a:lnTo>
                    <a:pt x="18" y="114"/>
                  </a:lnTo>
                  <a:lnTo>
                    <a:pt x="17" y="117"/>
                  </a:lnTo>
                  <a:lnTo>
                    <a:pt x="12" y="120"/>
                  </a:lnTo>
                  <a:lnTo>
                    <a:pt x="7" y="120"/>
                  </a:lnTo>
                  <a:lnTo>
                    <a:pt x="0" y="121"/>
                  </a:lnTo>
                  <a:lnTo>
                    <a:pt x="0" y="127"/>
                  </a:lnTo>
                  <a:lnTo>
                    <a:pt x="60" y="127"/>
                  </a:lnTo>
                  <a:lnTo>
                    <a:pt x="60" y="121"/>
                  </a:lnTo>
                  <a:lnTo>
                    <a:pt x="55" y="121"/>
                  </a:lnTo>
                  <a:lnTo>
                    <a:pt x="51" y="120"/>
                  </a:lnTo>
                  <a:lnTo>
                    <a:pt x="46" y="119"/>
                  </a:lnTo>
                  <a:lnTo>
                    <a:pt x="44" y="117"/>
                  </a:lnTo>
                  <a:lnTo>
                    <a:pt x="42" y="114"/>
                  </a:lnTo>
                  <a:lnTo>
                    <a:pt x="41" y="110"/>
                  </a:lnTo>
                  <a:lnTo>
                    <a:pt x="41" y="65"/>
                  </a:lnTo>
                  <a:lnTo>
                    <a:pt x="60" y="65"/>
                  </a:lnTo>
                  <a:lnTo>
                    <a:pt x="70" y="83"/>
                  </a:lnTo>
                  <a:lnTo>
                    <a:pt x="80" y="100"/>
                  </a:lnTo>
                  <a:lnTo>
                    <a:pt x="90" y="116"/>
                  </a:lnTo>
                  <a:lnTo>
                    <a:pt x="99" y="127"/>
                  </a:lnTo>
                  <a:lnTo>
                    <a:pt x="131" y="127"/>
                  </a:lnTo>
                  <a:lnTo>
                    <a:pt x="131" y="121"/>
                  </a:lnTo>
                  <a:lnTo>
                    <a:pt x="124" y="119"/>
                  </a:lnTo>
                  <a:lnTo>
                    <a:pt x="117" y="114"/>
                  </a:lnTo>
                  <a:lnTo>
                    <a:pt x="110" y="107"/>
                  </a:lnTo>
                  <a:lnTo>
                    <a:pt x="101" y="97"/>
                  </a:lnTo>
                  <a:lnTo>
                    <a:pt x="92" y="82"/>
                  </a:lnTo>
                  <a:lnTo>
                    <a:pt x="79" y="61"/>
                  </a:lnTo>
                  <a:lnTo>
                    <a:pt x="94" y="54"/>
                  </a:lnTo>
                  <a:lnTo>
                    <a:pt x="104" y="45"/>
                  </a:lnTo>
                  <a:lnTo>
                    <a:pt x="107" y="31"/>
                  </a:lnTo>
                  <a:lnTo>
                    <a:pt x="104" y="18"/>
                  </a:lnTo>
                  <a:lnTo>
                    <a:pt x="96" y="8"/>
                  </a:lnTo>
                  <a:lnTo>
                    <a:pt x="83" y="3"/>
                  </a:lnTo>
                  <a:lnTo>
                    <a:pt x="69" y="0"/>
                  </a:lnTo>
                  <a:lnTo>
                    <a:pt x="0" y="0"/>
                  </a:lnTo>
                  <a:lnTo>
                    <a:pt x="0" y="6"/>
                  </a:lnTo>
                  <a:lnTo>
                    <a:pt x="5" y="6"/>
                  </a:lnTo>
                  <a:lnTo>
                    <a:pt x="11" y="7"/>
                  </a:lnTo>
                  <a:lnTo>
                    <a:pt x="15" y="8"/>
                  </a:lnTo>
                  <a:lnTo>
                    <a:pt x="17" y="11"/>
                  </a:lnTo>
                  <a:lnTo>
                    <a:pt x="18" y="15"/>
                  </a:lnTo>
                  <a:lnTo>
                    <a:pt x="20" y="20"/>
                  </a:lnTo>
                  <a:lnTo>
                    <a:pt x="2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3" name="Freeform 17">
              <a:extLst>
                <a:ext uri="{FF2B5EF4-FFF2-40B4-BE49-F238E27FC236}">
                  <a16:creationId xmlns:a16="http://schemas.microsoft.com/office/drawing/2014/main" id="{D21D9495-23F5-49C5-996F-343AAD77D9FB}"/>
                </a:ext>
              </a:extLst>
            </p:cNvPr>
            <p:cNvSpPr>
              <a:spLocks noEditPoints="1"/>
            </p:cNvSpPr>
            <p:nvPr/>
          </p:nvSpPr>
          <p:spPr bwMode="auto">
            <a:xfrm>
              <a:off x="1076995" y="7151938"/>
              <a:ext cx="112234" cy="102882"/>
            </a:xfrm>
            <a:custGeom>
              <a:avLst/>
              <a:gdLst>
                <a:gd name="T0" fmla="*/ 29 w 143"/>
                <a:gd name="T1" fmla="*/ 62 h 131"/>
                <a:gd name="T2" fmla="*/ 29 w 143"/>
                <a:gd name="T3" fmla="*/ 48 h 131"/>
                <a:gd name="T4" fmla="*/ 33 w 143"/>
                <a:gd name="T5" fmla="*/ 35 h 131"/>
                <a:gd name="T6" fmla="*/ 37 w 143"/>
                <a:gd name="T7" fmla="*/ 24 h 131"/>
                <a:gd name="T8" fmla="*/ 46 w 143"/>
                <a:gd name="T9" fmla="*/ 15 h 131"/>
                <a:gd name="T10" fmla="*/ 57 w 143"/>
                <a:gd name="T11" fmla="*/ 9 h 131"/>
                <a:gd name="T12" fmla="*/ 72 w 143"/>
                <a:gd name="T13" fmla="*/ 7 h 131"/>
                <a:gd name="T14" fmla="*/ 87 w 143"/>
                <a:gd name="T15" fmla="*/ 9 h 131"/>
                <a:gd name="T16" fmla="*/ 99 w 143"/>
                <a:gd name="T17" fmla="*/ 18 h 131"/>
                <a:gd name="T18" fmla="*/ 109 w 143"/>
                <a:gd name="T19" fmla="*/ 31 h 131"/>
                <a:gd name="T20" fmla="*/ 116 w 143"/>
                <a:gd name="T21" fmla="*/ 48 h 131"/>
                <a:gd name="T22" fmla="*/ 119 w 143"/>
                <a:gd name="T23" fmla="*/ 66 h 131"/>
                <a:gd name="T24" fmla="*/ 118 w 143"/>
                <a:gd name="T25" fmla="*/ 81 h 131"/>
                <a:gd name="T26" fmla="*/ 115 w 143"/>
                <a:gd name="T27" fmla="*/ 94 h 131"/>
                <a:gd name="T28" fmla="*/ 109 w 143"/>
                <a:gd name="T29" fmla="*/ 105 h 131"/>
                <a:gd name="T30" fmla="*/ 101 w 143"/>
                <a:gd name="T31" fmla="*/ 114 h 131"/>
                <a:gd name="T32" fmla="*/ 89 w 143"/>
                <a:gd name="T33" fmla="*/ 120 h 131"/>
                <a:gd name="T34" fmla="*/ 75 w 143"/>
                <a:gd name="T35" fmla="*/ 122 h 131"/>
                <a:gd name="T36" fmla="*/ 60 w 143"/>
                <a:gd name="T37" fmla="*/ 120 h 131"/>
                <a:gd name="T38" fmla="*/ 47 w 143"/>
                <a:gd name="T39" fmla="*/ 111 h 131"/>
                <a:gd name="T40" fmla="*/ 37 w 143"/>
                <a:gd name="T41" fmla="*/ 98 h 131"/>
                <a:gd name="T42" fmla="*/ 30 w 143"/>
                <a:gd name="T43" fmla="*/ 81 h 131"/>
                <a:gd name="T44" fmla="*/ 29 w 143"/>
                <a:gd name="T45" fmla="*/ 62 h 131"/>
                <a:gd name="T46" fmla="*/ 0 w 143"/>
                <a:gd name="T47" fmla="*/ 64 h 131"/>
                <a:gd name="T48" fmla="*/ 5 w 143"/>
                <a:gd name="T49" fmla="*/ 86 h 131"/>
                <a:gd name="T50" fmla="*/ 15 w 143"/>
                <a:gd name="T51" fmla="*/ 104 h 131"/>
                <a:gd name="T52" fmla="*/ 29 w 143"/>
                <a:gd name="T53" fmla="*/ 118 h 131"/>
                <a:gd name="T54" fmla="*/ 48 w 143"/>
                <a:gd name="T55" fmla="*/ 127 h 131"/>
                <a:gd name="T56" fmla="*/ 72 w 143"/>
                <a:gd name="T57" fmla="*/ 131 h 131"/>
                <a:gd name="T58" fmla="*/ 92 w 143"/>
                <a:gd name="T59" fmla="*/ 128 h 131"/>
                <a:gd name="T60" fmla="*/ 111 w 143"/>
                <a:gd name="T61" fmla="*/ 120 h 131"/>
                <a:gd name="T62" fmla="*/ 125 w 143"/>
                <a:gd name="T63" fmla="*/ 108 h 131"/>
                <a:gd name="T64" fmla="*/ 135 w 143"/>
                <a:gd name="T65" fmla="*/ 96 h 131"/>
                <a:gd name="T66" fmla="*/ 142 w 143"/>
                <a:gd name="T67" fmla="*/ 80 h 131"/>
                <a:gd name="T68" fmla="*/ 143 w 143"/>
                <a:gd name="T69" fmla="*/ 64 h 131"/>
                <a:gd name="T70" fmla="*/ 140 w 143"/>
                <a:gd name="T71" fmla="*/ 43 h 131"/>
                <a:gd name="T72" fmla="*/ 130 w 143"/>
                <a:gd name="T73" fmla="*/ 25 h 131"/>
                <a:gd name="T74" fmla="*/ 116 w 143"/>
                <a:gd name="T75" fmla="*/ 11 h 131"/>
                <a:gd name="T76" fmla="*/ 98 w 143"/>
                <a:gd name="T77" fmla="*/ 2 h 131"/>
                <a:gd name="T78" fmla="*/ 75 w 143"/>
                <a:gd name="T79" fmla="*/ 0 h 131"/>
                <a:gd name="T80" fmla="*/ 56 w 143"/>
                <a:gd name="T81" fmla="*/ 1 h 131"/>
                <a:gd name="T82" fmla="*/ 39 w 143"/>
                <a:gd name="T83" fmla="*/ 7 h 131"/>
                <a:gd name="T84" fmla="*/ 23 w 143"/>
                <a:gd name="T85" fmla="*/ 16 h 131"/>
                <a:gd name="T86" fmla="*/ 12 w 143"/>
                <a:gd name="T87" fmla="*/ 29 h 131"/>
                <a:gd name="T88" fmla="*/ 3 w 143"/>
                <a:gd name="T89" fmla="*/ 45 h 131"/>
                <a:gd name="T90" fmla="*/ 0 w 143"/>
                <a:gd name="T91"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31">
                  <a:moveTo>
                    <a:pt x="29" y="62"/>
                  </a:moveTo>
                  <a:lnTo>
                    <a:pt x="29" y="48"/>
                  </a:lnTo>
                  <a:lnTo>
                    <a:pt x="33" y="35"/>
                  </a:lnTo>
                  <a:lnTo>
                    <a:pt x="37" y="24"/>
                  </a:lnTo>
                  <a:lnTo>
                    <a:pt x="46" y="15"/>
                  </a:lnTo>
                  <a:lnTo>
                    <a:pt x="57" y="9"/>
                  </a:lnTo>
                  <a:lnTo>
                    <a:pt x="72" y="7"/>
                  </a:lnTo>
                  <a:lnTo>
                    <a:pt x="87" y="9"/>
                  </a:lnTo>
                  <a:lnTo>
                    <a:pt x="99" y="18"/>
                  </a:lnTo>
                  <a:lnTo>
                    <a:pt x="109" y="31"/>
                  </a:lnTo>
                  <a:lnTo>
                    <a:pt x="116" y="48"/>
                  </a:lnTo>
                  <a:lnTo>
                    <a:pt x="119" y="66"/>
                  </a:lnTo>
                  <a:lnTo>
                    <a:pt x="118" y="81"/>
                  </a:lnTo>
                  <a:lnTo>
                    <a:pt x="115" y="94"/>
                  </a:lnTo>
                  <a:lnTo>
                    <a:pt x="109" y="105"/>
                  </a:lnTo>
                  <a:lnTo>
                    <a:pt x="101" y="114"/>
                  </a:lnTo>
                  <a:lnTo>
                    <a:pt x="89" y="120"/>
                  </a:lnTo>
                  <a:lnTo>
                    <a:pt x="75" y="122"/>
                  </a:lnTo>
                  <a:lnTo>
                    <a:pt x="60" y="120"/>
                  </a:lnTo>
                  <a:lnTo>
                    <a:pt x="47" y="111"/>
                  </a:lnTo>
                  <a:lnTo>
                    <a:pt x="37" y="98"/>
                  </a:lnTo>
                  <a:lnTo>
                    <a:pt x="30" y="81"/>
                  </a:lnTo>
                  <a:lnTo>
                    <a:pt x="29" y="62"/>
                  </a:lnTo>
                  <a:close/>
                  <a:moveTo>
                    <a:pt x="0" y="64"/>
                  </a:moveTo>
                  <a:lnTo>
                    <a:pt x="5" y="86"/>
                  </a:lnTo>
                  <a:lnTo>
                    <a:pt x="15" y="104"/>
                  </a:lnTo>
                  <a:lnTo>
                    <a:pt x="29" y="118"/>
                  </a:lnTo>
                  <a:lnTo>
                    <a:pt x="48" y="127"/>
                  </a:lnTo>
                  <a:lnTo>
                    <a:pt x="72" y="131"/>
                  </a:lnTo>
                  <a:lnTo>
                    <a:pt x="92" y="128"/>
                  </a:lnTo>
                  <a:lnTo>
                    <a:pt x="111" y="120"/>
                  </a:lnTo>
                  <a:lnTo>
                    <a:pt x="125" y="108"/>
                  </a:lnTo>
                  <a:lnTo>
                    <a:pt x="135" y="96"/>
                  </a:lnTo>
                  <a:lnTo>
                    <a:pt x="142" y="80"/>
                  </a:lnTo>
                  <a:lnTo>
                    <a:pt x="143" y="64"/>
                  </a:lnTo>
                  <a:lnTo>
                    <a:pt x="140" y="43"/>
                  </a:lnTo>
                  <a:lnTo>
                    <a:pt x="130" y="25"/>
                  </a:lnTo>
                  <a:lnTo>
                    <a:pt x="116" y="11"/>
                  </a:lnTo>
                  <a:lnTo>
                    <a:pt x="98" y="2"/>
                  </a:lnTo>
                  <a:lnTo>
                    <a:pt x="75" y="0"/>
                  </a:lnTo>
                  <a:lnTo>
                    <a:pt x="56" y="1"/>
                  </a:lnTo>
                  <a:lnTo>
                    <a:pt x="39" y="7"/>
                  </a:lnTo>
                  <a:lnTo>
                    <a:pt x="23" y="16"/>
                  </a:lnTo>
                  <a:lnTo>
                    <a:pt x="12" y="29"/>
                  </a:lnTo>
                  <a:lnTo>
                    <a:pt x="3" y="45"/>
                  </a:lnTo>
                  <a:lnTo>
                    <a:pt x="0" y="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4" name="Freeform 18">
              <a:extLst>
                <a:ext uri="{FF2B5EF4-FFF2-40B4-BE49-F238E27FC236}">
                  <a16:creationId xmlns:a16="http://schemas.microsoft.com/office/drawing/2014/main" id="{6B5DCAFD-0F06-4597-ADD1-40EF65CA9F8D}"/>
                </a:ext>
              </a:extLst>
            </p:cNvPr>
            <p:cNvSpPr>
              <a:spLocks/>
            </p:cNvSpPr>
            <p:nvPr/>
          </p:nvSpPr>
          <p:spPr bwMode="auto">
            <a:xfrm>
              <a:off x="1289508" y="7151938"/>
              <a:ext cx="63132" cy="102882"/>
            </a:xfrm>
            <a:custGeom>
              <a:avLst/>
              <a:gdLst>
                <a:gd name="T0" fmla="*/ 0 w 81"/>
                <a:gd name="T1" fmla="*/ 97 h 131"/>
                <a:gd name="T2" fmla="*/ 8 w 81"/>
                <a:gd name="T3" fmla="*/ 97 h 131"/>
                <a:gd name="T4" fmla="*/ 11 w 81"/>
                <a:gd name="T5" fmla="*/ 108 h 131"/>
                <a:gd name="T6" fmla="*/ 16 w 81"/>
                <a:gd name="T7" fmla="*/ 117 h 131"/>
                <a:gd name="T8" fmla="*/ 25 w 81"/>
                <a:gd name="T9" fmla="*/ 122 h 131"/>
                <a:gd name="T10" fmla="*/ 38 w 81"/>
                <a:gd name="T11" fmla="*/ 125 h 131"/>
                <a:gd name="T12" fmla="*/ 49 w 81"/>
                <a:gd name="T13" fmla="*/ 124 h 131"/>
                <a:gd name="T14" fmla="*/ 56 w 81"/>
                <a:gd name="T15" fmla="*/ 120 h 131"/>
                <a:gd name="T16" fmla="*/ 60 w 81"/>
                <a:gd name="T17" fmla="*/ 114 h 131"/>
                <a:gd name="T18" fmla="*/ 62 w 81"/>
                <a:gd name="T19" fmla="*/ 108 h 131"/>
                <a:gd name="T20" fmla="*/ 63 w 81"/>
                <a:gd name="T21" fmla="*/ 103 h 131"/>
                <a:gd name="T22" fmla="*/ 60 w 81"/>
                <a:gd name="T23" fmla="*/ 93 h 131"/>
                <a:gd name="T24" fmla="*/ 53 w 81"/>
                <a:gd name="T25" fmla="*/ 86 h 131"/>
                <a:gd name="T26" fmla="*/ 40 w 81"/>
                <a:gd name="T27" fmla="*/ 76 h 131"/>
                <a:gd name="T28" fmla="*/ 22 w 81"/>
                <a:gd name="T29" fmla="*/ 66 h 131"/>
                <a:gd name="T30" fmla="*/ 11 w 81"/>
                <a:gd name="T31" fmla="*/ 56 h 131"/>
                <a:gd name="T32" fmla="*/ 7 w 81"/>
                <a:gd name="T33" fmla="*/ 45 h 131"/>
                <a:gd name="T34" fmla="*/ 5 w 81"/>
                <a:gd name="T35" fmla="*/ 32 h 131"/>
                <a:gd name="T36" fmla="*/ 8 w 81"/>
                <a:gd name="T37" fmla="*/ 19 h 131"/>
                <a:gd name="T38" fmla="*/ 15 w 81"/>
                <a:gd name="T39" fmla="*/ 9 h 131"/>
                <a:gd name="T40" fmla="*/ 26 w 81"/>
                <a:gd name="T41" fmla="*/ 2 h 131"/>
                <a:gd name="T42" fmla="*/ 40 w 81"/>
                <a:gd name="T43" fmla="*/ 0 h 131"/>
                <a:gd name="T44" fmla="*/ 57 w 81"/>
                <a:gd name="T45" fmla="*/ 0 h 131"/>
                <a:gd name="T46" fmla="*/ 73 w 81"/>
                <a:gd name="T47" fmla="*/ 1 h 131"/>
                <a:gd name="T48" fmla="*/ 73 w 81"/>
                <a:gd name="T49" fmla="*/ 26 h 131"/>
                <a:gd name="T50" fmla="*/ 67 w 81"/>
                <a:gd name="T51" fmla="*/ 26 h 131"/>
                <a:gd name="T52" fmla="*/ 64 w 81"/>
                <a:gd name="T53" fmla="*/ 18 h 131"/>
                <a:gd name="T54" fmla="*/ 60 w 81"/>
                <a:gd name="T55" fmla="*/ 11 h 131"/>
                <a:gd name="T56" fmla="*/ 53 w 81"/>
                <a:gd name="T57" fmla="*/ 7 h 131"/>
                <a:gd name="T58" fmla="*/ 43 w 81"/>
                <a:gd name="T59" fmla="*/ 4 h 131"/>
                <a:gd name="T60" fmla="*/ 36 w 81"/>
                <a:gd name="T61" fmla="*/ 5 h 131"/>
                <a:gd name="T62" fmla="*/ 32 w 81"/>
                <a:gd name="T63" fmla="*/ 8 h 131"/>
                <a:gd name="T64" fmla="*/ 28 w 81"/>
                <a:gd name="T65" fmla="*/ 11 h 131"/>
                <a:gd name="T66" fmla="*/ 24 w 81"/>
                <a:gd name="T67" fmla="*/ 15 h 131"/>
                <a:gd name="T68" fmla="*/ 22 w 81"/>
                <a:gd name="T69" fmla="*/ 21 h 131"/>
                <a:gd name="T70" fmla="*/ 21 w 81"/>
                <a:gd name="T71" fmla="*/ 26 h 131"/>
                <a:gd name="T72" fmla="*/ 22 w 81"/>
                <a:gd name="T73" fmla="*/ 33 h 131"/>
                <a:gd name="T74" fmla="*/ 26 w 81"/>
                <a:gd name="T75" fmla="*/ 40 h 131"/>
                <a:gd name="T76" fmla="*/ 33 w 81"/>
                <a:gd name="T77" fmla="*/ 48 h 131"/>
                <a:gd name="T78" fmla="*/ 49 w 81"/>
                <a:gd name="T79" fmla="*/ 56 h 131"/>
                <a:gd name="T80" fmla="*/ 66 w 81"/>
                <a:gd name="T81" fmla="*/ 64 h 131"/>
                <a:gd name="T82" fmla="*/ 76 w 81"/>
                <a:gd name="T83" fmla="*/ 73 h 131"/>
                <a:gd name="T84" fmla="*/ 80 w 81"/>
                <a:gd name="T85" fmla="*/ 83 h 131"/>
                <a:gd name="T86" fmla="*/ 81 w 81"/>
                <a:gd name="T87" fmla="*/ 94 h 131"/>
                <a:gd name="T88" fmla="*/ 79 w 81"/>
                <a:gd name="T89" fmla="*/ 110 h 131"/>
                <a:gd name="T90" fmla="*/ 69 w 81"/>
                <a:gd name="T91" fmla="*/ 121 h 131"/>
                <a:gd name="T92" fmla="*/ 55 w 81"/>
                <a:gd name="T93" fmla="*/ 128 h 131"/>
                <a:gd name="T94" fmla="*/ 38 w 81"/>
                <a:gd name="T95" fmla="*/ 131 h 131"/>
                <a:gd name="T96" fmla="*/ 19 w 81"/>
                <a:gd name="T97" fmla="*/ 128 h 131"/>
                <a:gd name="T98" fmla="*/ 5 w 81"/>
                <a:gd name="T99" fmla="*/ 125 h 131"/>
                <a:gd name="T100" fmla="*/ 0 w 81"/>
                <a:gd name="T101"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31">
                  <a:moveTo>
                    <a:pt x="0" y="97"/>
                  </a:moveTo>
                  <a:lnTo>
                    <a:pt x="8" y="97"/>
                  </a:lnTo>
                  <a:lnTo>
                    <a:pt x="11" y="108"/>
                  </a:lnTo>
                  <a:lnTo>
                    <a:pt x="16" y="117"/>
                  </a:lnTo>
                  <a:lnTo>
                    <a:pt x="25" y="122"/>
                  </a:lnTo>
                  <a:lnTo>
                    <a:pt x="38" y="125"/>
                  </a:lnTo>
                  <a:lnTo>
                    <a:pt x="49" y="124"/>
                  </a:lnTo>
                  <a:lnTo>
                    <a:pt x="56" y="120"/>
                  </a:lnTo>
                  <a:lnTo>
                    <a:pt x="60" y="114"/>
                  </a:lnTo>
                  <a:lnTo>
                    <a:pt x="62" y="108"/>
                  </a:lnTo>
                  <a:lnTo>
                    <a:pt x="63" y="103"/>
                  </a:lnTo>
                  <a:lnTo>
                    <a:pt x="60" y="93"/>
                  </a:lnTo>
                  <a:lnTo>
                    <a:pt x="53" y="86"/>
                  </a:lnTo>
                  <a:lnTo>
                    <a:pt x="40" y="76"/>
                  </a:lnTo>
                  <a:lnTo>
                    <a:pt x="22" y="66"/>
                  </a:lnTo>
                  <a:lnTo>
                    <a:pt x="11" y="56"/>
                  </a:lnTo>
                  <a:lnTo>
                    <a:pt x="7" y="45"/>
                  </a:lnTo>
                  <a:lnTo>
                    <a:pt x="5" y="32"/>
                  </a:lnTo>
                  <a:lnTo>
                    <a:pt x="8" y="19"/>
                  </a:lnTo>
                  <a:lnTo>
                    <a:pt x="15" y="9"/>
                  </a:lnTo>
                  <a:lnTo>
                    <a:pt x="26" y="2"/>
                  </a:lnTo>
                  <a:lnTo>
                    <a:pt x="40" y="0"/>
                  </a:lnTo>
                  <a:lnTo>
                    <a:pt x="57" y="0"/>
                  </a:lnTo>
                  <a:lnTo>
                    <a:pt x="73" y="1"/>
                  </a:lnTo>
                  <a:lnTo>
                    <a:pt x="73" y="26"/>
                  </a:lnTo>
                  <a:lnTo>
                    <a:pt x="67" y="26"/>
                  </a:lnTo>
                  <a:lnTo>
                    <a:pt x="64" y="18"/>
                  </a:lnTo>
                  <a:lnTo>
                    <a:pt x="60" y="11"/>
                  </a:lnTo>
                  <a:lnTo>
                    <a:pt x="53" y="7"/>
                  </a:lnTo>
                  <a:lnTo>
                    <a:pt x="43" y="4"/>
                  </a:lnTo>
                  <a:lnTo>
                    <a:pt x="36" y="5"/>
                  </a:lnTo>
                  <a:lnTo>
                    <a:pt x="32" y="8"/>
                  </a:lnTo>
                  <a:lnTo>
                    <a:pt x="28" y="11"/>
                  </a:lnTo>
                  <a:lnTo>
                    <a:pt x="24" y="15"/>
                  </a:lnTo>
                  <a:lnTo>
                    <a:pt x="22" y="21"/>
                  </a:lnTo>
                  <a:lnTo>
                    <a:pt x="21" y="26"/>
                  </a:lnTo>
                  <a:lnTo>
                    <a:pt x="22" y="33"/>
                  </a:lnTo>
                  <a:lnTo>
                    <a:pt x="26" y="40"/>
                  </a:lnTo>
                  <a:lnTo>
                    <a:pt x="33" y="48"/>
                  </a:lnTo>
                  <a:lnTo>
                    <a:pt x="49" y="56"/>
                  </a:lnTo>
                  <a:lnTo>
                    <a:pt x="66" y="64"/>
                  </a:lnTo>
                  <a:lnTo>
                    <a:pt x="76" y="73"/>
                  </a:lnTo>
                  <a:lnTo>
                    <a:pt x="80" y="83"/>
                  </a:lnTo>
                  <a:lnTo>
                    <a:pt x="81" y="94"/>
                  </a:lnTo>
                  <a:lnTo>
                    <a:pt x="79" y="110"/>
                  </a:lnTo>
                  <a:lnTo>
                    <a:pt x="69" y="121"/>
                  </a:lnTo>
                  <a:lnTo>
                    <a:pt x="55" y="128"/>
                  </a:lnTo>
                  <a:lnTo>
                    <a:pt x="38" y="131"/>
                  </a:lnTo>
                  <a:lnTo>
                    <a:pt x="19" y="128"/>
                  </a:lnTo>
                  <a:lnTo>
                    <a:pt x="5"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5" name="Freeform 19">
              <a:extLst>
                <a:ext uri="{FF2B5EF4-FFF2-40B4-BE49-F238E27FC236}">
                  <a16:creationId xmlns:a16="http://schemas.microsoft.com/office/drawing/2014/main" id="{46EEA265-F502-41BF-825C-671D93BC9F7A}"/>
                </a:ext>
              </a:extLst>
            </p:cNvPr>
            <p:cNvSpPr>
              <a:spLocks/>
            </p:cNvSpPr>
            <p:nvPr/>
          </p:nvSpPr>
          <p:spPr bwMode="auto">
            <a:xfrm>
              <a:off x="1452918" y="7151938"/>
              <a:ext cx="93528" cy="102882"/>
            </a:xfrm>
            <a:custGeom>
              <a:avLst/>
              <a:gdLst>
                <a:gd name="T0" fmla="*/ 49 w 122"/>
                <a:gd name="T1" fmla="*/ 12 h 131"/>
                <a:gd name="T2" fmla="*/ 29 w 122"/>
                <a:gd name="T3" fmla="*/ 12 h 131"/>
                <a:gd name="T4" fmla="*/ 22 w 122"/>
                <a:gd name="T5" fmla="*/ 12 h 131"/>
                <a:gd name="T6" fmla="*/ 18 w 122"/>
                <a:gd name="T7" fmla="*/ 14 h 131"/>
                <a:gd name="T8" fmla="*/ 14 w 122"/>
                <a:gd name="T9" fmla="*/ 17 h 131"/>
                <a:gd name="T10" fmla="*/ 11 w 122"/>
                <a:gd name="T11" fmla="*/ 19 h 131"/>
                <a:gd name="T12" fmla="*/ 10 w 122"/>
                <a:gd name="T13" fmla="*/ 25 h 131"/>
                <a:gd name="T14" fmla="*/ 8 w 122"/>
                <a:gd name="T15" fmla="*/ 32 h 131"/>
                <a:gd name="T16" fmla="*/ 0 w 122"/>
                <a:gd name="T17" fmla="*/ 32 h 131"/>
                <a:gd name="T18" fmla="*/ 5 w 122"/>
                <a:gd name="T19" fmla="*/ 0 h 131"/>
                <a:gd name="T20" fmla="*/ 11 w 122"/>
                <a:gd name="T21" fmla="*/ 0 h 131"/>
                <a:gd name="T22" fmla="*/ 11 w 122"/>
                <a:gd name="T23" fmla="*/ 1 h 131"/>
                <a:gd name="T24" fmla="*/ 14 w 122"/>
                <a:gd name="T25" fmla="*/ 4 h 131"/>
                <a:gd name="T26" fmla="*/ 15 w 122"/>
                <a:gd name="T27" fmla="*/ 4 h 131"/>
                <a:gd name="T28" fmla="*/ 18 w 122"/>
                <a:gd name="T29" fmla="*/ 4 h 131"/>
                <a:gd name="T30" fmla="*/ 22 w 122"/>
                <a:gd name="T31" fmla="*/ 4 h 131"/>
                <a:gd name="T32" fmla="*/ 104 w 122"/>
                <a:gd name="T33" fmla="*/ 4 h 131"/>
                <a:gd name="T34" fmla="*/ 107 w 122"/>
                <a:gd name="T35" fmla="*/ 4 h 131"/>
                <a:gd name="T36" fmla="*/ 110 w 122"/>
                <a:gd name="T37" fmla="*/ 4 h 131"/>
                <a:gd name="T38" fmla="*/ 113 w 122"/>
                <a:gd name="T39" fmla="*/ 4 h 131"/>
                <a:gd name="T40" fmla="*/ 114 w 122"/>
                <a:gd name="T41" fmla="*/ 1 h 131"/>
                <a:gd name="T42" fmla="*/ 118 w 122"/>
                <a:gd name="T43" fmla="*/ 0 h 131"/>
                <a:gd name="T44" fmla="*/ 122 w 122"/>
                <a:gd name="T45" fmla="*/ 0 h 131"/>
                <a:gd name="T46" fmla="*/ 120 w 122"/>
                <a:gd name="T47" fmla="*/ 32 h 131"/>
                <a:gd name="T48" fmla="*/ 113 w 122"/>
                <a:gd name="T49" fmla="*/ 32 h 131"/>
                <a:gd name="T50" fmla="*/ 111 w 122"/>
                <a:gd name="T51" fmla="*/ 25 h 131"/>
                <a:gd name="T52" fmla="*/ 111 w 122"/>
                <a:gd name="T53" fmla="*/ 19 h 131"/>
                <a:gd name="T54" fmla="*/ 110 w 122"/>
                <a:gd name="T55" fmla="*/ 17 h 131"/>
                <a:gd name="T56" fmla="*/ 107 w 122"/>
                <a:gd name="T57" fmla="*/ 14 h 131"/>
                <a:gd name="T58" fmla="*/ 103 w 122"/>
                <a:gd name="T59" fmla="*/ 12 h 131"/>
                <a:gd name="T60" fmla="*/ 98 w 122"/>
                <a:gd name="T61" fmla="*/ 12 h 131"/>
                <a:gd name="T62" fmla="*/ 72 w 122"/>
                <a:gd name="T63" fmla="*/ 12 h 131"/>
                <a:gd name="T64" fmla="*/ 72 w 122"/>
                <a:gd name="T65" fmla="*/ 114 h 131"/>
                <a:gd name="T66" fmla="*/ 72 w 122"/>
                <a:gd name="T67" fmla="*/ 118 h 131"/>
                <a:gd name="T68" fmla="*/ 73 w 122"/>
                <a:gd name="T69" fmla="*/ 121 h 131"/>
                <a:gd name="T70" fmla="*/ 77 w 122"/>
                <a:gd name="T71" fmla="*/ 123 h 131"/>
                <a:gd name="T72" fmla="*/ 82 w 122"/>
                <a:gd name="T73" fmla="*/ 124 h 131"/>
                <a:gd name="T74" fmla="*/ 87 w 122"/>
                <a:gd name="T75" fmla="*/ 125 h 131"/>
                <a:gd name="T76" fmla="*/ 93 w 122"/>
                <a:gd name="T77" fmla="*/ 125 h 131"/>
                <a:gd name="T78" fmla="*/ 93 w 122"/>
                <a:gd name="T79" fmla="*/ 131 h 131"/>
                <a:gd name="T80" fmla="*/ 29 w 122"/>
                <a:gd name="T81" fmla="*/ 131 h 131"/>
                <a:gd name="T82" fmla="*/ 29 w 122"/>
                <a:gd name="T83" fmla="*/ 125 h 131"/>
                <a:gd name="T84" fmla="*/ 38 w 122"/>
                <a:gd name="T85" fmla="*/ 124 h 131"/>
                <a:gd name="T86" fmla="*/ 42 w 122"/>
                <a:gd name="T87" fmla="*/ 124 h 131"/>
                <a:gd name="T88" fmla="*/ 46 w 122"/>
                <a:gd name="T89" fmla="*/ 121 h 131"/>
                <a:gd name="T90" fmla="*/ 49 w 122"/>
                <a:gd name="T91" fmla="*/ 118 h 131"/>
                <a:gd name="T92" fmla="*/ 49 w 122"/>
                <a:gd name="T93" fmla="*/ 114 h 131"/>
                <a:gd name="T94" fmla="*/ 49 w 122"/>
                <a:gd name="T95"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31">
                  <a:moveTo>
                    <a:pt x="49" y="12"/>
                  </a:moveTo>
                  <a:lnTo>
                    <a:pt x="29" y="12"/>
                  </a:lnTo>
                  <a:lnTo>
                    <a:pt x="22" y="12"/>
                  </a:lnTo>
                  <a:lnTo>
                    <a:pt x="18" y="14"/>
                  </a:lnTo>
                  <a:lnTo>
                    <a:pt x="14" y="17"/>
                  </a:lnTo>
                  <a:lnTo>
                    <a:pt x="11" y="19"/>
                  </a:lnTo>
                  <a:lnTo>
                    <a:pt x="10" y="25"/>
                  </a:lnTo>
                  <a:lnTo>
                    <a:pt x="8" y="32"/>
                  </a:lnTo>
                  <a:lnTo>
                    <a:pt x="0" y="32"/>
                  </a:lnTo>
                  <a:lnTo>
                    <a:pt x="5" y="0"/>
                  </a:lnTo>
                  <a:lnTo>
                    <a:pt x="11" y="0"/>
                  </a:lnTo>
                  <a:lnTo>
                    <a:pt x="11" y="1"/>
                  </a:lnTo>
                  <a:lnTo>
                    <a:pt x="14" y="4"/>
                  </a:lnTo>
                  <a:lnTo>
                    <a:pt x="15" y="4"/>
                  </a:lnTo>
                  <a:lnTo>
                    <a:pt x="18" y="4"/>
                  </a:lnTo>
                  <a:lnTo>
                    <a:pt x="22" y="4"/>
                  </a:lnTo>
                  <a:lnTo>
                    <a:pt x="104" y="4"/>
                  </a:lnTo>
                  <a:lnTo>
                    <a:pt x="107" y="4"/>
                  </a:lnTo>
                  <a:lnTo>
                    <a:pt x="110" y="4"/>
                  </a:lnTo>
                  <a:lnTo>
                    <a:pt x="113" y="4"/>
                  </a:lnTo>
                  <a:lnTo>
                    <a:pt x="114" y="1"/>
                  </a:lnTo>
                  <a:lnTo>
                    <a:pt x="118" y="0"/>
                  </a:lnTo>
                  <a:lnTo>
                    <a:pt x="122" y="0"/>
                  </a:lnTo>
                  <a:lnTo>
                    <a:pt x="120" y="32"/>
                  </a:lnTo>
                  <a:lnTo>
                    <a:pt x="113" y="32"/>
                  </a:lnTo>
                  <a:lnTo>
                    <a:pt x="111" y="25"/>
                  </a:lnTo>
                  <a:lnTo>
                    <a:pt x="111" y="19"/>
                  </a:lnTo>
                  <a:lnTo>
                    <a:pt x="110" y="17"/>
                  </a:lnTo>
                  <a:lnTo>
                    <a:pt x="107" y="14"/>
                  </a:lnTo>
                  <a:lnTo>
                    <a:pt x="103" y="12"/>
                  </a:lnTo>
                  <a:lnTo>
                    <a:pt x="98" y="12"/>
                  </a:lnTo>
                  <a:lnTo>
                    <a:pt x="72" y="12"/>
                  </a:lnTo>
                  <a:lnTo>
                    <a:pt x="72" y="114"/>
                  </a:lnTo>
                  <a:lnTo>
                    <a:pt x="72" y="118"/>
                  </a:lnTo>
                  <a:lnTo>
                    <a:pt x="73" y="121"/>
                  </a:lnTo>
                  <a:lnTo>
                    <a:pt x="77" y="123"/>
                  </a:lnTo>
                  <a:lnTo>
                    <a:pt x="82" y="124"/>
                  </a:lnTo>
                  <a:lnTo>
                    <a:pt x="87" y="125"/>
                  </a:lnTo>
                  <a:lnTo>
                    <a:pt x="93" y="125"/>
                  </a:lnTo>
                  <a:lnTo>
                    <a:pt x="93" y="131"/>
                  </a:lnTo>
                  <a:lnTo>
                    <a:pt x="29" y="131"/>
                  </a:lnTo>
                  <a:lnTo>
                    <a:pt x="29" y="125"/>
                  </a:lnTo>
                  <a:lnTo>
                    <a:pt x="38" y="124"/>
                  </a:lnTo>
                  <a:lnTo>
                    <a:pt x="42" y="124"/>
                  </a:lnTo>
                  <a:lnTo>
                    <a:pt x="46" y="121"/>
                  </a:lnTo>
                  <a:lnTo>
                    <a:pt x="49" y="118"/>
                  </a:lnTo>
                  <a:lnTo>
                    <a:pt x="49" y="114"/>
                  </a:lnTo>
                  <a:lnTo>
                    <a:pt x="49"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6" name="Freeform 20">
              <a:extLst>
                <a:ext uri="{FF2B5EF4-FFF2-40B4-BE49-F238E27FC236}">
                  <a16:creationId xmlns:a16="http://schemas.microsoft.com/office/drawing/2014/main" id="{3776D3CC-A7D0-4177-9232-20A004236772}"/>
                </a:ext>
              </a:extLst>
            </p:cNvPr>
            <p:cNvSpPr>
              <a:spLocks noEditPoints="1"/>
            </p:cNvSpPr>
            <p:nvPr/>
          </p:nvSpPr>
          <p:spPr bwMode="auto">
            <a:xfrm>
              <a:off x="1759053" y="7127386"/>
              <a:ext cx="168350" cy="151986"/>
            </a:xfrm>
            <a:custGeom>
              <a:avLst/>
              <a:gdLst>
                <a:gd name="T0" fmla="*/ 59 w 216"/>
                <a:gd name="T1" fmla="*/ 71 h 196"/>
                <a:gd name="T2" fmla="*/ 63 w 216"/>
                <a:gd name="T3" fmla="*/ 76 h 196"/>
                <a:gd name="T4" fmla="*/ 38 w 216"/>
                <a:gd name="T5" fmla="*/ 104 h 196"/>
                <a:gd name="T6" fmla="*/ 14 w 216"/>
                <a:gd name="T7" fmla="*/ 126 h 196"/>
                <a:gd name="T8" fmla="*/ 15 w 216"/>
                <a:gd name="T9" fmla="*/ 106 h 196"/>
                <a:gd name="T10" fmla="*/ 39 w 216"/>
                <a:gd name="T11" fmla="*/ 72 h 196"/>
                <a:gd name="T12" fmla="*/ 128 w 216"/>
                <a:gd name="T13" fmla="*/ 109 h 196"/>
                <a:gd name="T14" fmla="*/ 123 w 216"/>
                <a:gd name="T15" fmla="*/ 104 h 196"/>
                <a:gd name="T16" fmla="*/ 115 w 216"/>
                <a:gd name="T17" fmla="*/ 102 h 196"/>
                <a:gd name="T18" fmla="*/ 113 w 216"/>
                <a:gd name="T19" fmla="*/ 93 h 196"/>
                <a:gd name="T20" fmla="*/ 117 w 216"/>
                <a:gd name="T21" fmla="*/ 80 h 196"/>
                <a:gd name="T22" fmla="*/ 128 w 216"/>
                <a:gd name="T23" fmla="*/ 76 h 196"/>
                <a:gd name="T24" fmla="*/ 154 w 216"/>
                <a:gd name="T25" fmla="*/ 88 h 196"/>
                <a:gd name="T26" fmla="*/ 141 w 216"/>
                <a:gd name="T27" fmla="*/ 134 h 196"/>
                <a:gd name="T28" fmla="*/ 107 w 216"/>
                <a:gd name="T29" fmla="*/ 168 h 196"/>
                <a:gd name="T30" fmla="*/ 55 w 216"/>
                <a:gd name="T31" fmla="*/ 176 h 196"/>
                <a:gd name="T32" fmla="*/ 28 w 216"/>
                <a:gd name="T33" fmla="*/ 158 h 196"/>
                <a:gd name="T34" fmla="*/ 22 w 216"/>
                <a:gd name="T35" fmla="*/ 147 h 196"/>
                <a:gd name="T36" fmla="*/ 24 w 216"/>
                <a:gd name="T37" fmla="*/ 131 h 196"/>
                <a:gd name="T38" fmla="*/ 43 w 216"/>
                <a:gd name="T39" fmla="*/ 107 h 196"/>
                <a:gd name="T40" fmla="*/ 114 w 216"/>
                <a:gd name="T41" fmla="*/ 40 h 196"/>
                <a:gd name="T42" fmla="*/ 131 w 216"/>
                <a:gd name="T43" fmla="*/ 14 h 196"/>
                <a:gd name="T44" fmla="*/ 127 w 216"/>
                <a:gd name="T45" fmla="*/ 3 h 196"/>
                <a:gd name="T46" fmla="*/ 117 w 216"/>
                <a:gd name="T47" fmla="*/ 0 h 196"/>
                <a:gd name="T48" fmla="*/ 113 w 216"/>
                <a:gd name="T49" fmla="*/ 7 h 196"/>
                <a:gd name="T50" fmla="*/ 108 w 216"/>
                <a:gd name="T51" fmla="*/ 31 h 196"/>
                <a:gd name="T52" fmla="*/ 84 w 216"/>
                <a:gd name="T53" fmla="*/ 61 h 196"/>
                <a:gd name="T54" fmla="*/ 69 w 216"/>
                <a:gd name="T55" fmla="*/ 52 h 196"/>
                <a:gd name="T56" fmla="*/ 14 w 216"/>
                <a:gd name="T57" fmla="*/ 88 h 196"/>
                <a:gd name="T58" fmla="*/ 3 w 216"/>
                <a:gd name="T59" fmla="*/ 151 h 196"/>
                <a:gd name="T60" fmla="*/ 43 w 216"/>
                <a:gd name="T61" fmla="*/ 193 h 196"/>
                <a:gd name="T62" fmla="*/ 104 w 216"/>
                <a:gd name="T63" fmla="*/ 188 h 196"/>
                <a:gd name="T64" fmla="*/ 138 w 216"/>
                <a:gd name="T65" fmla="*/ 158 h 196"/>
                <a:gd name="T66" fmla="*/ 158 w 216"/>
                <a:gd name="T67" fmla="*/ 110 h 196"/>
                <a:gd name="T68" fmla="*/ 166 w 216"/>
                <a:gd name="T69" fmla="*/ 100 h 196"/>
                <a:gd name="T70" fmla="*/ 180 w 216"/>
                <a:gd name="T71" fmla="*/ 107 h 196"/>
                <a:gd name="T72" fmla="*/ 213 w 216"/>
                <a:gd name="T73" fmla="*/ 86 h 196"/>
                <a:gd name="T74" fmla="*/ 216 w 216"/>
                <a:gd name="T75" fmla="*/ 68 h 196"/>
                <a:gd name="T76" fmla="*/ 209 w 216"/>
                <a:gd name="T77" fmla="*/ 61 h 196"/>
                <a:gd name="T78" fmla="*/ 202 w 216"/>
                <a:gd name="T79" fmla="*/ 62 h 196"/>
                <a:gd name="T80" fmla="*/ 197 w 216"/>
                <a:gd name="T81" fmla="*/ 68 h 196"/>
                <a:gd name="T82" fmla="*/ 202 w 216"/>
                <a:gd name="T83" fmla="*/ 78 h 196"/>
                <a:gd name="T84" fmla="*/ 204 w 216"/>
                <a:gd name="T85" fmla="*/ 85 h 196"/>
                <a:gd name="T86" fmla="*/ 199 w 216"/>
                <a:gd name="T87" fmla="*/ 95 h 196"/>
                <a:gd name="T88" fmla="*/ 180 w 216"/>
                <a:gd name="T89" fmla="*/ 88 h 196"/>
                <a:gd name="T90" fmla="*/ 156 w 216"/>
                <a:gd name="T91" fmla="*/ 65 h 196"/>
                <a:gd name="T92" fmla="*/ 114 w 216"/>
                <a:gd name="T93" fmla="*/ 75 h 196"/>
                <a:gd name="T94" fmla="*/ 99 w 216"/>
                <a:gd name="T95" fmla="*/ 109 h 196"/>
                <a:gd name="T96" fmla="*/ 106 w 216"/>
                <a:gd name="T97" fmla="*/ 120 h 196"/>
                <a:gd name="T98" fmla="*/ 115 w 216"/>
                <a:gd name="T99" fmla="*/ 123 h 196"/>
                <a:gd name="T100" fmla="*/ 124 w 216"/>
                <a:gd name="T101" fmla="*/ 120 h 196"/>
                <a:gd name="T102" fmla="*/ 128 w 216"/>
                <a:gd name="T103" fmla="*/ 1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96">
                  <a:moveTo>
                    <a:pt x="52" y="68"/>
                  </a:moveTo>
                  <a:lnTo>
                    <a:pt x="56" y="69"/>
                  </a:lnTo>
                  <a:lnTo>
                    <a:pt x="59" y="71"/>
                  </a:lnTo>
                  <a:lnTo>
                    <a:pt x="62" y="72"/>
                  </a:lnTo>
                  <a:lnTo>
                    <a:pt x="63" y="73"/>
                  </a:lnTo>
                  <a:lnTo>
                    <a:pt x="63" y="76"/>
                  </a:lnTo>
                  <a:lnTo>
                    <a:pt x="63" y="78"/>
                  </a:lnTo>
                  <a:lnTo>
                    <a:pt x="63" y="79"/>
                  </a:lnTo>
                  <a:lnTo>
                    <a:pt x="38" y="104"/>
                  </a:lnTo>
                  <a:lnTo>
                    <a:pt x="27" y="116"/>
                  </a:lnTo>
                  <a:lnTo>
                    <a:pt x="17" y="128"/>
                  </a:lnTo>
                  <a:lnTo>
                    <a:pt x="14" y="126"/>
                  </a:lnTo>
                  <a:lnTo>
                    <a:pt x="14" y="123"/>
                  </a:lnTo>
                  <a:lnTo>
                    <a:pt x="14" y="120"/>
                  </a:lnTo>
                  <a:lnTo>
                    <a:pt x="15" y="106"/>
                  </a:lnTo>
                  <a:lnTo>
                    <a:pt x="21" y="92"/>
                  </a:lnTo>
                  <a:lnTo>
                    <a:pt x="29" y="79"/>
                  </a:lnTo>
                  <a:lnTo>
                    <a:pt x="39" y="72"/>
                  </a:lnTo>
                  <a:lnTo>
                    <a:pt x="52" y="68"/>
                  </a:lnTo>
                  <a:close/>
                  <a:moveTo>
                    <a:pt x="128" y="112"/>
                  </a:moveTo>
                  <a:lnTo>
                    <a:pt x="128" y="109"/>
                  </a:lnTo>
                  <a:lnTo>
                    <a:pt x="127" y="106"/>
                  </a:lnTo>
                  <a:lnTo>
                    <a:pt x="125" y="104"/>
                  </a:lnTo>
                  <a:lnTo>
                    <a:pt x="123" y="104"/>
                  </a:lnTo>
                  <a:lnTo>
                    <a:pt x="120" y="103"/>
                  </a:lnTo>
                  <a:lnTo>
                    <a:pt x="118" y="103"/>
                  </a:lnTo>
                  <a:lnTo>
                    <a:pt x="115" y="102"/>
                  </a:lnTo>
                  <a:lnTo>
                    <a:pt x="114" y="100"/>
                  </a:lnTo>
                  <a:lnTo>
                    <a:pt x="113" y="97"/>
                  </a:lnTo>
                  <a:lnTo>
                    <a:pt x="113" y="93"/>
                  </a:lnTo>
                  <a:lnTo>
                    <a:pt x="113" y="88"/>
                  </a:lnTo>
                  <a:lnTo>
                    <a:pt x="114" y="83"/>
                  </a:lnTo>
                  <a:lnTo>
                    <a:pt x="117" y="80"/>
                  </a:lnTo>
                  <a:lnTo>
                    <a:pt x="121" y="78"/>
                  </a:lnTo>
                  <a:lnTo>
                    <a:pt x="124" y="78"/>
                  </a:lnTo>
                  <a:lnTo>
                    <a:pt x="128" y="76"/>
                  </a:lnTo>
                  <a:lnTo>
                    <a:pt x="138" y="78"/>
                  </a:lnTo>
                  <a:lnTo>
                    <a:pt x="148" y="82"/>
                  </a:lnTo>
                  <a:lnTo>
                    <a:pt x="154" y="88"/>
                  </a:lnTo>
                  <a:lnTo>
                    <a:pt x="151" y="104"/>
                  </a:lnTo>
                  <a:lnTo>
                    <a:pt x="148" y="120"/>
                  </a:lnTo>
                  <a:lnTo>
                    <a:pt x="141" y="134"/>
                  </a:lnTo>
                  <a:lnTo>
                    <a:pt x="131" y="148"/>
                  </a:lnTo>
                  <a:lnTo>
                    <a:pt x="121" y="158"/>
                  </a:lnTo>
                  <a:lnTo>
                    <a:pt x="107" y="168"/>
                  </a:lnTo>
                  <a:lnTo>
                    <a:pt x="89" y="175"/>
                  </a:lnTo>
                  <a:lnTo>
                    <a:pt x="69" y="178"/>
                  </a:lnTo>
                  <a:lnTo>
                    <a:pt x="55" y="176"/>
                  </a:lnTo>
                  <a:lnTo>
                    <a:pt x="42" y="171"/>
                  </a:lnTo>
                  <a:lnTo>
                    <a:pt x="29" y="161"/>
                  </a:lnTo>
                  <a:lnTo>
                    <a:pt x="28" y="158"/>
                  </a:lnTo>
                  <a:lnTo>
                    <a:pt x="27" y="155"/>
                  </a:lnTo>
                  <a:lnTo>
                    <a:pt x="24" y="151"/>
                  </a:lnTo>
                  <a:lnTo>
                    <a:pt x="22" y="147"/>
                  </a:lnTo>
                  <a:lnTo>
                    <a:pt x="22" y="143"/>
                  </a:lnTo>
                  <a:lnTo>
                    <a:pt x="22" y="137"/>
                  </a:lnTo>
                  <a:lnTo>
                    <a:pt x="24" y="131"/>
                  </a:lnTo>
                  <a:lnTo>
                    <a:pt x="27" y="127"/>
                  </a:lnTo>
                  <a:lnTo>
                    <a:pt x="29" y="123"/>
                  </a:lnTo>
                  <a:lnTo>
                    <a:pt x="43" y="107"/>
                  </a:lnTo>
                  <a:lnTo>
                    <a:pt x="55" y="96"/>
                  </a:lnTo>
                  <a:lnTo>
                    <a:pt x="107" y="47"/>
                  </a:lnTo>
                  <a:lnTo>
                    <a:pt x="114" y="40"/>
                  </a:lnTo>
                  <a:lnTo>
                    <a:pt x="123" y="30"/>
                  </a:lnTo>
                  <a:lnTo>
                    <a:pt x="128" y="21"/>
                  </a:lnTo>
                  <a:lnTo>
                    <a:pt x="131" y="14"/>
                  </a:lnTo>
                  <a:lnTo>
                    <a:pt x="131" y="9"/>
                  </a:lnTo>
                  <a:lnTo>
                    <a:pt x="130" y="6"/>
                  </a:lnTo>
                  <a:lnTo>
                    <a:pt x="127" y="3"/>
                  </a:lnTo>
                  <a:lnTo>
                    <a:pt x="124" y="0"/>
                  </a:lnTo>
                  <a:lnTo>
                    <a:pt x="120" y="0"/>
                  </a:lnTo>
                  <a:lnTo>
                    <a:pt x="117" y="0"/>
                  </a:lnTo>
                  <a:lnTo>
                    <a:pt x="115" y="3"/>
                  </a:lnTo>
                  <a:lnTo>
                    <a:pt x="114" y="4"/>
                  </a:lnTo>
                  <a:lnTo>
                    <a:pt x="113" y="7"/>
                  </a:lnTo>
                  <a:lnTo>
                    <a:pt x="113" y="11"/>
                  </a:lnTo>
                  <a:lnTo>
                    <a:pt x="113" y="21"/>
                  </a:lnTo>
                  <a:lnTo>
                    <a:pt x="108" y="31"/>
                  </a:lnTo>
                  <a:lnTo>
                    <a:pt x="100" y="42"/>
                  </a:lnTo>
                  <a:lnTo>
                    <a:pt x="91" y="52"/>
                  </a:lnTo>
                  <a:lnTo>
                    <a:pt x="84" y="61"/>
                  </a:lnTo>
                  <a:lnTo>
                    <a:pt x="79" y="55"/>
                  </a:lnTo>
                  <a:lnTo>
                    <a:pt x="73" y="52"/>
                  </a:lnTo>
                  <a:lnTo>
                    <a:pt x="69" y="52"/>
                  </a:lnTo>
                  <a:lnTo>
                    <a:pt x="48" y="56"/>
                  </a:lnTo>
                  <a:lnTo>
                    <a:pt x="29" y="69"/>
                  </a:lnTo>
                  <a:lnTo>
                    <a:pt x="14" y="88"/>
                  </a:lnTo>
                  <a:lnTo>
                    <a:pt x="4" y="107"/>
                  </a:lnTo>
                  <a:lnTo>
                    <a:pt x="0" y="128"/>
                  </a:lnTo>
                  <a:lnTo>
                    <a:pt x="3" y="151"/>
                  </a:lnTo>
                  <a:lnTo>
                    <a:pt x="12" y="171"/>
                  </a:lnTo>
                  <a:lnTo>
                    <a:pt x="27" y="185"/>
                  </a:lnTo>
                  <a:lnTo>
                    <a:pt x="43" y="193"/>
                  </a:lnTo>
                  <a:lnTo>
                    <a:pt x="66" y="196"/>
                  </a:lnTo>
                  <a:lnTo>
                    <a:pt x="87" y="195"/>
                  </a:lnTo>
                  <a:lnTo>
                    <a:pt x="104" y="188"/>
                  </a:lnTo>
                  <a:lnTo>
                    <a:pt x="118" y="179"/>
                  </a:lnTo>
                  <a:lnTo>
                    <a:pt x="130" y="169"/>
                  </a:lnTo>
                  <a:lnTo>
                    <a:pt x="138" y="158"/>
                  </a:lnTo>
                  <a:lnTo>
                    <a:pt x="145" y="148"/>
                  </a:lnTo>
                  <a:lnTo>
                    <a:pt x="154" y="128"/>
                  </a:lnTo>
                  <a:lnTo>
                    <a:pt x="158" y="110"/>
                  </a:lnTo>
                  <a:lnTo>
                    <a:pt x="159" y="93"/>
                  </a:lnTo>
                  <a:lnTo>
                    <a:pt x="162" y="96"/>
                  </a:lnTo>
                  <a:lnTo>
                    <a:pt x="166" y="100"/>
                  </a:lnTo>
                  <a:lnTo>
                    <a:pt x="170" y="103"/>
                  </a:lnTo>
                  <a:lnTo>
                    <a:pt x="176" y="106"/>
                  </a:lnTo>
                  <a:lnTo>
                    <a:pt x="180" y="107"/>
                  </a:lnTo>
                  <a:lnTo>
                    <a:pt x="193" y="104"/>
                  </a:lnTo>
                  <a:lnTo>
                    <a:pt x="204" y="96"/>
                  </a:lnTo>
                  <a:lnTo>
                    <a:pt x="213" y="86"/>
                  </a:lnTo>
                  <a:lnTo>
                    <a:pt x="216" y="73"/>
                  </a:lnTo>
                  <a:lnTo>
                    <a:pt x="216" y="71"/>
                  </a:lnTo>
                  <a:lnTo>
                    <a:pt x="216" y="68"/>
                  </a:lnTo>
                  <a:lnTo>
                    <a:pt x="214" y="65"/>
                  </a:lnTo>
                  <a:lnTo>
                    <a:pt x="211" y="62"/>
                  </a:lnTo>
                  <a:lnTo>
                    <a:pt x="209" y="61"/>
                  </a:lnTo>
                  <a:lnTo>
                    <a:pt x="204" y="61"/>
                  </a:lnTo>
                  <a:lnTo>
                    <a:pt x="203" y="61"/>
                  </a:lnTo>
                  <a:lnTo>
                    <a:pt x="202" y="62"/>
                  </a:lnTo>
                  <a:lnTo>
                    <a:pt x="199" y="64"/>
                  </a:lnTo>
                  <a:lnTo>
                    <a:pt x="197" y="66"/>
                  </a:lnTo>
                  <a:lnTo>
                    <a:pt x="197" y="68"/>
                  </a:lnTo>
                  <a:lnTo>
                    <a:pt x="197" y="72"/>
                  </a:lnTo>
                  <a:lnTo>
                    <a:pt x="199" y="75"/>
                  </a:lnTo>
                  <a:lnTo>
                    <a:pt x="202" y="78"/>
                  </a:lnTo>
                  <a:lnTo>
                    <a:pt x="203" y="80"/>
                  </a:lnTo>
                  <a:lnTo>
                    <a:pt x="204" y="82"/>
                  </a:lnTo>
                  <a:lnTo>
                    <a:pt x="204" y="85"/>
                  </a:lnTo>
                  <a:lnTo>
                    <a:pt x="204" y="89"/>
                  </a:lnTo>
                  <a:lnTo>
                    <a:pt x="202" y="92"/>
                  </a:lnTo>
                  <a:lnTo>
                    <a:pt x="199" y="95"/>
                  </a:lnTo>
                  <a:lnTo>
                    <a:pt x="194" y="96"/>
                  </a:lnTo>
                  <a:lnTo>
                    <a:pt x="186" y="93"/>
                  </a:lnTo>
                  <a:lnTo>
                    <a:pt x="180" y="88"/>
                  </a:lnTo>
                  <a:lnTo>
                    <a:pt x="173" y="79"/>
                  </a:lnTo>
                  <a:lnTo>
                    <a:pt x="166" y="72"/>
                  </a:lnTo>
                  <a:lnTo>
                    <a:pt x="156" y="65"/>
                  </a:lnTo>
                  <a:lnTo>
                    <a:pt x="145" y="64"/>
                  </a:lnTo>
                  <a:lnTo>
                    <a:pt x="130" y="66"/>
                  </a:lnTo>
                  <a:lnTo>
                    <a:pt x="114" y="75"/>
                  </a:lnTo>
                  <a:lnTo>
                    <a:pt x="103" y="88"/>
                  </a:lnTo>
                  <a:lnTo>
                    <a:pt x="99" y="104"/>
                  </a:lnTo>
                  <a:lnTo>
                    <a:pt x="99" y="109"/>
                  </a:lnTo>
                  <a:lnTo>
                    <a:pt x="101" y="114"/>
                  </a:lnTo>
                  <a:lnTo>
                    <a:pt x="103" y="117"/>
                  </a:lnTo>
                  <a:lnTo>
                    <a:pt x="106" y="120"/>
                  </a:lnTo>
                  <a:lnTo>
                    <a:pt x="110" y="121"/>
                  </a:lnTo>
                  <a:lnTo>
                    <a:pt x="113" y="123"/>
                  </a:lnTo>
                  <a:lnTo>
                    <a:pt x="115" y="123"/>
                  </a:lnTo>
                  <a:lnTo>
                    <a:pt x="118" y="123"/>
                  </a:lnTo>
                  <a:lnTo>
                    <a:pt x="121" y="121"/>
                  </a:lnTo>
                  <a:lnTo>
                    <a:pt x="124" y="120"/>
                  </a:lnTo>
                  <a:lnTo>
                    <a:pt x="127" y="119"/>
                  </a:lnTo>
                  <a:lnTo>
                    <a:pt x="128" y="116"/>
                  </a:lnTo>
                  <a:lnTo>
                    <a:pt x="128"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7" name="Freeform 21">
              <a:extLst>
                <a:ext uri="{FF2B5EF4-FFF2-40B4-BE49-F238E27FC236}">
                  <a16:creationId xmlns:a16="http://schemas.microsoft.com/office/drawing/2014/main" id="{0B67F178-B6BF-4560-81EC-CD17565F07B8}"/>
                </a:ext>
              </a:extLst>
            </p:cNvPr>
            <p:cNvSpPr>
              <a:spLocks/>
            </p:cNvSpPr>
            <p:nvPr/>
          </p:nvSpPr>
          <p:spPr bwMode="auto">
            <a:xfrm>
              <a:off x="2128321" y="7151938"/>
              <a:ext cx="63132" cy="102882"/>
            </a:xfrm>
            <a:custGeom>
              <a:avLst/>
              <a:gdLst>
                <a:gd name="T0" fmla="*/ 0 w 82"/>
                <a:gd name="T1" fmla="*/ 97 h 131"/>
                <a:gd name="T2" fmla="*/ 6 w 82"/>
                <a:gd name="T3" fmla="*/ 97 h 131"/>
                <a:gd name="T4" fmla="*/ 10 w 82"/>
                <a:gd name="T5" fmla="*/ 108 h 131"/>
                <a:gd name="T6" fmla="*/ 17 w 82"/>
                <a:gd name="T7" fmla="*/ 117 h 131"/>
                <a:gd name="T8" fmla="*/ 26 w 82"/>
                <a:gd name="T9" fmla="*/ 122 h 131"/>
                <a:gd name="T10" fmla="*/ 39 w 82"/>
                <a:gd name="T11" fmla="*/ 125 h 131"/>
                <a:gd name="T12" fmla="*/ 51 w 82"/>
                <a:gd name="T13" fmla="*/ 122 h 131"/>
                <a:gd name="T14" fmla="*/ 58 w 82"/>
                <a:gd name="T15" fmla="*/ 117 h 131"/>
                <a:gd name="T16" fmla="*/ 63 w 82"/>
                <a:gd name="T17" fmla="*/ 110 h 131"/>
                <a:gd name="T18" fmla="*/ 64 w 82"/>
                <a:gd name="T19" fmla="*/ 103 h 131"/>
                <a:gd name="T20" fmla="*/ 61 w 82"/>
                <a:gd name="T21" fmla="*/ 93 h 131"/>
                <a:gd name="T22" fmla="*/ 53 w 82"/>
                <a:gd name="T23" fmla="*/ 86 h 131"/>
                <a:gd name="T24" fmla="*/ 39 w 82"/>
                <a:gd name="T25" fmla="*/ 76 h 131"/>
                <a:gd name="T26" fmla="*/ 22 w 82"/>
                <a:gd name="T27" fmla="*/ 66 h 131"/>
                <a:gd name="T28" fmla="*/ 10 w 82"/>
                <a:gd name="T29" fmla="*/ 56 h 131"/>
                <a:gd name="T30" fmla="*/ 5 w 82"/>
                <a:gd name="T31" fmla="*/ 45 h 131"/>
                <a:gd name="T32" fmla="*/ 3 w 82"/>
                <a:gd name="T33" fmla="*/ 32 h 131"/>
                <a:gd name="T34" fmla="*/ 6 w 82"/>
                <a:gd name="T35" fmla="*/ 19 h 131"/>
                <a:gd name="T36" fmla="*/ 15 w 82"/>
                <a:gd name="T37" fmla="*/ 9 h 131"/>
                <a:gd name="T38" fmla="*/ 26 w 82"/>
                <a:gd name="T39" fmla="*/ 2 h 131"/>
                <a:gd name="T40" fmla="*/ 41 w 82"/>
                <a:gd name="T41" fmla="*/ 0 h 131"/>
                <a:gd name="T42" fmla="*/ 51 w 82"/>
                <a:gd name="T43" fmla="*/ 0 h 131"/>
                <a:gd name="T44" fmla="*/ 63 w 82"/>
                <a:gd name="T45" fmla="*/ 1 h 131"/>
                <a:gd name="T46" fmla="*/ 72 w 82"/>
                <a:gd name="T47" fmla="*/ 1 h 131"/>
                <a:gd name="T48" fmla="*/ 74 w 82"/>
                <a:gd name="T49" fmla="*/ 26 h 131"/>
                <a:gd name="T50" fmla="*/ 70 w 82"/>
                <a:gd name="T51" fmla="*/ 26 h 131"/>
                <a:gd name="T52" fmla="*/ 67 w 82"/>
                <a:gd name="T53" fmla="*/ 18 h 131"/>
                <a:gd name="T54" fmla="*/ 61 w 82"/>
                <a:gd name="T55" fmla="*/ 11 h 131"/>
                <a:gd name="T56" fmla="*/ 54 w 82"/>
                <a:gd name="T57" fmla="*/ 7 h 131"/>
                <a:gd name="T58" fmla="*/ 41 w 82"/>
                <a:gd name="T59" fmla="*/ 4 h 131"/>
                <a:gd name="T60" fmla="*/ 36 w 82"/>
                <a:gd name="T61" fmla="*/ 5 h 131"/>
                <a:gd name="T62" fmla="*/ 29 w 82"/>
                <a:gd name="T63" fmla="*/ 9 h 131"/>
                <a:gd name="T64" fmla="*/ 24 w 82"/>
                <a:gd name="T65" fmla="*/ 14 h 131"/>
                <a:gd name="T66" fmla="*/ 22 w 82"/>
                <a:gd name="T67" fmla="*/ 19 h 131"/>
                <a:gd name="T68" fmla="*/ 20 w 82"/>
                <a:gd name="T69" fmla="*/ 26 h 131"/>
                <a:gd name="T70" fmla="*/ 22 w 82"/>
                <a:gd name="T71" fmla="*/ 33 h 131"/>
                <a:gd name="T72" fmla="*/ 26 w 82"/>
                <a:gd name="T73" fmla="*/ 40 h 131"/>
                <a:gd name="T74" fmla="*/ 34 w 82"/>
                <a:gd name="T75" fmla="*/ 48 h 131"/>
                <a:gd name="T76" fmla="*/ 50 w 82"/>
                <a:gd name="T77" fmla="*/ 56 h 131"/>
                <a:gd name="T78" fmla="*/ 67 w 82"/>
                <a:gd name="T79" fmla="*/ 64 h 131"/>
                <a:gd name="T80" fmla="*/ 77 w 82"/>
                <a:gd name="T81" fmla="*/ 73 h 131"/>
                <a:gd name="T82" fmla="*/ 81 w 82"/>
                <a:gd name="T83" fmla="*/ 83 h 131"/>
                <a:gd name="T84" fmla="*/ 82 w 82"/>
                <a:gd name="T85" fmla="*/ 94 h 131"/>
                <a:gd name="T86" fmla="*/ 79 w 82"/>
                <a:gd name="T87" fmla="*/ 110 h 131"/>
                <a:gd name="T88" fmla="*/ 70 w 82"/>
                <a:gd name="T89" fmla="*/ 121 h 131"/>
                <a:gd name="T90" fmla="*/ 55 w 82"/>
                <a:gd name="T91" fmla="*/ 128 h 131"/>
                <a:gd name="T92" fmla="*/ 36 w 82"/>
                <a:gd name="T93" fmla="*/ 131 h 131"/>
                <a:gd name="T94" fmla="*/ 20 w 82"/>
                <a:gd name="T95" fmla="*/ 128 h 131"/>
                <a:gd name="T96" fmla="*/ 3 w 82"/>
                <a:gd name="T97" fmla="*/ 125 h 131"/>
                <a:gd name="T98" fmla="*/ 0 w 82"/>
                <a:gd name="T99"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131">
                  <a:moveTo>
                    <a:pt x="0" y="97"/>
                  </a:moveTo>
                  <a:lnTo>
                    <a:pt x="6" y="97"/>
                  </a:lnTo>
                  <a:lnTo>
                    <a:pt x="10" y="108"/>
                  </a:lnTo>
                  <a:lnTo>
                    <a:pt x="17" y="117"/>
                  </a:lnTo>
                  <a:lnTo>
                    <a:pt x="26" y="122"/>
                  </a:lnTo>
                  <a:lnTo>
                    <a:pt x="39" y="125"/>
                  </a:lnTo>
                  <a:lnTo>
                    <a:pt x="51" y="122"/>
                  </a:lnTo>
                  <a:lnTo>
                    <a:pt x="58" y="117"/>
                  </a:lnTo>
                  <a:lnTo>
                    <a:pt x="63" y="110"/>
                  </a:lnTo>
                  <a:lnTo>
                    <a:pt x="64" y="103"/>
                  </a:lnTo>
                  <a:lnTo>
                    <a:pt x="61" y="93"/>
                  </a:lnTo>
                  <a:lnTo>
                    <a:pt x="53" y="86"/>
                  </a:lnTo>
                  <a:lnTo>
                    <a:pt x="39" y="76"/>
                  </a:lnTo>
                  <a:lnTo>
                    <a:pt x="22" y="66"/>
                  </a:lnTo>
                  <a:lnTo>
                    <a:pt x="10" y="56"/>
                  </a:lnTo>
                  <a:lnTo>
                    <a:pt x="5" y="45"/>
                  </a:lnTo>
                  <a:lnTo>
                    <a:pt x="3" y="32"/>
                  </a:lnTo>
                  <a:lnTo>
                    <a:pt x="6" y="19"/>
                  </a:lnTo>
                  <a:lnTo>
                    <a:pt x="15" y="9"/>
                  </a:lnTo>
                  <a:lnTo>
                    <a:pt x="26" y="2"/>
                  </a:lnTo>
                  <a:lnTo>
                    <a:pt x="41" y="0"/>
                  </a:lnTo>
                  <a:lnTo>
                    <a:pt x="51" y="0"/>
                  </a:lnTo>
                  <a:lnTo>
                    <a:pt x="63" y="1"/>
                  </a:lnTo>
                  <a:lnTo>
                    <a:pt x="72" y="1"/>
                  </a:lnTo>
                  <a:lnTo>
                    <a:pt x="74" y="26"/>
                  </a:lnTo>
                  <a:lnTo>
                    <a:pt x="70" y="26"/>
                  </a:lnTo>
                  <a:lnTo>
                    <a:pt x="67" y="18"/>
                  </a:lnTo>
                  <a:lnTo>
                    <a:pt x="61" y="11"/>
                  </a:lnTo>
                  <a:lnTo>
                    <a:pt x="54" y="7"/>
                  </a:lnTo>
                  <a:lnTo>
                    <a:pt x="41" y="4"/>
                  </a:lnTo>
                  <a:lnTo>
                    <a:pt x="36" y="5"/>
                  </a:lnTo>
                  <a:lnTo>
                    <a:pt x="29" y="9"/>
                  </a:lnTo>
                  <a:lnTo>
                    <a:pt x="24" y="14"/>
                  </a:lnTo>
                  <a:lnTo>
                    <a:pt x="22" y="19"/>
                  </a:lnTo>
                  <a:lnTo>
                    <a:pt x="20" y="26"/>
                  </a:lnTo>
                  <a:lnTo>
                    <a:pt x="22" y="33"/>
                  </a:lnTo>
                  <a:lnTo>
                    <a:pt x="26" y="40"/>
                  </a:lnTo>
                  <a:lnTo>
                    <a:pt x="34" y="48"/>
                  </a:lnTo>
                  <a:lnTo>
                    <a:pt x="50" y="56"/>
                  </a:lnTo>
                  <a:lnTo>
                    <a:pt x="67" y="64"/>
                  </a:lnTo>
                  <a:lnTo>
                    <a:pt x="77" y="73"/>
                  </a:lnTo>
                  <a:lnTo>
                    <a:pt x="81" y="83"/>
                  </a:lnTo>
                  <a:lnTo>
                    <a:pt x="82" y="94"/>
                  </a:lnTo>
                  <a:lnTo>
                    <a:pt x="79" y="110"/>
                  </a:lnTo>
                  <a:lnTo>
                    <a:pt x="70" y="121"/>
                  </a:lnTo>
                  <a:lnTo>
                    <a:pt x="55" y="128"/>
                  </a:lnTo>
                  <a:lnTo>
                    <a:pt x="36" y="131"/>
                  </a:lnTo>
                  <a:lnTo>
                    <a:pt x="20" y="128"/>
                  </a:lnTo>
                  <a:lnTo>
                    <a:pt x="3"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8" name="Freeform 22">
              <a:extLst>
                <a:ext uri="{FF2B5EF4-FFF2-40B4-BE49-F238E27FC236}">
                  <a16:creationId xmlns:a16="http://schemas.microsoft.com/office/drawing/2014/main" id="{4A092C01-394E-4037-A890-1B1D35F001B1}"/>
                </a:ext>
              </a:extLst>
            </p:cNvPr>
            <p:cNvSpPr>
              <a:spLocks/>
            </p:cNvSpPr>
            <p:nvPr/>
          </p:nvSpPr>
          <p:spPr bwMode="auto">
            <a:xfrm>
              <a:off x="2284258" y="7153107"/>
              <a:ext cx="107557" cy="100545"/>
            </a:xfrm>
            <a:custGeom>
              <a:avLst/>
              <a:gdLst>
                <a:gd name="T0" fmla="*/ 19 w 139"/>
                <a:gd name="T1" fmla="*/ 17 h 130"/>
                <a:gd name="T2" fmla="*/ 19 w 139"/>
                <a:gd name="T3" fmla="*/ 13 h 130"/>
                <a:gd name="T4" fmla="*/ 17 w 139"/>
                <a:gd name="T5" fmla="*/ 10 h 130"/>
                <a:gd name="T6" fmla="*/ 14 w 139"/>
                <a:gd name="T7" fmla="*/ 8 h 130"/>
                <a:gd name="T8" fmla="*/ 11 w 139"/>
                <a:gd name="T9" fmla="*/ 7 h 130"/>
                <a:gd name="T10" fmla="*/ 8 w 139"/>
                <a:gd name="T11" fmla="*/ 7 h 130"/>
                <a:gd name="T12" fmla="*/ 4 w 139"/>
                <a:gd name="T13" fmla="*/ 6 h 130"/>
                <a:gd name="T14" fmla="*/ 0 w 139"/>
                <a:gd name="T15" fmla="*/ 6 h 130"/>
                <a:gd name="T16" fmla="*/ 0 w 139"/>
                <a:gd name="T17" fmla="*/ 0 h 130"/>
                <a:gd name="T18" fmla="*/ 58 w 139"/>
                <a:gd name="T19" fmla="*/ 0 h 130"/>
                <a:gd name="T20" fmla="*/ 58 w 139"/>
                <a:gd name="T21" fmla="*/ 6 h 130"/>
                <a:gd name="T22" fmla="*/ 55 w 139"/>
                <a:gd name="T23" fmla="*/ 6 h 130"/>
                <a:gd name="T24" fmla="*/ 51 w 139"/>
                <a:gd name="T25" fmla="*/ 7 h 130"/>
                <a:gd name="T26" fmla="*/ 48 w 139"/>
                <a:gd name="T27" fmla="*/ 7 h 130"/>
                <a:gd name="T28" fmla="*/ 45 w 139"/>
                <a:gd name="T29" fmla="*/ 8 h 130"/>
                <a:gd name="T30" fmla="*/ 43 w 139"/>
                <a:gd name="T31" fmla="*/ 10 h 130"/>
                <a:gd name="T32" fmla="*/ 42 w 139"/>
                <a:gd name="T33" fmla="*/ 13 h 130"/>
                <a:gd name="T34" fmla="*/ 41 w 139"/>
                <a:gd name="T35" fmla="*/ 17 h 130"/>
                <a:gd name="T36" fmla="*/ 41 w 139"/>
                <a:gd name="T37" fmla="*/ 86 h 130"/>
                <a:gd name="T38" fmla="*/ 43 w 139"/>
                <a:gd name="T39" fmla="*/ 102 h 130"/>
                <a:gd name="T40" fmla="*/ 51 w 139"/>
                <a:gd name="T41" fmla="*/ 111 h 130"/>
                <a:gd name="T42" fmla="*/ 62 w 139"/>
                <a:gd name="T43" fmla="*/ 117 h 130"/>
                <a:gd name="T44" fmla="*/ 77 w 139"/>
                <a:gd name="T45" fmla="*/ 119 h 130"/>
                <a:gd name="T46" fmla="*/ 91 w 139"/>
                <a:gd name="T47" fmla="*/ 116 h 130"/>
                <a:gd name="T48" fmla="*/ 101 w 139"/>
                <a:gd name="T49" fmla="*/ 110 h 130"/>
                <a:gd name="T50" fmla="*/ 108 w 139"/>
                <a:gd name="T51" fmla="*/ 102 h 130"/>
                <a:gd name="T52" fmla="*/ 111 w 139"/>
                <a:gd name="T53" fmla="*/ 90 h 130"/>
                <a:gd name="T54" fmla="*/ 113 w 139"/>
                <a:gd name="T55" fmla="*/ 79 h 130"/>
                <a:gd name="T56" fmla="*/ 113 w 139"/>
                <a:gd name="T57" fmla="*/ 65 h 130"/>
                <a:gd name="T58" fmla="*/ 113 w 139"/>
                <a:gd name="T59" fmla="*/ 37 h 130"/>
                <a:gd name="T60" fmla="*/ 111 w 139"/>
                <a:gd name="T61" fmla="*/ 20 h 130"/>
                <a:gd name="T62" fmla="*/ 108 w 139"/>
                <a:gd name="T63" fmla="*/ 11 h 130"/>
                <a:gd name="T64" fmla="*/ 103 w 139"/>
                <a:gd name="T65" fmla="*/ 7 h 130"/>
                <a:gd name="T66" fmla="*/ 90 w 139"/>
                <a:gd name="T67" fmla="*/ 6 h 130"/>
                <a:gd name="T68" fmla="*/ 90 w 139"/>
                <a:gd name="T69" fmla="*/ 0 h 130"/>
                <a:gd name="T70" fmla="*/ 139 w 139"/>
                <a:gd name="T71" fmla="*/ 0 h 130"/>
                <a:gd name="T72" fmla="*/ 139 w 139"/>
                <a:gd name="T73" fmla="*/ 6 h 130"/>
                <a:gd name="T74" fmla="*/ 135 w 139"/>
                <a:gd name="T75" fmla="*/ 6 h 130"/>
                <a:gd name="T76" fmla="*/ 132 w 139"/>
                <a:gd name="T77" fmla="*/ 7 h 130"/>
                <a:gd name="T78" fmla="*/ 128 w 139"/>
                <a:gd name="T79" fmla="*/ 8 h 130"/>
                <a:gd name="T80" fmla="*/ 127 w 139"/>
                <a:gd name="T81" fmla="*/ 11 h 130"/>
                <a:gd name="T82" fmla="*/ 125 w 139"/>
                <a:gd name="T83" fmla="*/ 14 h 130"/>
                <a:gd name="T84" fmla="*/ 124 w 139"/>
                <a:gd name="T85" fmla="*/ 18 h 130"/>
                <a:gd name="T86" fmla="*/ 124 w 139"/>
                <a:gd name="T87" fmla="*/ 25 h 130"/>
                <a:gd name="T88" fmla="*/ 124 w 139"/>
                <a:gd name="T89" fmla="*/ 78 h 130"/>
                <a:gd name="T90" fmla="*/ 121 w 139"/>
                <a:gd name="T91" fmla="*/ 95 h 130"/>
                <a:gd name="T92" fmla="*/ 115 w 139"/>
                <a:gd name="T93" fmla="*/ 109 h 130"/>
                <a:gd name="T94" fmla="*/ 107 w 139"/>
                <a:gd name="T95" fmla="*/ 120 h 130"/>
                <a:gd name="T96" fmla="*/ 91 w 139"/>
                <a:gd name="T97" fmla="*/ 127 h 130"/>
                <a:gd name="T98" fmla="*/ 72 w 139"/>
                <a:gd name="T99" fmla="*/ 130 h 130"/>
                <a:gd name="T100" fmla="*/ 53 w 139"/>
                <a:gd name="T101" fmla="*/ 128 h 130"/>
                <a:gd name="T102" fmla="*/ 39 w 139"/>
                <a:gd name="T103" fmla="*/ 123 h 130"/>
                <a:gd name="T104" fmla="*/ 28 w 139"/>
                <a:gd name="T105" fmla="*/ 116 h 130"/>
                <a:gd name="T106" fmla="*/ 22 w 139"/>
                <a:gd name="T107" fmla="*/ 104 h 130"/>
                <a:gd name="T108" fmla="*/ 19 w 139"/>
                <a:gd name="T109" fmla="*/ 87 h 130"/>
                <a:gd name="T110" fmla="*/ 19 w 139"/>
                <a:gd name="T111" fmla="*/ 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30">
                  <a:moveTo>
                    <a:pt x="19" y="17"/>
                  </a:moveTo>
                  <a:lnTo>
                    <a:pt x="19" y="13"/>
                  </a:lnTo>
                  <a:lnTo>
                    <a:pt x="17" y="10"/>
                  </a:lnTo>
                  <a:lnTo>
                    <a:pt x="14" y="8"/>
                  </a:lnTo>
                  <a:lnTo>
                    <a:pt x="11" y="7"/>
                  </a:lnTo>
                  <a:lnTo>
                    <a:pt x="8" y="7"/>
                  </a:lnTo>
                  <a:lnTo>
                    <a:pt x="4" y="6"/>
                  </a:lnTo>
                  <a:lnTo>
                    <a:pt x="0" y="6"/>
                  </a:lnTo>
                  <a:lnTo>
                    <a:pt x="0" y="0"/>
                  </a:lnTo>
                  <a:lnTo>
                    <a:pt x="58" y="0"/>
                  </a:lnTo>
                  <a:lnTo>
                    <a:pt x="58" y="6"/>
                  </a:lnTo>
                  <a:lnTo>
                    <a:pt x="55" y="6"/>
                  </a:lnTo>
                  <a:lnTo>
                    <a:pt x="51" y="7"/>
                  </a:lnTo>
                  <a:lnTo>
                    <a:pt x="48" y="7"/>
                  </a:lnTo>
                  <a:lnTo>
                    <a:pt x="45" y="8"/>
                  </a:lnTo>
                  <a:lnTo>
                    <a:pt x="43" y="10"/>
                  </a:lnTo>
                  <a:lnTo>
                    <a:pt x="42" y="13"/>
                  </a:lnTo>
                  <a:lnTo>
                    <a:pt x="41" y="17"/>
                  </a:lnTo>
                  <a:lnTo>
                    <a:pt x="41" y="86"/>
                  </a:lnTo>
                  <a:lnTo>
                    <a:pt x="43" y="102"/>
                  </a:lnTo>
                  <a:lnTo>
                    <a:pt x="51" y="111"/>
                  </a:lnTo>
                  <a:lnTo>
                    <a:pt x="62" y="117"/>
                  </a:lnTo>
                  <a:lnTo>
                    <a:pt x="77" y="119"/>
                  </a:lnTo>
                  <a:lnTo>
                    <a:pt x="91" y="116"/>
                  </a:lnTo>
                  <a:lnTo>
                    <a:pt x="101" y="110"/>
                  </a:lnTo>
                  <a:lnTo>
                    <a:pt x="108" y="102"/>
                  </a:lnTo>
                  <a:lnTo>
                    <a:pt x="111" y="90"/>
                  </a:lnTo>
                  <a:lnTo>
                    <a:pt x="113" y="79"/>
                  </a:lnTo>
                  <a:lnTo>
                    <a:pt x="113" y="65"/>
                  </a:lnTo>
                  <a:lnTo>
                    <a:pt x="113" y="37"/>
                  </a:lnTo>
                  <a:lnTo>
                    <a:pt x="111" y="20"/>
                  </a:lnTo>
                  <a:lnTo>
                    <a:pt x="108" y="11"/>
                  </a:lnTo>
                  <a:lnTo>
                    <a:pt x="103" y="7"/>
                  </a:lnTo>
                  <a:lnTo>
                    <a:pt x="90" y="6"/>
                  </a:lnTo>
                  <a:lnTo>
                    <a:pt x="90" y="0"/>
                  </a:lnTo>
                  <a:lnTo>
                    <a:pt x="139" y="0"/>
                  </a:lnTo>
                  <a:lnTo>
                    <a:pt x="139" y="6"/>
                  </a:lnTo>
                  <a:lnTo>
                    <a:pt x="135" y="6"/>
                  </a:lnTo>
                  <a:lnTo>
                    <a:pt x="132" y="7"/>
                  </a:lnTo>
                  <a:lnTo>
                    <a:pt x="128" y="8"/>
                  </a:lnTo>
                  <a:lnTo>
                    <a:pt x="127" y="11"/>
                  </a:lnTo>
                  <a:lnTo>
                    <a:pt x="125" y="14"/>
                  </a:lnTo>
                  <a:lnTo>
                    <a:pt x="124" y="18"/>
                  </a:lnTo>
                  <a:lnTo>
                    <a:pt x="124" y="25"/>
                  </a:lnTo>
                  <a:lnTo>
                    <a:pt x="124" y="78"/>
                  </a:lnTo>
                  <a:lnTo>
                    <a:pt x="121" y="95"/>
                  </a:lnTo>
                  <a:lnTo>
                    <a:pt x="115" y="109"/>
                  </a:lnTo>
                  <a:lnTo>
                    <a:pt x="107" y="120"/>
                  </a:lnTo>
                  <a:lnTo>
                    <a:pt x="91" y="127"/>
                  </a:lnTo>
                  <a:lnTo>
                    <a:pt x="72" y="130"/>
                  </a:lnTo>
                  <a:lnTo>
                    <a:pt x="53" y="128"/>
                  </a:lnTo>
                  <a:lnTo>
                    <a:pt x="39" y="123"/>
                  </a:lnTo>
                  <a:lnTo>
                    <a:pt x="28" y="116"/>
                  </a:lnTo>
                  <a:lnTo>
                    <a:pt x="22" y="104"/>
                  </a:lnTo>
                  <a:lnTo>
                    <a:pt x="19" y="87"/>
                  </a:lnTo>
                  <a:lnTo>
                    <a:pt x="19"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9" name="Freeform 23">
              <a:extLst>
                <a:ext uri="{FF2B5EF4-FFF2-40B4-BE49-F238E27FC236}">
                  <a16:creationId xmlns:a16="http://schemas.microsoft.com/office/drawing/2014/main" id="{FEB632E6-6230-49D9-8DDA-646E4E6DC2FA}"/>
                </a:ext>
              </a:extLst>
            </p:cNvPr>
            <p:cNvSpPr>
              <a:spLocks/>
            </p:cNvSpPr>
            <p:nvPr/>
          </p:nvSpPr>
          <p:spPr bwMode="auto">
            <a:xfrm>
              <a:off x="2484620" y="7154276"/>
              <a:ext cx="86514" cy="98206"/>
            </a:xfrm>
            <a:custGeom>
              <a:avLst/>
              <a:gdLst>
                <a:gd name="T0" fmla="*/ 20 w 110"/>
                <a:gd name="T1" fmla="*/ 20 h 127"/>
                <a:gd name="T2" fmla="*/ 20 w 110"/>
                <a:gd name="T3" fmla="*/ 15 h 127"/>
                <a:gd name="T4" fmla="*/ 18 w 110"/>
                <a:gd name="T5" fmla="*/ 11 h 127"/>
                <a:gd name="T6" fmla="*/ 15 w 110"/>
                <a:gd name="T7" fmla="*/ 8 h 127"/>
                <a:gd name="T8" fmla="*/ 11 w 110"/>
                <a:gd name="T9" fmla="*/ 7 h 127"/>
                <a:gd name="T10" fmla="*/ 7 w 110"/>
                <a:gd name="T11" fmla="*/ 6 h 127"/>
                <a:gd name="T12" fmla="*/ 0 w 110"/>
                <a:gd name="T13" fmla="*/ 6 h 127"/>
                <a:gd name="T14" fmla="*/ 0 w 110"/>
                <a:gd name="T15" fmla="*/ 0 h 127"/>
                <a:gd name="T16" fmla="*/ 61 w 110"/>
                <a:gd name="T17" fmla="*/ 0 h 127"/>
                <a:gd name="T18" fmla="*/ 61 w 110"/>
                <a:gd name="T19" fmla="*/ 6 h 127"/>
                <a:gd name="T20" fmla="*/ 55 w 110"/>
                <a:gd name="T21" fmla="*/ 6 h 127"/>
                <a:gd name="T22" fmla="*/ 51 w 110"/>
                <a:gd name="T23" fmla="*/ 7 h 127"/>
                <a:gd name="T24" fmla="*/ 46 w 110"/>
                <a:gd name="T25" fmla="*/ 8 h 127"/>
                <a:gd name="T26" fmla="*/ 44 w 110"/>
                <a:gd name="T27" fmla="*/ 11 h 127"/>
                <a:gd name="T28" fmla="*/ 42 w 110"/>
                <a:gd name="T29" fmla="*/ 15 h 127"/>
                <a:gd name="T30" fmla="*/ 41 w 110"/>
                <a:gd name="T31" fmla="*/ 20 h 127"/>
                <a:gd name="T32" fmla="*/ 41 w 110"/>
                <a:gd name="T33" fmla="*/ 104 h 127"/>
                <a:gd name="T34" fmla="*/ 44 w 110"/>
                <a:gd name="T35" fmla="*/ 113 h 127"/>
                <a:gd name="T36" fmla="*/ 51 w 110"/>
                <a:gd name="T37" fmla="*/ 117 h 127"/>
                <a:gd name="T38" fmla="*/ 66 w 110"/>
                <a:gd name="T39" fmla="*/ 119 h 127"/>
                <a:gd name="T40" fmla="*/ 80 w 110"/>
                <a:gd name="T41" fmla="*/ 117 h 127"/>
                <a:gd name="T42" fmla="*/ 89 w 110"/>
                <a:gd name="T43" fmla="*/ 114 h 127"/>
                <a:gd name="T44" fmla="*/ 97 w 110"/>
                <a:gd name="T45" fmla="*/ 107 h 127"/>
                <a:gd name="T46" fmla="*/ 104 w 110"/>
                <a:gd name="T47" fmla="*/ 93 h 127"/>
                <a:gd name="T48" fmla="*/ 110 w 110"/>
                <a:gd name="T49" fmla="*/ 93 h 127"/>
                <a:gd name="T50" fmla="*/ 104 w 110"/>
                <a:gd name="T51" fmla="*/ 127 h 127"/>
                <a:gd name="T52" fmla="*/ 0 w 110"/>
                <a:gd name="T53" fmla="*/ 127 h 127"/>
                <a:gd name="T54" fmla="*/ 0 w 110"/>
                <a:gd name="T55" fmla="*/ 121 h 127"/>
                <a:gd name="T56" fmla="*/ 8 w 110"/>
                <a:gd name="T57" fmla="*/ 120 h 127"/>
                <a:gd name="T58" fmla="*/ 13 w 110"/>
                <a:gd name="T59" fmla="*/ 120 h 127"/>
                <a:gd name="T60" fmla="*/ 17 w 110"/>
                <a:gd name="T61" fmla="*/ 117 h 127"/>
                <a:gd name="T62" fmla="*/ 18 w 110"/>
                <a:gd name="T63" fmla="*/ 114 h 127"/>
                <a:gd name="T64" fmla="*/ 20 w 110"/>
                <a:gd name="T65" fmla="*/ 110 h 127"/>
                <a:gd name="T66" fmla="*/ 20 w 110"/>
                <a:gd name="T6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27">
                  <a:moveTo>
                    <a:pt x="20" y="20"/>
                  </a:moveTo>
                  <a:lnTo>
                    <a:pt x="20" y="15"/>
                  </a:lnTo>
                  <a:lnTo>
                    <a:pt x="18" y="11"/>
                  </a:lnTo>
                  <a:lnTo>
                    <a:pt x="15" y="8"/>
                  </a:lnTo>
                  <a:lnTo>
                    <a:pt x="11" y="7"/>
                  </a:lnTo>
                  <a:lnTo>
                    <a:pt x="7" y="6"/>
                  </a:lnTo>
                  <a:lnTo>
                    <a:pt x="0" y="6"/>
                  </a:lnTo>
                  <a:lnTo>
                    <a:pt x="0" y="0"/>
                  </a:lnTo>
                  <a:lnTo>
                    <a:pt x="61" y="0"/>
                  </a:lnTo>
                  <a:lnTo>
                    <a:pt x="61" y="6"/>
                  </a:lnTo>
                  <a:lnTo>
                    <a:pt x="55" y="6"/>
                  </a:lnTo>
                  <a:lnTo>
                    <a:pt x="51" y="7"/>
                  </a:lnTo>
                  <a:lnTo>
                    <a:pt x="46" y="8"/>
                  </a:lnTo>
                  <a:lnTo>
                    <a:pt x="44" y="11"/>
                  </a:lnTo>
                  <a:lnTo>
                    <a:pt x="42" y="15"/>
                  </a:lnTo>
                  <a:lnTo>
                    <a:pt x="41" y="20"/>
                  </a:lnTo>
                  <a:lnTo>
                    <a:pt x="41" y="104"/>
                  </a:lnTo>
                  <a:lnTo>
                    <a:pt x="44" y="113"/>
                  </a:lnTo>
                  <a:lnTo>
                    <a:pt x="51" y="117"/>
                  </a:lnTo>
                  <a:lnTo>
                    <a:pt x="66" y="119"/>
                  </a:lnTo>
                  <a:lnTo>
                    <a:pt x="80" y="117"/>
                  </a:lnTo>
                  <a:lnTo>
                    <a:pt x="89" y="114"/>
                  </a:lnTo>
                  <a:lnTo>
                    <a:pt x="97" y="107"/>
                  </a:lnTo>
                  <a:lnTo>
                    <a:pt x="104" y="93"/>
                  </a:lnTo>
                  <a:lnTo>
                    <a:pt x="110" y="93"/>
                  </a:lnTo>
                  <a:lnTo>
                    <a:pt x="104" y="127"/>
                  </a:lnTo>
                  <a:lnTo>
                    <a:pt x="0" y="127"/>
                  </a:lnTo>
                  <a:lnTo>
                    <a:pt x="0" y="121"/>
                  </a:lnTo>
                  <a:lnTo>
                    <a:pt x="8" y="120"/>
                  </a:lnTo>
                  <a:lnTo>
                    <a:pt x="13" y="120"/>
                  </a:lnTo>
                  <a:lnTo>
                    <a:pt x="17" y="117"/>
                  </a:lnTo>
                  <a:lnTo>
                    <a:pt x="18"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20" name="Freeform 24">
              <a:extLst>
                <a:ext uri="{FF2B5EF4-FFF2-40B4-BE49-F238E27FC236}">
                  <a16:creationId xmlns:a16="http://schemas.microsoft.com/office/drawing/2014/main" id="{F20A2772-9DD7-462E-849C-89014CACE2AE}"/>
                </a:ext>
              </a:extLst>
            </p:cNvPr>
            <p:cNvSpPr>
              <a:spLocks/>
            </p:cNvSpPr>
            <p:nvPr/>
          </p:nvSpPr>
          <p:spPr bwMode="auto">
            <a:xfrm>
              <a:off x="2663939" y="7154276"/>
              <a:ext cx="86514" cy="98206"/>
            </a:xfrm>
            <a:custGeom>
              <a:avLst/>
              <a:gdLst>
                <a:gd name="T0" fmla="*/ 19 w 110"/>
                <a:gd name="T1" fmla="*/ 20 h 127"/>
                <a:gd name="T2" fmla="*/ 18 w 110"/>
                <a:gd name="T3" fmla="*/ 15 h 127"/>
                <a:gd name="T4" fmla="*/ 17 w 110"/>
                <a:gd name="T5" fmla="*/ 11 h 127"/>
                <a:gd name="T6" fmla="*/ 14 w 110"/>
                <a:gd name="T7" fmla="*/ 8 h 127"/>
                <a:gd name="T8" fmla="*/ 9 w 110"/>
                <a:gd name="T9" fmla="*/ 7 h 127"/>
                <a:gd name="T10" fmla="*/ 5 w 110"/>
                <a:gd name="T11" fmla="*/ 6 h 127"/>
                <a:gd name="T12" fmla="*/ 0 w 110"/>
                <a:gd name="T13" fmla="*/ 6 h 127"/>
                <a:gd name="T14" fmla="*/ 0 w 110"/>
                <a:gd name="T15" fmla="*/ 0 h 127"/>
                <a:gd name="T16" fmla="*/ 60 w 110"/>
                <a:gd name="T17" fmla="*/ 0 h 127"/>
                <a:gd name="T18" fmla="*/ 60 w 110"/>
                <a:gd name="T19" fmla="*/ 6 h 127"/>
                <a:gd name="T20" fmla="*/ 55 w 110"/>
                <a:gd name="T21" fmla="*/ 6 h 127"/>
                <a:gd name="T22" fmla="*/ 50 w 110"/>
                <a:gd name="T23" fmla="*/ 7 h 127"/>
                <a:gd name="T24" fmla="*/ 46 w 110"/>
                <a:gd name="T25" fmla="*/ 8 h 127"/>
                <a:gd name="T26" fmla="*/ 43 w 110"/>
                <a:gd name="T27" fmla="*/ 11 h 127"/>
                <a:gd name="T28" fmla="*/ 42 w 110"/>
                <a:gd name="T29" fmla="*/ 15 h 127"/>
                <a:gd name="T30" fmla="*/ 41 w 110"/>
                <a:gd name="T31" fmla="*/ 20 h 127"/>
                <a:gd name="T32" fmla="*/ 41 w 110"/>
                <a:gd name="T33" fmla="*/ 104 h 127"/>
                <a:gd name="T34" fmla="*/ 42 w 110"/>
                <a:gd name="T35" fmla="*/ 111 h 127"/>
                <a:gd name="T36" fmla="*/ 45 w 110"/>
                <a:gd name="T37" fmla="*/ 116 h 127"/>
                <a:gd name="T38" fmla="*/ 52 w 110"/>
                <a:gd name="T39" fmla="*/ 117 h 127"/>
                <a:gd name="T40" fmla="*/ 66 w 110"/>
                <a:gd name="T41" fmla="*/ 119 h 127"/>
                <a:gd name="T42" fmla="*/ 79 w 110"/>
                <a:gd name="T43" fmla="*/ 117 h 127"/>
                <a:gd name="T44" fmla="*/ 89 w 110"/>
                <a:gd name="T45" fmla="*/ 114 h 127"/>
                <a:gd name="T46" fmla="*/ 96 w 110"/>
                <a:gd name="T47" fmla="*/ 107 h 127"/>
                <a:gd name="T48" fmla="*/ 104 w 110"/>
                <a:gd name="T49" fmla="*/ 93 h 127"/>
                <a:gd name="T50" fmla="*/ 110 w 110"/>
                <a:gd name="T51" fmla="*/ 93 h 127"/>
                <a:gd name="T52" fmla="*/ 101 w 110"/>
                <a:gd name="T53" fmla="*/ 127 h 127"/>
                <a:gd name="T54" fmla="*/ 0 w 110"/>
                <a:gd name="T55" fmla="*/ 127 h 127"/>
                <a:gd name="T56" fmla="*/ 0 w 110"/>
                <a:gd name="T57" fmla="*/ 121 h 127"/>
                <a:gd name="T58" fmla="*/ 5 w 110"/>
                <a:gd name="T59" fmla="*/ 121 h 127"/>
                <a:gd name="T60" fmla="*/ 9 w 110"/>
                <a:gd name="T61" fmla="*/ 120 h 127"/>
                <a:gd name="T62" fmla="*/ 14 w 110"/>
                <a:gd name="T63" fmla="*/ 119 h 127"/>
                <a:gd name="T64" fmla="*/ 17 w 110"/>
                <a:gd name="T65" fmla="*/ 117 h 127"/>
                <a:gd name="T66" fmla="*/ 18 w 110"/>
                <a:gd name="T67" fmla="*/ 114 h 127"/>
                <a:gd name="T68" fmla="*/ 19 w 110"/>
                <a:gd name="T69" fmla="*/ 110 h 127"/>
                <a:gd name="T70" fmla="*/ 19 w 110"/>
                <a:gd name="T71"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7">
                  <a:moveTo>
                    <a:pt x="19" y="20"/>
                  </a:moveTo>
                  <a:lnTo>
                    <a:pt x="18" y="15"/>
                  </a:lnTo>
                  <a:lnTo>
                    <a:pt x="17" y="11"/>
                  </a:lnTo>
                  <a:lnTo>
                    <a:pt x="14" y="8"/>
                  </a:lnTo>
                  <a:lnTo>
                    <a:pt x="9" y="7"/>
                  </a:lnTo>
                  <a:lnTo>
                    <a:pt x="5" y="6"/>
                  </a:lnTo>
                  <a:lnTo>
                    <a:pt x="0" y="6"/>
                  </a:lnTo>
                  <a:lnTo>
                    <a:pt x="0" y="0"/>
                  </a:lnTo>
                  <a:lnTo>
                    <a:pt x="60" y="0"/>
                  </a:lnTo>
                  <a:lnTo>
                    <a:pt x="60" y="6"/>
                  </a:lnTo>
                  <a:lnTo>
                    <a:pt x="55" y="6"/>
                  </a:lnTo>
                  <a:lnTo>
                    <a:pt x="50" y="7"/>
                  </a:lnTo>
                  <a:lnTo>
                    <a:pt x="46" y="8"/>
                  </a:lnTo>
                  <a:lnTo>
                    <a:pt x="43" y="11"/>
                  </a:lnTo>
                  <a:lnTo>
                    <a:pt x="42" y="15"/>
                  </a:lnTo>
                  <a:lnTo>
                    <a:pt x="41" y="20"/>
                  </a:lnTo>
                  <a:lnTo>
                    <a:pt x="41" y="104"/>
                  </a:lnTo>
                  <a:lnTo>
                    <a:pt x="42" y="111"/>
                  </a:lnTo>
                  <a:lnTo>
                    <a:pt x="45" y="116"/>
                  </a:lnTo>
                  <a:lnTo>
                    <a:pt x="52" y="117"/>
                  </a:lnTo>
                  <a:lnTo>
                    <a:pt x="66" y="119"/>
                  </a:lnTo>
                  <a:lnTo>
                    <a:pt x="79" y="117"/>
                  </a:lnTo>
                  <a:lnTo>
                    <a:pt x="89" y="114"/>
                  </a:lnTo>
                  <a:lnTo>
                    <a:pt x="96" y="107"/>
                  </a:lnTo>
                  <a:lnTo>
                    <a:pt x="104" y="93"/>
                  </a:lnTo>
                  <a:lnTo>
                    <a:pt x="110" y="93"/>
                  </a:lnTo>
                  <a:lnTo>
                    <a:pt x="101" y="127"/>
                  </a:lnTo>
                  <a:lnTo>
                    <a:pt x="0" y="127"/>
                  </a:lnTo>
                  <a:lnTo>
                    <a:pt x="0" y="121"/>
                  </a:lnTo>
                  <a:lnTo>
                    <a:pt x="5" y="121"/>
                  </a:lnTo>
                  <a:lnTo>
                    <a:pt x="9" y="120"/>
                  </a:lnTo>
                  <a:lnTo>
                    <a:pt x="14" y="119"/>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21" name="Freeform 25">
              <a:extLst>
                <a:ext uri="{FF2B5EF4-FFF2-40B4-BE49-F238E27FC236}">
                  <a16:creationId xmlns:a16="http://schemas.microsoft.com/office/drawing/2014/main" id="{03482064-C64E-4140-8AB2-6278A523572F}"/>
                </a:ext>
              </a:extLst>
            </p:cNvPr>
            <p:cNvSpPr>
              <a:spLocks/>
            </p:cNvSpPr>
            <p:nvPr/>
          </p:nvSpPr>
          <p:spPr bwMode="auto">
            <a:xfrm>
              <a:off x="2843258" y="7154276"/>
              <a:ext cx="46764" cy="98206"/>
            </a:xfrm>
            <a:custGeom>
              <a:avLst/>
              <a:gdLst>
                <a:gd name="T0" fmla="*/ 19 w 60"/>
                <a:gd name="T1" fmla="*/ 20 h 127"/>
                <a:gd name="T2" fmla="*/ 18 w 60"/>
                <a:gd name="T3" fmla="*/ 15 h 127"/>
                <a:gd name="T4" fmla="*/ 17 w 60"/>
                <a:gd name="T5" fmla="*/ 11 h 127"/>
                <a:gd name="T6" fmla="*/ 14 w 60"/>
                <a:gd name="T7" fmla="*/ 8 h 127"/>
                <a:gd name="T8" fmla="*/ 11 w 60"/>
                <a:gd name="T9" fmla="*/ 7 h 127"/>
                <a:gd name="T10" fmla="*/ 5 w 60"/>
                <a:gd name="T11" fmla="*/ 6 h 127"/>
                <a:gd name="T12" fmla="*/ 0 w 60"/>
                <a:gd name="T13" fmla="*/ 6 h 127"/>
                <a:gd name="T14" fmla="*/ 0 w 60"/>
                <a:gd name="T15" fmla="*/ 0 h 127"/>
                <a:gd name="T16" fmla="*/ 60 w 60"/>
                <a:gd name="T17" fmla="*/ 0 h 127"/>
                <a:gd name="T18" fmla="*/ 60 w 60"/>
                <a:gd name="T19" fmla="*/ 6 h 127"/>
                <a:gd name="T20" fmla="*/ 55 w 60"/>
                <a:gd name="T21" fmla="*/ 6 h 127"/>
                <a:gd name="T22" fmla="*/ 50 w 60"/>
                <a:gd name="T23" fmla="*/ 7 h 127"/>
                <a:gd name="T24" fmla="*/ 46 w 60"/>
                <a:gd name="T25" fmla="*/ 8 h 127"/>
                <a:gd name="T26" fmla="*/ 43 w 60"/>
                <a:gd name="T27" fmla="*/ 11 h 127"/>
                <a:gd name="T28" fmla="*/ 42 w 60"/>
                <a:gd name="T29" fmla="*/ 15 h 127"/>
                <a:gd name="T30" fmla="*/ 41 w 60"/>
                <a:gd name="T31" fmla="*/ 20 h 127"/>
                <a:gd name="T32" fmla="*/ 41 w 60"/>
                <a:gd name="T33" fmla="*/ 110 h 127"/>
                <a:gd name="T34" fmla="*/ 42 w 60"/>
                <a:gd name="T35" fmla="*/ 114 h 127"/>
                <a:gd name="T36" fmla="*/ 43 w 60"/>
                <a:gd name="T37" fmla="*/ 117 h 127"/>
                <a:gd name="T38" fmla="*/ 46 w 60"/>
                <a:gd name="T39" fmla="*/ 119 h 127"/>
                <a:gd name="T40" fmla="*/ 50 w 60"/>
                <a:gd name="T41" fmla="*/ 120 h 127"/>
                <a:gd name="T42" fmla="*/ 55 w 60"/>
                <a:gd name="T43" fmla="*/ 121 h 127"/>
                <a:gd name="T44" fmla="*/ 60 w 60"/>
                <a:gd name="T45" fmla="*/ 121 h 127"/>
                <a:gd name="T46" fmla="*/ 60 w 60"/>
                <a:gd name="T47" fmla="*/ 127 h 127"/>
                <a:gd name="T48" fmla="*/ 0 w 60"/>
                <a:gd name="T49" fmla="*/ 127 h 127"/>
                <a:gd name="T50" fmla="*/ 0 w 60"/>
                <a:gd name="T51" fmla="*/ 121 h 127"/>
                <a:gd name="T52" fmla="*/ 7 w 60"/>
                <a:gd name="T53" fmla="*/ 120 h 127"/>
                <a:gd name="T54" fmla="*/ 12 w 60"/>
                <a:gd name="T55" fmla="*/ 120 h 127"/>
                <a:gd name="T56" fmla="*/ 17 w 60"/>
                <a:gd name="T57" fmla="*/ 117 h 127"/>
                <a:gd name="T58" fmla="*/ 18 w 60"/>
                <a:gd name="T59" fmla="*/ 114 h 127"/>
                <a:gd name="T60" fmla="*/ 19 w 60"/>
                <a:gd name="T61" fmla="*/ 110 h 127"/>
                <a:gd name="T62" fmla="*/ 19 w 60"/>
                <a:gd name="T63"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27">
                  <a:moveTo>
                    <a:pt x="19" y="20"/>
                  </a:moveTo>
                  <a:lnTo>
                    <a:pt x="18" y="15"/>
                  </a:lnTo>
                  <a:lnTo>
                    <a:pt x="17" y="11"/>
                  </a:lnTo>
                  <a:lnTo>
                    <a:pt x="14" y="8"/>
                  </a:lnTo>
                  <a:lnTo>
                    <a:pt x="11" y="7"/>
                  </a:lnTo>
                  <a:lnTo>
                    <a:pt x="5" y="6"/>
                  </a:lnTo>
                  <a:lnTo>
                    <a:pt x="0" y="6"/>
                  </a:lnTo>
                  <a:lnTo>
                    <a:pt x="0" y="0"/>
                  </a:lnTo>
                  <a:lnTo>
                    <a:pt x="60" y="0"/>
                  </a:lnTo>
                  <a:lnTo>
                    <a:pt x="60" y="6"/>
                  </a:lnTo>
                  <a:lnTo>
                    <a:pt x="55" y="6"/>
                  </a:lnTo>
                  <a:lnTo>
                    <a:pt x="50" y="7"/>
                  </a:lnTo>
                  <a:lnTo>
                    <a:pt x="46" y="8"/>
                  </a:lnTo>
                  <a:lnTo>
                    <a:pt x="43" y="11"/>
                  </a:lnTo>
                  <a:lnTo>
                    <a:pt x="42" y="15"/>
                  </a:lnTo>
                  <a:lnTo>
                    <a:pt x="41" y="20"/>
                  </a:lnTo>
                  <a:lnTo>
                    <a:pt x="41" y="110"/>
                  </a:lnTo>
                  <a:lnTo>
                    <a:pt x="42" y="114"/>
                  </a:lnTo>
                  <a:lnTo>
                    <a:pt x="43" y="117"/>
                  </a:lnTo>
                  <a:lnTo>
                    <a:pt x="46" y="119"/>
                  </a:lnTo>
                  <a:lnTo>
                    <a:pt x="50" y="120"/>
                  </a:lnTo>
                  <a:lnTo>
                    <a:pt x="55" y="121"/>
                  </a:lnTo>
                  <a:lnTo>
                    <a:pt x="60" y="121"/>
                  </a:lnTo>
                  <a:lnTo>
                    <a:pt x="60" y="127"/>
                  </a:lnTo>
                  <a:lnTo>
                    <a:pt x="0" y="127"/>
                  </a:lnTo>
                  <a:lnTo>
                    <a:pt x="0" y="121"/>
                  </a:lnTo>
                  <a:lnTo>
                    <a:pt x="7" y="120"/>
                  </a:lnTo>
                  <a:lnTo>
                    <a:pt x="12" y="120"/>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22" name="Freeform 26">
              <a:extLst>
                <a:ext uri="{FF2B5EF4-FFF2-40B4-BE49-F238E27FC236}">
                  <a16:creationId xmlns:a16="http://schemas.microsoft.com/office/drawing/2014/main" id="{AC96FAFA-FFF3-4097-950F-17EFB5FC1645}"/>
                </a:ext>
              </a:extLst>
            </p:cNvPr>
            <p:cNvSpPr>
              <a:spLocks/>
            </p:cNvSpPr>
            <p:nvPr/>
          </p:nvSpPr>
          <p:spPr bwMode="auto">
            <a:xfrm>
              <a:off x="2982827" y="7153107"/>
              <a:ext cx="105220" cy="100545"/>
            </a:xfrm>
            <a:custGeom>
              <a:avLst/>
              <a:gdLst>
                <a:gd name="T0" fmla="*/ 17 w 137"/>
                <a:gd name="T1" fmla="*/ 20 h 130"/>
                <a:gd name="T2" fmla="*/ 14 w 137"/>
                <a:gd name="T3" fmla="*/ 14 h 130"/>
                <a:gd name="T4" fmla="*/ 13 w 137"/>
                <a:gd name="T5" fmla="*/ 10 h 130"/>
                <a:gd name="T6" fmla="*/ 10 w 137"/>
                <a:gd name="T7" fmla="*/ 7 h 130"/>
                <a:gd name="T8" fmla="*/ 6 w 137"/>
                <a:gd name="T9" fmla="*/ 7 h 130"/>
                <a:gd name="T10" fmla="*/ 0 w 137"/>
                <a:gd name="T11" fmla="*/ 6 h 130"/>
                <a:gd name="T12" fmla="*/ 0 w 137"/>
                <a:gd name="T13" fmla="*/ 0 h 130"/>
                <a:gd name="T14" fmla="*/ 55 w 137"/>
                <a:gd name="T15" fmla="*/ 0 h 130"/>
                <a:gd name="T16" fmla="*/ 55 w 137"/>
                <a:gd name="T17" fmla="*/ 6 h 130"/>
                <a:gd name="T18" fmla="*/ 50 w 137"/>
                <a:gd name="T19" fmla="*/ 6 h 130"/>
                <a:gd name="T20" fmla="*/ 45 w 137"/>
                <a:gd name="T21" fmla="*/ 7 h 130"/>
                <a:gd name="T22" fmla="*/ 42 w 137"/>
                <a:gd name="T23" fmla="*/ 8 h 130"/>
                <a:gd name="T24" fmla="*/ 41 w 137"/>
                <a:gd name="T25" fmla="*/ 11 h 130"/>
                <a:gd name="T26" fmla="*/ 41 w 137"/>
                <a:gd name="T27" fmla="*/ 14 h 130"/>
                <a:gd name="T28" fmla="*/ 41 w 137"/>
                <a:gd name="T29" fmla="*/ 20 h 130"/>
                <a:gd name="T30" fmla="*/ 76 w 137"/>
                <a:gd name="T31" fmla="*/ 102 h 130"/>
                <a:gd name="T32" fmla="*/ 106 w 137"/>
                <a:gd name="T33" fmla="*/ 25 h 130"/>
                <a:gd name="T34" fmla="*/ 107 w 137"/>
                <a:gd name="T35" fmla="*/ 23 h 130"/>
                <a:gd name="T36" fmla="*/ 109 w 137"/>
                <a:gd name="T37" fmla="*/ 17 h 130"/>
                <a:gd name="T38" fmla="*/ 109 w 137"/>
                <a:gd name="T39" fmla="*/ 14 h 130"/>
                <a:gd name="T40" fmla="*/ 109 w 137"/>
                <a:gd name="T41" fmla="*/ 11 h 130"/>
                <a:gd name="T42" fmla="*/ 107 w 137"/>
                <a:gd name="T43" fmla="*/ 8 h 130"/>
                <a:gd name="T44" fmla="*/ 105 w 137"/>
                <a:gd name="T45" fmla="*/ 7 h 130"/>
                <a:gd name="T46" fmla="*/ 100 w 137"/>
                <a:gd name="T47" fmla="*/ 7 h 130"/>
                <a:gd name="T48" fmla="*/ 96 w 137"/>
                <a:gd name="T49" fmla="*/ 6 h 130"/>
                <a:gd name="T50" fmla="*/ 90 w 137"/>
                <a:gd name="T51" fmla="*/ 6 h 130"/>
                <a:gd name="T52" fmla="*/ 90 w 137"/>
                <a:gd name="T53" fmla="*/ 0 h 130"/>
                <a:gd name="T54" fmla="*/ 137 w 137"/>
                <a:gd name="T55" fmla="*/ 0 h 130"/>
                <a:gd name="T56" fmla="*/ 137 w 137"/>
                <a:gd name="T57" fmla="*/ 6 h 130"/>
                <a:gd name="T58" fmla="*/ 134 w 137"/>
                <a:gd name="T59" fmla="*/ 6 h 130"/>
                <a:gd name="T60" fmla="*/ 131 w 137"/>
                <a:gd name="T61" fmla="*/ 7 h 130"/>
                <a:gd name="T62" fmla="*/ 129 w 137"/>
                <a:gd name="T63" fmla="*/ 7 h 130"/>
                <a:gd name="T64" fmla="*/ 126 w 137"/>
                <a:gd name="T65" fmla="*/ 8 h 130"/>
                <a:gd name="T66" fmla="*/ 123 w 137"/>
                <a:gd name="T67" fmla="*/ 13 h 130"/>
                <a:gd name="T68" fmla="*/ 121 w 137"/>
                <a:gd name="T69" fmla="*/ 17 h 130"/>
                <a:gd name="T70" fmla="*/ 117 w 137"/>
                <a:gd name="T71" fmla="*/ 23 h 130"/>
                <a:gd name="T72" fmla="*/ 73 w 137"/>
                <a:gd name="T73" fmla="*/ 130 h 130"/>
                <a:gd name="T74" fmla="*/ 62 w 137"/>
                <a:gd name="T75" fmla="*/ 130 h 130"/>
                <a:gd name="T76" fmla="*/ 17 w 137"/>
                <a:gd name="T77"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0">
                  <a:moveTo>
                    <a:pt x="17" y="20"/>
                  </a:moveTo>
                  <a:lnTo>
                    <a:pt x="14" y="14"/>
                  </a:lnTo>
                  <a:lnTo>
                    <a:pt x="13" y="10"/>
                  </a:lnTo>
                  <a:lnTo>
                    <a:pt x="10" y="7"/>
                  </a:lnTo>
                  <a:lnTo>
                    <a:pt x="6" y="7"/>
                  </a:lnTo>
                  <a:lnTo>
                    <a:pt x="0" y="6"/>
                  </a:lnTo>
                  <a:lnTo>
                    <a:pt x="0" y="0"/>
                  </a:lnTo>
                  <a:lnTo>
                    <a:pt x="55" y="0"/>
                  </a:lnTo>
                  <a:lnTo>
                    <a:pt x="55" y="6"/>
                  </a:lnTo>
                  <a:lnTo>
                    <a:pt x="50" y="6"/>
                  </a:lnTo>
                  <a:lnTo>
                    <a:pt x="45" y="7"/>
                  </a:lnTo>
                  <a:lnTo>
                    <a:pt x="42" y="8"/>
                  </a:lnTo>
                  <a:lnTo>
                    <a:pt x="41" y="11"/>
                  </a:lnTo>
                  <a:lnTo>
                    <a:pt x="41" y="14"/>
                  </a:lnTo>
                  <a:lnTo>
                    <a:pt x="41" y="20"/>
                  </a:lnTo>
                  <a:lnTo>
                    <a:pt x="76" y="102"/>
                  </a:lnTo>
                  <a:lnTo>
                    <a:pt x="106" y="25"/>
                  </a:lnTo>
                  <a:lnTo>
                    <a:pt x="107" y="23"/>
                  </a:lnTo>
                  <a:lnTo>
                    <a:pt x="109" y="17"/>
                  </a:lnTo>
                  <a:lnTo>
                    <a:pt x="109" y="14"/>
                  </a:lnTo>
                  <a:lnTo>
                    <a:pt x="109" y="11"/>
                  </a:lnTo>
                  <a:lnTo>
                    <a:pt x="107" y="8"/>
                  </a:lnTo>
                  <a:lnTo>
                    <a:pt x="105" y="7"/>
                  </a:lnTo>
                  <a:lnTo>
                    <a:pt x="100" y="7"/>
                  </a:lnTo>
                  <a:lnTo>
                    <a:pt x="96" y="6"/>
                  </a:lnTo>
                  <a:lnTo>
                    <a:pt x="90" y="6"/>
                  </a:lnTo>
                  <a:lnTo>
                    <a:pt x="90" y="0"/>
                  </a:lnTo>
                  <a:lnTo>
                    <a:pt x="137" y="0"/>
                  </a:lnTo>
                  <a:lnTo>
                    <a:pt x="137" y="6"/>
                  </a:lnTo>
                  <a:lnTo>
                    <a:pt x="134" y="6"/>
                  </a:lnTo>
                  <a:lnTo>
                    <a:pt x="131" y="7"/>
                  </a:lnTo>
                  <a:lnTo>
                    <a:pt x="129" y="7"/>
                  </a:lnTo>
                  <a:lnTo>
                    <a:pt x="126" y="8"/>
                  </a:lnTo>
                  <a:lnTo>
                    <a:pt x="123" y="13"/>
                  </a:lnTo>
                  <a:lnTo>
                    <a:pt x="121" y="17"/>
                  </a:lnTo>
                  <a:lnTo>
                    <a:pt x="117" y="23"/>
                  </a:lnTo>
                  <a:lnTo>
                    <a:pt x="73" y="130"/>
                  </a:lnTo>
                  <a:lnTo>
                    <a:pt x="62" y="130"/>
                  </a:lnTo>
                  <a:lnTo>
                    <a:pt x="17"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23" name="Freeform 27">
              <a:extLst>
                <a:ext uri="{FF2B5EF4-FFF2-40B4-BE49-F238E27FC236}">
                  <a16:creationId xmlns:a16="http://schemas.microsoft.com/office/drawing/2014/main" id="{85717FBB-13AD-488E-B504-83B087F59437}"/>
                </a:ext>
              </a:extLst>
            </p:cNvPr>
            <p:cNvSpPr>
              <a:spLocks noEditPoints="1"/>
            </p:cNvSpPr>
            <p:nvPr/>
          </p:nvSpPr>
          <p:spPr bwMode="auto">
            <a:xfrm>
              <a:off x="3180852" y="7151938"/>
              <a:ext cx="105220" cy="102882"/>
            </a:xfrm>
            <a:custGeom>
              <a:avLst/>
              <a:gdLst>
                <a:gd name="T0" fmla="*/ 81 w 136"/>
                <a:gd name="T1" fmla="*/ 76 h 131"/>
                <a:gd name="T2" fmla="*/ 43 w 136"/>
                <a:gd name="T3" fmla="*/ 76 h 131"/>
                <a:gd name="T4" fmla="*/ 63 w 136"/>
                <a:gd name="T5" fmla="*/ 24 h 131"/>
                <a:gd name="T6" fmla="*/ 81 w 136"/>
                <a:gd name="T7" fmla="*/ 76 h 131"/>
                <a:gd name="T8" fmla="*/ 80 w 136"/>
                <a:gd name="T9" fmla="*/ 131 h 131"/>
                <a:gd name="T10" fmla="*/ 136 w 136"/>
                <a:gd name="T11" fmla="*/ 131 h 131"/>
                <a:gd name="T12" fmla="*/ 136 w 136"/>
                <a:gd name="T13" fmla="*/ 125 h 131"/>
                <a:gd name="T14" fmla="*/ 131 w 136"/>
                <a:gd name="T15" fmla="*/ 124 h 131"/>
                <a:gd name="T16" fmla="*/ 127 w 136"/>
                <a:gd name="T17" fmla="*/ 123 h 131"/>
                <a:gd name="T18" fmla="*/ 122 w 136"/>
                <a:gd name="T19" fmla="*/ 121 h 131"/>
                <a:gd name="T20" fmla="*/ 119 w 136"/>
                <a:gd name="T21" fmla="*/ 118 h 131"/>
                <a:gd name="T22" fmla="*/ 118 w 136"/>
                <a:gd name="T23" fmla="*/ 114 h 131"/>
                <a:gd name="T24" fmla="*/ 115 w 136"/>
                <a:gd name="T25" fmla="*/ 108 h 131"/>
                <a:gd name="T26" fmla="*/ 77 w 136"/>
                <a:gd name="T27" fmla="*/ 0 h 131"/>
                <a:gd name="T28" fmla="*/ 57 w 136"/>
                <a:gd name="T29" fmla="*/ 7 h 131"/>
                <a:gd name="T30" fmla="*/ 57 w 136"/>
                <a:gd name="T31" fmla="*/ 10 h 131"/>
                <a:gd name="T32" fmla="*/ 57 w 136"/>
                <a:gd name="T33" fmla="*/ 12 h 131"/>
                <a:gd name="T34" fmla="*/ 56 w 136"/>
                <a:gd name="T35" fmla="*/ 15 h 131"/>
                <a:gd name="T36" fmla="*/ 55 w 136"/>
                <a:gd name="T37" fmla="*/ 18 h 131"/>
                <a:gd name="T38" fmla="*/ 19 w 136"/>
                <a:gd name="T39" fmla="*/ 114 h 131"/>
                <a:gd name="T40" fmla="*/ 16 w 136"/>
                <a:gd name="T41" fmla="*/ 117 h 131"/>
                <a:gd name="T42" fmla="*/ 14 w 136"/>
                <a:gd name="T43" fmla="*/ 120 h 131"/>
                <a:gd name="T44" fmla="*/ 11 w 136"/>
                <a:gd name="T45" fmla="*/ 123 h 131"/>
                <a:gd name="T46" fmla="*/ 7 w 136"/>
                <a:gd name="T47" fmla="*/ 124 h 131"/>
                <a:gd name="T48" fmla="*/ 0 w 136"/>
                <a:gd name="T49" fmla="*/ 125 h 131"/>
                <a:gd name="T50" fmla="*/ 0 w 136"/>
                <a:gd name="T51" fmla="*/ 131 h 131"/>
                <a:gd name="T52" fmla="*/ 46 w 136"/>
                <a:gd name="T53" fmla="*/ 131 h 131"/>
                <a:gd name="T54" fmla="*/ 46 w 136"/>
                <a:gd name="T55" fmla="*/ 125 h 131"/>
                <a:gd name="T56" fmla="*/ 43 w 136"/>
                <a:gd name="T57" fmla="*/ 125 h 131"/>
                <a:gd name="T58" fmla="*/ 40 w 136"/>
                <a:gd name="T59" fmla="*/ 125 h 131"/>
                <a:gd name="T60" fmla="*/ 36 w 136"/>
                <a:gd name="T61" fmla="*/ 124 h 131"/>
                <a:gd name="T62" fmla="*/ 33 w 136"/>
                <a:gd name="T63" fmla="*/ 123 h 131"/>
                <a:gd name="T64" fmla="*/ 31 w 136"/>
                <a:gd name="T65" fmla="*/ 120 h 131"/>
                <a:gd name="T66" fmla="*/ 31 w 136"/>
                <a:gd name="T67" fmla="*/ 117 h 131"/>
                <a:gd name="T68" fmla="*/ 31 w 136"/>
                <a:gd name="T69" fmla="*/ 113 h 131"/>
                <a:gd name="T70" fmla="*/ 32 w 136"/>
                <a:gd name="T71" fmla="*/ 107 h 131"/>
                <a:gd name="T72" fmla="*/ 33 w 136"/>
                <a:gd name="T73" fmla="*/ 103 h 131"/>
                <a:gd name="T74" fmla="*/ 36 w 136"/>
                <a:gd name="T75" fmla="*/ 100 h 131"/>
                <a:gd name="T76" fmla="*/ 40 w 136"/>
                <a:gd name="T77" fmla="*/ 84 h 131"/>
                <a:gd name="T78" fmla="*/ 84 w 136"/>
                <a:gd name="T79" fmla="*/ 84 h 131"/>
                <a:gd name="T80" fmla="*/ 93 w 136"/>
                <a:gd name="T81" fmla="*/ 108 h 131"/>
                <a:gd name="T82" fmla="*/ 94 w 136"/>
                <a:gd name="T83" fmla="*/ 111 h 131"/>
                <a:gd name="T84" fmla="*/ 95 w 136"/>
                <a:gd name="T85" fmla="*/ 113 h 131"/>
                <a:gd name="T86" fmla="*/ 95 w 136"/>
                <a:gd name="T87" fmla="*/ 114 h 131"/>
                <a:gd name="T88" fmla="*/ 95 w 136"/>
                <a:gd name="T89" fmla="*/ 115 h 131"/>
                <a:gd name="T90" fmla="*/ 95 w 136"/>
                <a:gd name="T91" fmla="*/ 117 h 131"/>
                <a:gd name="T92" fmla="*/ 95 w 136"/>
                <a:gd name="T93" fmla="*/ 120 h 131"/>
                <a:gd name="T94" fmla="*/ 93 w 136"/>
                <a:gd name="T95" fmla="*/ 123 h 131"/>
                <a:gd name="T96" fmla="*/ 90 w 136"/>
                <a:gd name="T97" fmla="*/ 124 h 131"/>
                <a:gd name="T98" fmla="*/ 86 w 136"/>
                <a:gd name="T99" fmla="*/ 125 h 131"/>
                <a:gd name="T100" fmla="*/ 81 w 136"/>
                <a:gd name="T101" fmla="*/ 125 h 131"/>
                <a:gd name="T102" fmla="*/ 80 w 136"/>
                <a:gd name="T103" fmla="*/ 125 h 131"/>
                <a:gd name="T104" fmla="*/ 80 w 136"/>
                <a:gd name="T10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31">
                  <a:moveTo>
                    <a:pt x="81" y="76"/>
                  </a:moveTo>
                  <a:lnTo>
                    <a:pt x="43" y="76"/>
                  </a:lnTo>
                  <a:lnTo>
                    <a:pt x="63" y="24"/>
                  </a:lnTo>
                  <a:lnTo>
                    <a:pt x="81" y="76"/>
                  </a:lnTo>
                  <a:close/>
                  <a:moveTo>
                    <a:pt x="80" y="131"/>
                  </a:moveTo>
                  <a:lnTo>
                    <a:pt x="136" y="131"/>
                  </a:lnTo>
                  <a:lnTo>
                    <a:pt x="136" y="125"/>
                  </a:lnTo>
                  <a:lnTo>
                    <a:pt x="131" y="124"/>
                  </a:lnTo>
                  <a:lnTo>
                    <a:pt x="127" y="123"/>
                  </a:lnTo>
                  <a:lnTo>
                    <a:pt x="122" y="121"/>
                  </a:lnTo>
                  <a:lnTo>
                    <a:pt x="119" y="118"/>
                  </a:lnTo>
                  <a:lnTo>
                    <a:pt x="118" y="114"/>
                  </a:lnTo>
                  <a:lnTo>
                    <a:pt x="115" y="108"/>
                  </a:lnTo>
                  <a:lnTo>
                    <a:pt x="77" y="0"/>
                  </a:lnTo>
                  <a:lnTo>
                    <a:pt x="57" y="7"/>
                  </a:lnTo>
                  <a:lnTo>
                    <a:pt x="57" y="10"/>
                  </a:lnTo>
                  <a:lnTo>
                    <a:pt x="57" y="12"/>
                  </a:lnTo>
                  <a:lnTo>
                    <a:pt x="56" y="15"/>
                  </a:lnTo>
                  <a:lnTo>
                    <a:pt x="55" y="18"/>
                  </a:lnTo>
                  <a:lnTo>
                    <a:pt x="19" y="114"/>
                  </a:lnTo>
                  <a:lnTo>
                    <a:pt x="16" y="117"/>
                  </a:lnTo>
                  <a:lnTo>
                    <a:pt x="14" y="120"/>
                  </a:lnTo>
                  <a:lnTo>
                    <a:pt x="11" y="123"/>
                  </a:lnTo>
                  <a:lnTo>
                    <a:pt x="7" y="124"/>
                  </a:lnTo>
                  <a:lnTo>
                    <a:pt x="0" y="125"/>
                  </a:lnTo>
                  <a:lnTo>
                    <a:pt x="0" y="131"/>
                  </a:lnTo>
                  <a:lnTo>
                    <a:pt x="46" y="131"/>
                  </a:lnTo>
                  <a:lnTo>
                    <a:pt x="46" y="125"/>
                  </a:lnTo>
                  <a:lnTo>
                    <a:pt x="43" y="125"/>
                  </a:lnTo>
                  <a:lnTo>
                    <a:pt x="40" y="125"/>
                  </a:lnTo>
                  <a:lnTo>
                    <a:pt x="36" y="124"/>
                  </a:lnTo>
                  <a:lnTo>
                    <a:pt x="33" y="123"/>
                  </a:lnTo>
                  <a:lnTo>
                    <a:pt x="31" y="120"/>
                  </a:lnTo>
                  <a:lnTo>
                    <a:pt x="31" y="117"/>
                  </a:lnTo>
                  <a:lnTo>
                    <a:pt x="31" y="113"/>
                  </a:lnTo>
                  <a:lnTo>
                    <a:pt x="32" y="107"/>
                  </a:lnTo>
                  <a:lnTo>
                    <a:pt x="33" y="103"/>
                  </a:lnTo>
                  <a:lnTo>
                    <a:pt x="36" y="100"/>
                  </a:lnTo>
                  <a:lnTo>
                    <a:pt x="40" y="84"/>
                  </a:lnTo>
                  <a:lnTo>
                    <a:pt x="84" y="84"/>
                  </a:lnTo>
                  <a:lnTo>
                    <a:pt x="93" y="108"/>
                  </a:lnTo>
                  <a:lnTo>
                    <a:pt x="94" y="111"/>
                  </a:lnTo>
                  <a:lnTo>
                    <a:pt x="95" y="113"/>
                  </a:lnTo>
                  <a:lnTo>
                    <a:pt x="95" y="114"/>
                  </a:lnTo>
                  <a:lnTo>
                    <a:pt x="95" y="115"/>
                  </a:lnTo>
                  <a:lnTo>
                    <a:pt x="95" y="117"/>
                  </a:lnTo>
                  <a:lnTo>
                    <a:pt x="95" y="120"/>
                  </a:lnTo>
                  <a:lnTo>
                    <a:pt x="93" y="123"/>
                  </a:lnTo>
                  <a:lnTo>
                    <a:pt x="90" y="124"/>
                  </a:lnTo>
                  <a:lnTo>
                    <a:pt x="86" y="125"/>
                  </a:lnTo>
                  <a:lnTo>
                    <a:pt x="81" y="125"/>
                  </a:lnTo>
                  <a:lnTo>
                    <a:pt x="80" y="125"/>
                  </a:lnTo>
                  <a:lnTo>
                    <a:pt x="80" y="1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24" name="Freeform 28">
              <a:extLst>
                <a:ext uri="{FF2B5EF4-FFF2-40B4-BE49-F238E27FC236}">
                  <a16:creationId xmlns:a16="http://schemas.microsoft.com/office/drawing/2014/main" id="{46B336FF-9925-41E7-A4C4-2FF29EA2E0FD}"/>
                </a:ext>
              </a:extLst>
            </p:cNvPr>
            <p:cNvSpPr>
              <a:spLocks/>
            </p:cNvSpPr>
            <p:nvPr/>
          </p:nvSpPr>
          <p:spPr bwMode="auto">
            <a:xfrm>
              <a:off x="3378874" y="7153107"/>
              <a:ext cx="109896" cy="100545"/>
            </a:xfrm>
            <a:custGeom>
              <a:avLst/>
              <a:gdLst>
                <a:gd name="T0" fmla="*/ 21 w 141"/>
                <a:gd name="T1" fmla="*/ 20 h 130"/>
                <a:gd name="T2" fmla="*/ 21 w 141"/>
                <a:gd name="T3" fmla="*/ 15 h 130"/>
                <a:gd name="T4" fmla="*/ 18 w 141"/>
                <a:gd name="T5" fmla="*/ 13 h 130"/>
                <a:gd name="T6" fmla="*/ 16 w 141"/>
                <a:gd name="T7" fmla="*/ 11 h 130"/>
                <a:gd name="T8" fmla="*/ 13 w 141"/>
                <a:gd name="T9" fmla="*/ 8 h 130"/>
                <a:gd name="T10" fmla="*/ 10 w 141"/>
                <a:gd name="T11" fmla="*/ 7 h 130"/>
                <a:gd name="T12" fmla="*/ 7 w 141"/>
                <a:gd name="T13" fmla="*/ 7 h 130"/>
                <a:gd name="T14" fmla="*/ 4 w 141"/>
                <a:gd name="T15" fmla="*/ 6 h 130"/>
                <a:gd name="T16" fmla="*/ 3 w 141"/>
                <a:gd name="T17" fmla="*/ 6 h 130"/>
                <a:gd name="T18" fmla="*/ 3 w 141"/>
                <a:gd name="T19" fmla="*/ 0 h 130"/>
                <a:gd name="T20" fmla="*/ 35 w 141"/>
                <a:gd name="T21" fmla="*/ 0 h 130"/>
                <a:gd name="T22" fmla="*/ 114 w 141"/>
                <a:gd name="T23" fmla="*/ 93 h 130"/>
                <a:gd name="T24" fmla="*/ 114 w 141"/>
                <a:gd name="T25" fmla="*/ 25 h 130"/>
                <a:gd name="T26" fmla="*/ 114 w 141"/>
                <a:gd name="T27" fmla="*/ 18 h 130"/>
                <a:gd name="T28" fmla="*/ 113 w 141"/>
                <a:gd name="T29" fmla="*/ 14 h 130"/>
                <a:gd name="T30" fmla="*/ 112 w 141"/>
                <a:gd name="T31" fmla="*/ 11 h 130"/>
                <a:gd name="T32" fmla="*/ 109 w 141"/>
                <a:gd name="T33" fmla="*/ 8 h 130"/>
                <a:gd name="T34" fmla="*/ 105 w 141"/>
                <a:gd name="T35" fmla="*/ 7 h 130"/>
                <a:gd name="T36" fmla="*/ 100 w 141"/>
                <a:gd name="T37" fmla="*/ 6 h 130"/>
                <a:gd name="T38" fmla="*/ 96 w 141"/>
                <a:gd name="T39" fmla="*/ 6 h 130"/>
                <a:gd name="T40" fmla="*/ 96 w 141"/>
                <a:gd name="T41" fmla="*/ 0 h 130"/>
                <a:gd name="T42" fmla="*/ 141 w 141"/>
                <a:gd name="T43" fmla="*/ 0 h 130"/>
                <a:gd name="T44" fmla="*/ 141 w 141"/>
                <a:gd name="T45" fmla="*/ 6 h 130"/>
                <a:gd name="T46" fmla="*/ 137 w 141"/>
                <a:gd name="T47" fmla="*/ 6 h 130"/>
                <a:gd name="T48" fmla="*/ 133 w 141"/>
                <a:gd name="T49" fmla="*/ 7 h 130"/>
                <a:gd name="T50" fmla="*/ 130 w 141"/>
                <a:gd name="T51" fmla="*/ 8 h 130"/>
                <a:gd name="T52" fmla="*/ 127 w 141"/>
                <a:gd name="T53" fmla="*/ 11 h 130"/>
                <a:gd name="T54" fmla="*/ 126 w 141"/>
                <a:gd name="T55" fmla="*/ 15 h 130"/>
                <a:gd name="T56" fmla="*/ 126 w 141"/>
                <a:gd name="T57" fmla="*/ 20 h 130"/>
                <a:gd name="T58" fmla="*/ 126 w 141"/>
                <a:gd name="T59" fmla="*/ 130 h 130"/>
                <a:gd name="T60" fmla="*/ 120 w 141"/>
                <a:gd name="T61" fmla="*/ 130 h 130"/>
                <a:gd name="T62" fmla="*/ 33 w 141"/>
                <a:gd name="T63" fmla="*/ 28 h 130"/>
                <a:gd name="T64" fmla="*/ 33 w 141"/>
                <a:gd name="T65" fmla="*/ 96 h 130"/>
                <a:gd name="T66" fmla="*/ 33 w 141"/>
                <a:gd name="T67" fmla="*/ 109 h 130"/>
                <a:gd name="T68" fmla="*/ 37 w 141"/>
                <a:gd name="T69" fmla="*/ 116 h 130"/>
                <a:gd name="T70" fmla="*/ 42 w 141"/>
                <a:gd name="T71" fmla="*/ 120 h 130"/>
                <a:gd name="T72" fmla="*/ 54 w 141"/>
                <a:gd name="T73" fmla="*/ 121 h 130"/>
                <a:gd name="T74" fmla="*/ 54 w 141"/>
                <a:gd name="T75" fmla="*/ 127 h 130"/>
                <a:gd name="T76" fmla="*/ 0 w 141"/>
                <a:gd name="T77" fmla="*/ 127 h 130"/>
                <a:gd name="T78" fmla="*/ 0 w 141"/>
                <a:gd name="T79" fmla="*/ 121 h 130"/>
                <a:gd name="T80" fmla="*/ 10 w 141"/>
                <a:gd name="T81" fmla="*/ 120 h 130"/>
                <a:gd name="T82" fmla="*/ 17 w 141"/>
                <a:gd name="T83" fmla="*/ 116 h 130"/>
                <a:gd name="T84" fmla="*/ 20 w 141"/>
                <a:gd name="T85" fmla="*/ 110 h 130"/>
                <a:gd name="T86" fmla="*/ 21 w 141"/>
                <a:gd name="T87" fmla="*/ 102 h 130"/>
                <a:gd name="T88" fmla="*/ 21 w 141"/>
                <a:gd name="T89" fmla="*/ 90 h 130"/>
                <a:gd name="T90" fmla="*/ 21 w 141"/>
                <a:gd name="T91"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30">
                  <a:moveTo>
                    <a:pt x="21" y="20"/>
                  </a:moveTo>
                  <a:lnTo>
                    <a:pt x="21" y="15"/>
                  </a:lnTo>
                  <a:lnTo>
                    <a:pt x="18" y="13"/>
                  </a:lnTo>
                  <a:lnTo>
                    <a:pt x="16" y="11"/>
                  </a:lnTo>
                  <a:lnTo>
                    <a:pt x="13" y="8"/>
                  </a:lnTo>
                  <a:lnTo>
                    <a:pt x="10" y="7"/>
                  </a:lnTo>
                  <a:lnTo>
                    <a:pt x="7" y="7"/>
                  </a:lnTo>
                  <a:lnTo>
                    <a:pt x="4" y="6"/>
                  </a:lnTo>
                  <a:lnTo>
                    <a:pt x="3" y="6"/>
                  </a:lnTo>
                  <a:lnTo>
                    <a:pt x="3" y="0"/>
                  </a:lnTo>
                  <a:lnTo>
                    <a:pt x="35" y="0"/>
                  </a:lnTo>
                  <a:lnTo>
                    <a:pt x="114" y="93"/>
                  </a:lnTo>
                  <a:lnTo>
                    <a:pt x="114" y="25"/>
                  </a:lnTo>
                  <a:lnTo>
                    <a:pt x="114" y="18"/>
                  </a:lnTo>
                  <a:lnTo>
                    <a:pt x="113" y="14"/>
                  </a:lnTo>
                  <a:lnTo>
                    <a:pt x="112" y="11"/>
                  </a:lnTo>
                  <a:lnTo>
                    <a:pt x="109" y="8"/>
                  </a:lnTo>
                  <a:lnTo>
                    <a:pt x="105" y="7"/>
                  </a:lnTo>
                  <a:lnTo>
                    <a:pt x="100" y="6"/>
                  </a:lnTo>
                  <a:lnTo>
                    <a:pt x="96" y="6"/>
                  </a:lnTo>
                  <a:lnTo>
                    <a:pt x="96" y="0"/>
                  </a:lnTo>
                  <a:lnTo>
                    <a:pt x="141" y="0"/>
                  </a:lnTo>
                  <a:lnTo>
                    <a:pt x="141" y="6"/>
                  </a:lnTo>
                  <a:lnTo>
                    <a:pt x="137" y="6"/>
                  </a:lnTo>
                  <a:lnTo>
                    <a:pt x="133" y="7"/>
                  </a:lnTo>
                  <a:lnTo>
                    <a:pt x="130" y="8"/>
                  </a:lnTo>
                  <a:lnTo>
                    <a:pt x="127" y="11"/>
                  </a:lnTo>
                  <a:lnTo>
                    <a:pt x="126" y="15"/>
                  </a:lnTo>
                  <a:lnTo>
                    <a:pt x="126" y="20"/>
                  </a:lnTo>
                  <a:lnTo>
                    <a:pt x="126" y="130"/>
                  </a:lnTo>
                  <a:lnTo>
                    <a:pt x="120" y="130"/>
                  </a:lnTo>
                  <a:lnTo>
                    <a:pt x="33" y="28"/>
                  </a:lnTo>
                  <a:lnTo>
                    <a:pt x="33" y="96"/>
                  </a:lnTo>
                  <a:lnTo>
                    <a:pt x="33" y="109"/>
                  </a:lnTo>
                  <a:lnTo>
                    <a:pt x="37" y="116"/>
                  </a:lnTo>
                  <a:lnTo>
                    <a:pt x="42" y="120"/>
                  </a:lnTo>
                  <a:lnTo>
                    <a:pt x="54" y="121"/>
                  </a:lnTo>
                  <a:lnTo>
                    <a:pt x="54" y="127"/>
                  </a:lnTo>
                  <a:lnTo>
                    <a:pt x="0" y="127"/>
                  </a:lnTo>
                  <a:lnTo>
                    <a:pt x="0" y="121"/>
                  </a:lnTo>
                  <a:lnTo>
                    <a:pt x="10" y="120"/>
                  </a:lnTo>
                  <a:lnTo>
                    <a:pt x="17" y="116"/>
                  </a:lnTo>
                  <a:lnTo>
                    <a:pt x="20" y="110"/>
                  </a:lnTo>
                  <a:lnTo>
                    <a:pt x="21" y="102"/>
                  </a:lnTo>
                  <a:lnTo>
                    <a:pt x="21" y="90"/>
                  </a:lnTo>
                  <a:lnTo>
                    <a:pt x="21"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grpSp>
      <p:sp>
        <p:nvSpPr>
          <p:cNvPr id="51" name="Freeform: Shape 50">
            <a:extLst>
              <a:ext uri="{FF2B5EF4-FFF2-40B4-BE49-F238E27FC236}">
                <a16:creationId xmlns:a16="http://schemas.microsoft.com/office/drawing/2014/main" id="{3376E5CD-0929-4D34-ADD5-DE34A6795040}"/>
              </a:ext>
            </a:extLst>
          </p:cNvPr>
          <p:cNvSpPr/>
          <p:nvPr userDrawn="1"/>
        </p:nvSpPr>
        <p:spPr>
          <a:xfrm rot="10800000">
            <a:off x="4331549" y="5260038"/>
            <a:ext cx="3999546" cy="2055162"/>
          </a:xfrm>
          <a:custGeom>
            <a:avLst/>
            <a:gdLst>
              <a:gd name="connsiteX0" fmla="*/ 0 w 6764189"/>
              <a:gd name="connsiteY0" fmla="*/ 0 h 3179078"/>
              <a:gd name="connsiteX1" fmla="*/ 6764189 w 6764189"/>
              <a:gd name="connsiteY1" fmla="*/ 0 h 3179078"/>
              <a:gd name="connsiteX2" fmla="*/ 6753818 w 6764189"/>
              <a:gd name="connsiteY2" fmla="*/ 136385 h 3179078"/>
              <a:gd name="connsiteX3" fmla="*/ 3382094 w 6764189"/>
              <a:gd name="connsiteY3" fmla="*/ 3179078 h 3179078"/>
              <a:gd name="connsiteX4" fmla="*/ 10371 w 6764189"/>
              <a:gd name="connsiteY4" fmla="*/ 136385 h 317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189" h="3179078">
                <a:moveTo>
                  <a:pt x="0" y="0"/>
                </a:moveTo>
                <a:lnTo>
                  <a:pt x="6764189" y="0"/>
                </a:lnTo>
                <a:lnTo>
                  <a:pt x="6753818" y="136385"/>
                </a:lnTo>
                <a:cubicBezTo>
                  <a:pt x="6580256" y="1845420"/>
                  <a:pt x="5136921" y="3179078"/>
                  <a:pt x="3382094" y="3179078"/>
                </a:cubicBezTo>
                <a:cubicBezTo>
                  <a:pt x="1627267" y="3179078"/>
                  <a:pt x="183933" y="1845420"/>
                  <a:pt x="10371" y="1363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5872" tIns="27936" rIns="55872" bIns="27936" rtlCol="0" anchor="ctr">
            <a:noAutofit/>
          </a:bodyPr>
          <a:lstStyle/>
          <a:p>
            <a:pPr algn="ctr" defTabSz="557905"/>
            <a:endParaRPr lang="en-IN" sz="1100">
              <a:solidFill>
                <a:prstClr val="white"/>
              </a:solidFill>
            </a:endParaRPr>
          </a:p>
        </p:txBody>
      </p:sp>
      <p:sp>
        <p:nvSpPr>
          <p:cNvPr id="54" name="Rectangle 53">
            <a:extLst>
              <a:ext uri="{FF2B5EF4-FFF2-40B4-BE49-F238E27FC236}">
                <a16:creationId xmlns:a16="http://schemas.microsoft.com/office/drawing/2014/main" id="{57561103-9936-4712-A986-1DA1F472C925}"/>
              </a:ext>
            </a:extLst>
          </p:cNvPr>
          <p:cNvSpPr/>
          <p:nvPr userDrawn="1"/>
        </p:nvSpPr>
        <p:spPr>
          <a:xfrm>
            <a:off x="-2401764" y="-1"/>
            <a:ext cx="2401765" cy="73152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55872" tIns="27936" rIns="55872" bIns="27936" rtlCol="0" anchor="ctr"/>
          <a:lstStyle/>
          <a:p>
            <a:pPr algn="ctr" defTabSz="557905"/>
            <a:endParaRPr lang="en-IN" sz="1100">
              <a:solidFill>
                <a:prstClr val="white"/>
              </a:solidFill>
            </a:endParaRPr>
          </a:p>
        </p:txBody>
      </p:sp>
      <p:pic>
        <p:nvPicPr>
          <p:cNvPr id="7" name="Picture 6">
            <a:extLst>
              <a:ext uri="{FF2B5EF4-FFF2-40B4-BE49-F238E27FC236}">
                <a16:creationId xmlns:a16="http://schemas.microsoft.com/office/drawing/2014/main" id="{482CA20B-6742-4494-8925-27DB57FC2EC5}"/>
              </a:ext>
            </a:extLst>
          </p:cNvPr>
          <p:cNvPicPr>
            <a:picLocks noChangeAspect="1"/>
          </p:cNvPicPr>
          <p:nvPr userDrawn="1"/>
        </p:nvPicPr>
        <p:blipFill>
          <a:blip r:embed="rId4"/>
          <a:stretch>
            <a:fillRect/>
          </a:stretch>
        </p:blipFill>
        <p:spPr>
          <a:xfrm>
            <a:off x="8702190" y="2608324"/>
            <a:ext cx="3154834" cy="2098554"/>
          </a:xfrm>
          <a:prstGeom prst="rect">
            <a:avLst/>
          </a:prstGeom>
        </p:spPr>
      </p:pic>
    </p:spTree>
    <p:extLst>
      <p:ext uri="{BB962C8B-B14F-4D97-AF65-F5344CB8AC3E}">
        <p14:creationId xmlns:p14="http://schemas.microsoft.com/office/powerpoint/2010/main" val="13374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412859935"/>
              </p:ext>
            </p:extLst>
          </p:nvPr>
        </p:nvGraphicFramePr>
        <p:xfrm>
          <a:off x="2065" y="1695"/>
          <a:ext cx="2064" cy="1694"/>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5"/>
                        <a:ext cx="2064" cy="1694"/>
                      </a:xfrm>
                      <a:prstGeom prst="rect">
                        <a:avLst/>
                      </a:prstGeom>
                    </p:spPr>
                  </p:pic>
                </p:oleObj>
              </mc:Fallback>
            </mc:AlternateContent>
          </a:graphicData>
        </a:graphic>
      </p:graphicFrame>
      <p:sp>
        <p:nvSpPr>
          <p:cNvPr id="4" name="Rectangle 3" hidden="1"/>
          <p:cNvSpPr/>
          <p:nvPr userDrawn="1">
            <p:custDataLst>
              <p:tags r:id="rId2"/>
            </p:custDataLst>
          </p:nvPr>
        </p:nvSpPr>
        <p:spPr>
          <a:xfrm>
            <a:off x="1" y="2"/>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chemeClr val="tx1"/>
              </a:solidFill>
              <a:latin typeface="Arial"/>
              <a:ea typeface="+mj-ea"/>
              <a:cs typeface="Arial"/>
              <a:sym typeface="Arial"/>
            </a:endParaRPr>
          </a:p>
        </p:txBody>
      </p:sp>
      <p:sp>
        <p:nvSpPr>
          <p:cNvPr id="2" name="Title 1"/>
          <p:cNvSpPr>
            <a:spLocks noGrp="1"/>
          </p:cNvSpPr>
          <p:nvPr>
            <p:ph type="title"/>
          </p:nvPr>
        </p:nvSpPr>
        <p:spPr>
          <a:xfrm>
            <a:off x="271465" y="415238"/>
            <a:ext cx="11341099" cy="646944"/>
          </a:xfrm>
        </p:spPr>
        <p:txBody>
          <a:bodyPr wrap="square" lIns="0" tIns="0" rIns="0" bIns="0" anchor="t">
            <a:noAutofit/>
          </a:bodyPr>
          <a:lstStyle>
            <a:lvl1pPr>
              <a:defRPr sz="24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6392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pic>
        <p:nvPicPr>
          <p:cNvPr id="15"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01</a:t>
            </a:r>
          </a:p>
        </p:txBody>
      </p:sp>
    </p:spTree>
    <p:extLst>
      <p:ext uri="{BB962C8B-B14F-4D97-AF65-F5344CB8AC3E}">
        <p14:creationId xmlns:p14="http://schemas.microsoft.com/office/powerpoint/2010/main" val="138172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3_">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solidFill>
                  <a:schemeClr val="bg1"/>
                </a:solidFill>
                <a:latin typeface="Times New Roman" pitchFamily="18" charset="0"/>
                <a:cs typeface="Times New Roman" pitchFamily="18" charset="0"/>
              </a:rPr>
              <a:t>03</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3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5">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05</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0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pic>
        <p:nvPicPr>
          <p:cNvPr id="6"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5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1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4">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1" y="586689"/>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5"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8"/>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6"/>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04</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3"/>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5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5A48D2-D3A3-4E3F-8371-75E15D560CBE}"/>
              </a:ext>
            </a:extLst>
          </p:cNvPr>
          <p:cNvSpPr>
            <a:spLocks noGrp="1"/>
          </p:cNvSpPr>
          <p:nvPr>
            <p:ph type="title"/>
          </p:nvPr>
        </p:nvSpPr>
        <p:spPr>
          <a:xfrm>
            <a:off x="1777413" y="252545"/>
            <a:ext cx="7543502" cy="492443"/>
          </a:xfrm>
        </p:spPr>
        <p:txBody>
          <a:bodyPr lIns="0" tIns="0" rIns="0" bIns="0">
            <a:spAutoFit/>
          </a:bodyPr>
          <a:lstStyle>
            <a:lvl1pPr>
              <a:lnSpc>
                <a:spcPct val="100000"/>
              </a:lnSpc>
              <a:defRPr/>
            </a:lvl1pPr>
          </a:lstStyle>
          <a:p>
            <a:r>
              <a:rPr lang="en-US" dirty="0"/>
              <a:t>Click to edit Master title style</a:t>
            </a:r>
            <a:endParaRPr lang="en-IN" dirty="0"/>
          </a:p>
        </p:txBody>
      </p:sp>
    </p:spTree>
    <p:extLst>
      <p:ext uri="{BB962C8B-B14F-4D97-AF65-F5344CB8AC3E}">
        <p14:creationId xmlns:p14="http://schemas.microsoft.com/office/powerpoint/2010/main" val="289776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0"/>
            </p:custDataLst>
            <p:extLst>
              <p:ext uri="{D42A27DB-BD31-4B8C-83A1-F6EECF244321}">
                <p14:modId xmlns:p14="http://schemas.microsoft.com/office/powerpoint/2010/main" val="1018455269"/>
              </p:ext>
            </p:extLst>
          </p:nvPr>
        </p:nvGraphicFramePr>
        <p:xfrm>
          <a:off x="1588" y="1590"/>
          <a:ext cx="1588" cy="1588"/>
        </p:xfrm>
        <a:graphic>
          <a:graphicData uri="http://schemas.openxmlformats.org/presentationml/2006/ole">
            <mc:AlternateContent xmlns:mc="http://schemas.openxmlformats.org/markup-compatibility/2006">
              <mc:Choice xmlns:v="urn:schemas-microsoft-com:vml" Requires="v">
                <p:oleObj name="think-cell Slide" r:id="rId12" imgW="347" imgH="346" progId="TCLayout.ActiveDocument.1">
                  <p:embed/>
                </p:oleObj>
              </mc:Choice>
              <mc:Fallback>
                <p:oleObj name="think-cell Slide" r:id="rId12" imgW="347" imgH="346" progId="TCLayout.ActiveDocument.1">
                  <p:embed/>
                  <p:pic>
                    <p:nvPicPr>
                      <p:cNvPr id="12" name="Object 11" hidden="1"/>
                      <p:cNvPicPr/>
                      <p:nvPr/>
                    </p:nvPicPr>
                    <p:blipFill>
                      <a:blip r:embed="rId13"/>
                      <a:stretch>
                        <a:fillRect/>
                      </a:stretch>
                    </p:blipFill>
                    <p:spPr>
                      <a:xfrm>
                        <a:off x="1588" y="1590"/>
                        <a:ext cx="1588" cy="1588"/>
                      </a:xfrm>
                      <a:prstGeom prst="rect">
                        <a:avLst/>
                      </a:prstGeom>
                    </p:spPr>
                  </p:pic>
                </p:oleObj>
              </mc:Fallback>
            </mc:AlternateContent>
          </a:graphicData>
        </a:graphic>
      </p:graphicFrame>
      <p:sp>
        <p:nvSpPr>
          <p:cNvPr id="11" name="Rectangle 10" hidden="1"/>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000" b="1" i="0" baseline="0" dirty="0">
              <a:latin typeface="Calibri"/>
              <a:ea typeface="+mj-ea"/>
              <a:cs typeface="+mj-cs"/>
              <a:sym typeface="Calibri"/>
            </a:endParaRPr>
          </a:p>
        </p:txBody>
      </p:sp>
      <p:sp>
        <p:nvSpPr>
          <p:cNvPr id="3" name="Text Placeholder 2"/>
          <p:cNvSpPr>
            <a:spLocks noGrp="1"/>
          </p:cNvSpPr>
          <p:nvPr>
            <p:ph type="body" idx="1"/>
          </p:nvPr>
        </p:nvSpPr>
        <p:spPr>
          <a:xfrm>
            <a:off x="594360" y="1554480"/>
            <a:ext cx="10698480" cy="48276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7086602"/>
            <a:ext cx="11887200" cy="228601"/>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26149" y="7084324"/>
            <a:ext cx="2953589" cy="251554"/>
          </a:xfrm>
          <a:prstGeom prst="rect">
            <a:avLst/>
          </a:prstGeom>
        </p:spPr>
      </p:pic>
      <p:grpSp>
        <p:nvGrpSpPr>
          <p:cNvPr id="13" name="Group 12"/>
          <p:cNvGrpSpPr/>
          <p:nvPr/>
        </p:nvGrpSpPr>
        <p:grpSpPr>
          <a:xfrm>
            <a:off x="3" y="228601"/>
            <a:ext cx="11875939" cy="0"/>
            <a:chOff x="0" y="7010400"/>
            <a:chExt cx="11875939" cy="0"/>
          </a:xfrm>
        </p:grpSpPr>
        <p:cxnSp>
          <p:nvCxnSpPr>
            <p:cNvPr id="14" name="Straight Connector 13"/>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468100" y="7124699"/>
            <a:ext cx="150682" cy="153888"/>
          </a:xfrm>
          <a:prstGeom prst="rect">
            <a:avLst/>
          </a:prstGeom>
        </p:spPr>
        <p:txBody>
          <a:bodyPr vert="horz" wrap="none" lIns="0" tIns="0" rIns="0" bIns="0" rtlCol="0" anchor="ctr">
            <a:spAutoFit/>
          </a:bodyPr>
          <a:lstStyle>
            <a:defPPr>
              <a:defRPr lang="en-US"/>
            </a:defPPr>
            <a:lvl1pPr algn="r">
              <a:defRPr sz="1000">
                <a:solidFill>
                  <a:schemeClr val="tx1">
                    <a:tint val="75000"/>
                  </a:schemeClr>
                </a:solidFill>
              </a:defRPr>
            </a:lvl1pPr>
          </a:lstStyle>
          <a:p>
            <a:pPr lvl="0"/>
            <a:fld id="{71CD41B7-D8E7-46DE-B5DB-17BDF6CBC4C2}" type="slidenum">
              <a:rPr lang="en-GB">
                <a:solidFill>
                  <a:schemeClr val="tx2"/>
                </a:solidFill>
              </a:rPr>
              <a:pPr lvl="0"/>
              <a:t>‹#›</a:t>
            </a:fld>
            <a:endParaRPr lang="en-GB" dirty="0">
              <a:solidFill>
                <a:schemeClr val="tx2"/>
              </a:solidFill>
            </a:endParaRPr>
          </a:p>
        </p:txBody>
      </p:sp>
      <p:sp>
        <p:nvSpPr>
          <p:cNvPr id="22" name="Title Placeholder 1"/>
          <p:cNvSpPr>
            <a:spLocks noGrp="1"/>
          </p:cNvSpPr>
          <p:nvPr>
            <p:ph type="title"/>
          </p:nvPr>
        </p:nvSpPr>
        <p:spPr>
          <a:xfrm>
            <a:off x="593725" y="-112711"/>
            <a:ext cx="10699750" cy="1219200"/>
          </a:xfrm>
          <a:prstGeom prst="rect">
            <a:avLst/>
          </a:prstGeom>
        </p:spPr>
        <p:txBody>
          <a:bodyPr vert="horz" lIns="91429" tIns="45715" rIns="91429" bIns="45715" rtlCol="0" anchor="ctr">
            <a:normAutofit/>
          </a:bodyPr>
          <a:lstStyle/>
          <a:p>
            <a:r>
              <a:rPr lang="en-US" dirty="0"/>
              <a:t>Click to edit Master title style</a:t>
            </a:r>
          </a:p>
        </p:txBody>
      </p:sp>
    </p:spTree>
    <p:extLst>
      <p:ext uri="{BB962C8B-B14F-4D97-AF65-F5344CB8AC3E}">
        <p14:creationId xmlns:p14="http://schemas.microsoft.com/office/powerpoint/2010/main" val="1074605042"/>
      </p:ext>
    </p:extLst>
  </p:cSld>
  <p:clrMap bg1="lt1" tx1="dk1" bg2="lt2" tx2="dk2" accent1="accent1" accent2="accent2" accent3="accent3" accent4="accent4" accent5="accent5" accent6="accent6" hlink="hlink" folHlink="folHlink"/>
  <p:sldLayoutIdLst>
    <p:sldLayoutId id="2147483665" r:id="rId1"/>
    <p:sldLayoutId id="2147483728" r:id="rId2"/>
    <p:sldLayoutId id="2147483731" r:id="rId3"/>
    <p:sldLayoutId id="2147483733" r:id="rId4"/>
    <p:sldLayoutId id="2147483735" r:id="rId5"/>
    <p:sldLayoutId id="2147483736" r:id="rId6"/>
    <p:sldLayoutId id="2147483737" r:id="rId7"/>
    <p:sldLayoutId id="2147483738" r:id="rId8"/>
  </p:sldLayoutIdLst>
  <p:txStyles>
    <p:titleStyle>
      <a:lvl1pPr algn="l" defTabSz="1097151" rtl="0" eaLnBrk="1" latinLnBrk="0" hangingPunct="1">
        <a:spcBef>
          <a:spcPct val="0"/>
        </a:spcBef>
        <a:buNone/>
        <a:defRPr sz="3200" b="1" kern="1200" cap="all" baseline="0">
          <a:solidFill>
            <a:srgbClr val="17426B"/>
          </a:solidFill>
          <a:latin typeface="+mj-lt"/>
          <a:ea typeface="+mj-ea"/>
          <a:cs typeface="+mj-cs"/>
        </a:defRPr>
      </a:lvl1pPr>
    </p:titleStyle>
    <p:bodyStyle>
      <a:lvl1pPr marL="411432" indent="-411432" algn="l" defTabSz="1097151"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91435" indent="-342859"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371438" indent="-274287" algn="l" defTabSz="1097151"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920013" indent="-274287" algn="l" defTabSz="1097151"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468588" indent="-274287" algn="l" defTabSz="1097151"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3017163"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739"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314"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889"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151" rtl="0" eaLnBrk="1" latinLnBrk="0" hangingPunct="1">
        <a:defRPr sz="2200" kern="1200">
          <a:solidFill>
            <a:schemeClr val="tx1"/>
          </a:solidFill>
          <a:latin typeface="+mn-lt"/>
          <a:ea typeface="+mn-ea"/>
          <a:cs typeface="+mn-cs"/>
        </a:defRPr>
      </a:lvl1pPr>
      <a:lvl2pPr marL="548575" algn="l" defTabSz="1097151" rtl="0" eaLnBrk="1" latinLnBrk="0" hangingPunct="1">
        <a:defRPr sz="2200" kern="1200">
          <a:solidFill>
            <a:schemeClr val="tx1"/>
          </a:solidFill>
          <a:latin typeface="+mn-lt"/>
          <a:ea typeface="+mn-ea"/>
          <a:cs typeface="+mn-cs"/>
        </a:defRPr>
      </a:lvl2pPr>
      <a:lvl3pPr marL="1097151" algn="l" defTabSz="1097151" rtl="0" eaLnBrk="1" latinLnBrk="0" hangingPunct="1">
        <a:defRPr sz="2200" kern="1200">
          <a:solidFill>
            <a:schemeClr val="tx1"/>
          </a:solidFill>
          <a:latin typeface="+mn-lt"/>
          <a:ea typeface="+mn-ea"/>
          <a:cs typeface="+mn-cs"/>
        </a:defRPr>
      </a:lvl3pPr>
      <a:lvl4pPr marL="1645725" algn="l" defTabSz="1097151" rtl="0" eaLnBrk="1" latinLnBrk="0" hangingPunct="1">
        <a:defRPr sz="2200" kern="1200">
          <a:solidFill>
            <a:schemeClr val="tx1"/>
          </a:solidFill>
          <a:latin typeface="+mn-lt"/>
          <a:ea typeface="+mn-ea"/>
          <a:cs typeface="+mn-cs"/>
        </a:defRPr>
      </a:lvl4pPr>
      <a:lvl5pPr marL="2194301" algn="l" defTabSz="1097151" rtl="0" eaLnBrk="1" latinLnBrk="0" hangingPunct="1">
        <a:defRPr sz="2200" kern="1200">
          <a:solidFill>
            <a:schemeClr val="tx1"/>
          </a:solidFill>
          <a:latin typeface="+mn-lt"/>
          <a:ea typeface="+mn-ea"/>
          <a:cs typeface="+mn-cs"/>
        </a:defRPr>
      </a:lvl5pPr>
      <a:lvl6pPr marL="2742876" algn="l" defTabSz="1097151" rtl="0" eaLnBrk="1" latinLnBrk="0" hangingPunct="1">
        <a:defRPr sz="2200" kern="1200">
          <a:solidFill>
            <a:schemeClr val="tx1"/>
          </a:solidFill>
          <a:latin typeface="+mn-lt"/>
          <a:ea typeface="+mn-ea"/>
          <a:cs typeface="+mn-cs"/>
        </a:defRPr>
      </a:lvl6pPr>
      <a:lvl7pPr marL="3291451" algn="l" defTabSz="1097151" rtl="0" eaLnBrk="1" latinLnBrk="0" hangingPunct="1">
        <a:defRPr sz="2200" kern="1200">
          <a:solidFill>
            <a:schemeClr val="tx1"/>
          </a:solidFill>
          <a:latin typeface="+mn-lt"/>
          <a:ea typeface="+mn-ea"/>
          <a:cs typeface="+mn-cs"/>
        </a:defRPr>
      </a:lvl7pPr>
      <a:lvl8pPr marL="3840026" algn="l" defTabSz="1097151" rtl="0" eaLnBrk="1" latinLnBrk="0" hangingPunct="1">
        <a:defRPr sz="2200" kern="1200">
          <a:solidFill>
            <a:schemeClr val="tx1"/>
          </a:solidFill>
          <a:latin typeface="+mn-lt"/>
          <a:ea typeface="+mn-ea"/>
          <a:cs typeface="+mn-cs"/>
        </a:defRPr>
      </a:lvl8pPr>
      <a:lvl9pPr marL="4388601" algn="l" defTabSz="1097151"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7F592A0-9CE8-4BEB-A17A-C9749B12DF78}"/>
              </a:ext>
            </a:extLst>
          </p:cNvPr>
          <p:cNvGrpSpPr/>
          <p:nvPr userDrawn="1"/>
        </p:nvGrpSpPr>
        <p:grpSpPr>
          <a:xfrm>
            <a:off x="54963" y="2"/>
            <a:ext cx="1270195" cy="627281"/>
            <a:chOff x="4864" y="-3239"/>
            <a:chExt cx="1516270" cy="658238"/>
          </a:xfrm>
          <a:gradFill flip="none" rotWithShape="1">
            <a:gsLst>
              <a:gs pos="0">
                <a:schemeClr val="accent6">
                  <a:lumMod val="60000"/>
                  <a:lumOff val="40000"/>
                </a:schemeClr>
              </a:gs>
              <a:gs pos="100000">
                <a:srgbClr val="2DB560"/>
              </a:gs>
            </a:gsLst>
            <a:lin ang="18900000" scaled="1"/>
            <a:tileRect/>
          </a:gradFill>
        </p:grpSpPr>
        <p:sp>
          <p:nvSpPr>
            <p:cNvPr id="12" name="Freeform 920">
              <a:extLst>
                <a:ext uri="{FF2B5EF4-FFF2-40B4-BE49-F238E27FC236}">
                  <a16:creationId xmlns:a16="http://schemas.microsoft.com/office/drawing/2014/main" id="{6022C1FD-3160-4D26-AA85-93EEB9BCA577}"/>
                </a:ext>
              </a:extLst>
            </p:cNvPr>
            <p:cNvSpPr>
              <a:spLocks/>
            </p:cNvSpPr>
            <p:nvPr userDrawn="1"/>
          </p:nvSpPr>
          <p:spPr bwMode="auto">
            <a:xfrm>
              <a:off x="666720"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3" name="Freeform 921">
              <a:extLst>
                <a:ext uri="{FF2B5EF4-FFF2-40B4-BE49-F238E27FC236}">
                  <a16:creationId xmlns:a16="http://schemas.microsoft.com/office/drawing/2014/main" id="{73A74E6A-7964-438C-A104-454C0AEDAF37}"/>
                </a:ext>
              </a:extLst>
            </p:cNvPr>
            <p:cNvSpPr>
              <a:spLocks/>
            </p:cNvSpPr>
            <p:nvPr userDrawn="1"/>
          </p:nvSpPr>
          <p:spPr bwMode="auto">
            <a:xfrm>
              <a:off x="666720"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4" name="Freeform 922">
              <a:extLst>
                <a:ext uri="{FF2B5EF4-FFF2-40B4-BE49-F238E27FC236}">
                  <a16:creationId xmlns:a16="http://schemas.microsoft.com/office/drawing/2014/main" id="{01111CA1-7F33-433D-9DAA-771FE256B076}"/>
                </a:ext>
              </a:extLst>
            </p:cNvPr>
            <p:cNvSpPr>
              <a:spLocks/>
            </p:cNvSpPr>
            <p:nvPr userDrawn="1"/>
          </p:nvSpPr>
          <p:spPr bwMode="auto">
            <a:xfrm>
              <a:off x="666720"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5" name="Freeform 923">
              <a:extLst>
                <a:ext uri="{FF2B5EF4-FFF2-40B4-BE49-F238E27FC236}">
                  <a16:creationId xmlns:a16="http://schemas.microsoft.com/office/drawing/2014/main" id="{5B2EE08F-420E-4A03-992F-81E342767CF1}"/>
                </a:ext>
              </a:extLst>
            </p:cNvPr>
            <p:cNvSpPr>
              <a:spLocks/>
            </p:cNvSpPr>
            <p:nvPr userDrawn="1"/>
          </p:nvSpPr>
          <p:spPr bwMode="auto">
            <a:xfrm>
              <a:off x="666720"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6" name="Freeform 924">
              <a:extLst>
                <a:ext uri="{FF2B5EF4-FFF2-40B4-BE49-F238E27FC236}">
                  <a16:creationId xmlns:a16="http://schemas.microsoft.com/office/drawing/2014/main" id="{089C9DFC-360B-4861-9CFF-79F72E71E5D9}"/>
                </a:ext>
              </a:extLst>
            </p:cNvPr>
            <p:cNvSpPr>
              <a:spLocks/>
            </p:cNvSpPr>
            <p:nvPr userDrawn="1"/>
          </p:nvSpPr>
          <p:spPr bwMode="auto">
            <a:xfrm>
              <a:off x="502972"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7" name="Freeform 925">
              <a:extLst>
                <a:ext uri="{FF2B5EF4-FFF2-40B4-BE49-F238E27FC236}">
                  <a16:creationId xmlns:a16="http://schemas.microsoft.com/office/drawing/2014/main" id="{D29CF6FA-57B9-41C1-9112-808097AF28ED}"/>
                </a:ext>
              </a:extLst>
            </p:cNvPr>
            <p:cNvSpPr>
              <a:spLocks/>
            </p:cNvSpPr>
            <p:nvPr userDrawn="1"/>
          </p:nvSpPr>
          <p:spPr bwMode="auto">
            <a:xfrm>
              <a:off x="502972"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8" name="Freeform 926">
              <a:extLst>
                <a:ext uri="{FF2B5EF4-FFF2-40B4-BE49-F238E27FC236}">
                  <a16:creationId xmlns:a16="http://schemas.microsoft.com/office/drawing/2014/main" id="{D8B5166F-7B88-42F2-BA7B-DBFCE42155C3}"/>
                </a:ext>
              </a:extLst>
            </p:cNvPr>
            <p:cNvSpPr>
              <a:spLocks/>
            </p:cNvSpPr>
            <p:nvPr userDrawn="1"/>
          </p:nvSpPr>
          <p:spPr bwMode="auto">
            <a:xfrm>
              <a:off x="502972"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9" name="Freeform 927">
              <a:extLst>
                <a:ext uri="{FF2B5EF4-FFF2-40B4-BE49-F238E27FC236}">
                  <a16:creationId xmlns:a16="http://schemas.microsoft.com/office/drawing/2014/main" id="{07553F37-6E8A-4152-98CD-E0D32293B15E}"/>
                </a:ext>
              </a:extLst>
            </p:cNvPr>
            <p:cNvSpPr>
              <a:spLocks/>
            </p:cNvSpPr>
            <p:nvPr userDrawn="1"/>
          </p:nvSpPr>
          <p:spPr bwMode="auto">
            <a:xfrm>
              <a:off x="502972"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0" name="Freeform 928">
              <a:extLst>
                <a:ext uri="{FF2B5EF4-FFF2-40B4-BE49-F238E27FC236}">
                  <a16:creationId xmlns:a16="http://schemas.microsoft.com/office/drawing/2014/main" id="{1EBBAF02-7EAE-4900-8AFA-84874ED0F4E4}"/>
                </a:ext>
              </a:extLst>
            </p:cNvPr>
            <p:cNvSpPr>
              <a:spLocks/>
            </p:cNvSpPr>
            <p:nvPr userDrawn="1"/>
          </p:nvSpPr>
          <p:spPr bwMode="auto">
            <a:xfrm>
              <a:off x="994218"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1" name="Freeform 929">
              <a:extLst>
                <a:ext uri="{FF2B5EF4-FFF2-40B4-BE49-F238E27FC236}">
                  <a16:creationId xmlns:a16="http://schemas.microsoft.com/office/drawing/2014/main" id="{91891CF0-2DC5-4F6E-B6F3-164ACB1E4AE0}"/>
                </a:ext>
              </a:extLst>
            </p:cNvPr>
            <p:cNvSpPr>
              <a:spLocks/>
            </p:cNvSpPr>
            <p:nvPr userDrawn="1"/>
          </p:nvSpPr>
          <p:spPr bwMode="auto">
            <a:xfrm>
              <a:off x="994218"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2" name="Freeform 930">
              <a:extLst>
                <a:ext uri="{FF2B5EF4-FFF2-40B4-BE49-F238E27FC236}">
                  <a16:creationId xmlns:a16="http://schemas.microsoft.com/office/drawing/2014/main" id="{D86D487D-8764-4F16-9D74-32FF98844D20}"/>
                </a:ext>
              </a:extLst>
            </p:cNvPr>
            <p:cNvSpPr>
              <a:spLocks/>
            </p:cNvSpPr>
            <p:nvPr userDrawn="1"/>
          </p:nvSpPr>
          <p:spPr bwMode="auto">
            <a:xfrm>
              <a:off x="994218"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3" name="Freeform 931">
              <a:extLst>
                <a:ext uri="{FF2B5EF4-FFF2-40B4-BE49-F238E27FC236}">
                  <a16:creationId xmlns:a16="http://schemas.microsoft.com/office/drawing/2014/main" id="{0A5534A6-C834-4EF7-BF97-0BFB5558DEC7}"/>
                </a:ext>
              </a:extLst>
            </p:cNvPr>
            <p:cNvSpPr>
              <a:spLocks/>
            </p:cNvSpPr>
            <p:nvPr userDrawn="1"/>
          </p:nvSpPr>
          <p:spPr bwMode="auto">
            <a:xfrm>
              <a:off x="994218"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4" name="Freeform 932">
              <a:extLst>
                <a:ext uri="{FF2B5EF4-FFF2-40B4-BE49-F238E27FC236}">
                  <a16:creationId xmlns:a16="http://schemas.microsoft.com/office/drawing/2014/main" id="{34448D98-4A77-4B48-9E77-01F92AB36894}"/>
                </a:ext>
              </a:extLst>
            </p:cNvPr>
            <p:cNvSpPr>
              <a:spLocks/>
            </p:cNvSpPr>
            <p:nvPr userDrawn="1"/>
          </p:nvSpPr>
          <p:spPr bwMode="auto">
            <a:xfrm>
              <a:off x="830469"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5" name="Freeform 933">
              <a:extLst>
                <a:ext uri="{FF2B5EF4-FFF2-40B4-BE49-F238E27FC236}">
                  <a16:creationId xmlns:a16="http://schemas.microsoft.com/office/drawing/2014/main" id="{322E88E1-3DF9-4248-9A39-0FE84DC92431}"/>
                </a:ext>
              </a:extLst>
            </p:cNvPr>
            <p:cNvSpPr>
              <a:spLocks/>
            </p:cNvSpPr>
            <p:nvPr userDrawn="1"/>
          </p:nvSpPr>
          <p:spPr bwMode="auto">
            <a:xfrm>
              <a:off x="830469"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6" name="Freeform 934">
              <a:extLst>
                <a:ext uri="{FF2B5EF4-FFF2-40B4-BE49-F238E27FC236}">
                  <a16:creationId xmlns:a16="http://schemas.microsoft.com/office/drawing/2014/main" id="{F4DEE63E-BADE-4FF1-B39F-8DC9A8B838FE}"/>
                </a:ext>
              </a:extLst>
            </p:cNvPr>
            <p:cNvSpPr>
              <a:spLocks/>
            </p:cNvSpPr>
            <p:nvPr userDrawn="1"/>
          </p:nvSpPr>
          <p:spPr bwMode="auto">
            <a:xfrm>
              <a:off x="830469"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7" name="Freeform 935">
              <a:extLst>
                <a:ext uri="{FF2B5EF4-FFF2-40B4-BE49-F238E27FC236}">
                  <a16:creationId xmlns:a16="http://schemas.microsoft.com/office/drawing/2014/main" id="{076C8F8F-B5CF-4F31-9ED1-F0A9DA676638}"/>
                </a:ext>
              </a:extLst>
            </p:cNvPr>
            <p:cNvSpPr>
              <a:spLocks/>
            </p:cNvSpPr>
            <p:nvPr userDrawn="1"/>
          </p:nvSpPr>
          <p:spPr bwMode="auto">
            <a:xfrm>
              <a:off x="830469"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8" name="Freeform 920">
              <a:extLst>
                <a:ext uri="{FF2B5EF4-FFF2-40B4-BE49-F238E27FC236}">
                  <a16:creationId xmlns:a16="http://schemas.microsoft.com/office/drawing/2014/main" id="{C3160848-C015-4CA7-8E4D-CEFE099D4CA8}"/>
                </a:ext>
              </a:extLst>
            </p:cNvPr>
            <p:cNvSpPr>
              <a:spLocks/>
            </p:cNvSpPr>
            <p:nvPr userDrawn="1"/>
          </p:nvSpPr>
          <p:spPr bwMode="auto">
            <a:xfrm>
              <a:off x="4864" y="16051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9" name="Freeform 921">
              <a:extLst>
                <a:ext uri="{FF2B5EF4-FFF2-40B4-BE49-F238E27FC236}">
                  <a16:creationId xmlns:a16="http://schemas.microsoft.com/office/drawing/2014/main" id="{7F4B12BD-4F93-4901-9332-2A6E15C5EE48}"/>
                </a:ext>
              </a:extLst>
            </p:cNvPr>
            <p:cNvSpPr>
              <a:spLocks/>
            </p:cNvSpPr>
            <p:nvPr userDrawn="1"/>
          </p:nvSpPr>
          <p:spPr bwMode="auto">
            <a:xfrm>
              <a:off x="4864" y="-32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0" name="Freeform 924">
              <a:extLst>
                <a:ext uri="{FF2B5EF4-FFF2-40B4-BE49-F238E27FC236}">
                  <a16:creationId xmlns:a16="http://schemas.microsoft.com/office/drawing/2014/main" id="{17786510-676F-4E40-A149-9F07263E2D71}"/>
                </a:ext>
              </a:extLst>
            </p:cNvPr>
            <p:cNvSpPr>
              <a:spLocks/>
            </p:cNvSpPr>
            <p:nvPr userDrawn="1"/>
          </p:nvSpPr>
          <p:spPr bwMode="auto">
            <a:xfrm>
              <a:off x="340467" y="3226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1" name="Freeform 928">
              <a:extLst>
                <a:ext uri="{FF2B5EF4-FFF2-40B4-BE49-F238E27FC236}">
                  <a16:creationId xmlns:a16="http://schemas.microsoft.com/office/drawing/2014/main" id="{864CD491-7F5E-43AF-B2EC-CC38E9E940CA}"/>
                </a:ext>
              </a:extLst>
            </p:cNvPr>
            <p:cNvSpPr>
              <a:spLocks/>
            </p:cNvSpPr>
            <p:nvPr userDrawn="1"/>
          </p:nvSpPr>
          <p:spPr bwMode="auto">
            <a:xfrm>
              <a:off x="332362" y="16051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2" name="Freeform 929">
              <a:extLst>
                <a:ext uri="{FF2B5EF4-FFF2-40B4-BE49-F238E27FC236}">
                  <a16:creationId xmlns:a16="http://schemas.microsoft.com/office/drawing/2014/main" id="{61ED6C73-D45F-4394-B917-8D01CFC8CBA7}"/>
                </a:ext>
              </a:extLst>
            </p:cNvPr>
            <p:cNvSpPr>
              <a:spLocks/>
            </p:cNvSpPr>
            <p:nvPr userDrawn="1"/>
          </p:nvSpPr>
          <p:spPr bwMode="auto">
            <a:xfrm>
              <a:off x="332362" y="-32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3" name="Freeform 932">
              <a:extLst>
                <a:ext uri="{FF2B5EF4-FFF2-40B4-BE49-F238E27FC236}">
                  <a16:creationId xmlns:a16="http://schemas.microsoft.com/office/drawing/2014/main" id="{AB19431A-1F1F-4F9F-B691-2F4C0FA7E385}"/>
                </a:ext>
              </a:extLst>
            </p:cNvPr>
            <p:cNvSpPr>
              <a:spLocks/>
            </p:cNvSpPr>
            <p:nvPr userDrawn="1"/>
          </p:nvSpPr>
          <p:spPr bwMode="auto">
            <a:xfrm>
              <a:off x="168613" y="16051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4" name="Freeform 933">
              <a:extLst>
                <a:ext uri="{FF2B5EF4-FFF2-40B4-BE49-F238E27FC236}">
                  <a16:creationId xmlns:a16="http://schemas.microsoft.com/office/drawing/2014/main" id="{196B87DE-431D-44B6-8666-159F8C45673C}"/>
                </a:ext>
              </a:extLst>
            </p:cNvPr>
            <p:cNvSpPr>
              <a:spLocks/>
            </p:cNvSpPr>
            <p:nvPr userDrawn="1"/>
          </p:nvSpPr>
          <p:spPr bwMode="auto">
            <a:xfrm>
              <a:off x="168613" y="-32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5" name="Freeform 928">
              <a:extLst>
                <a:ext uri="{FF2B5EF4-FFF2-40B4-BE49-F238E27FC236}">
                  <a16:creationId xmlns:a16="http://schemas.microsoft.com/office/drawing/2014/main" id="{D9A7CF7D-1192-4880-B044-0FD1520A12C7}"/>
                </a:ext>
              </a:extLst>
            </p:cNvPr>
            <p:cNvSpPr>
              <a:spLocks/>
            </p:cNvSpPr>
            <p:nvPr userDrawn="1"/>
          </p:nvSpPr>
          <p:spPr bwMode="auto">
            <a:xfrm>
              <a:off x="1175801"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6" name="Freeform 929">
              <a:extLst>
                <a:ext uri="{FF2B5EF4-FFF2-40B4-BE49-F238E27FC236}">
                  <a16:creationId xmlns:a16="http://schemas.microsoft.com/office/drawing/2014/main" id="{2B974A2D-8145-4583-94EF-9318B009E201}"/>
                </a:ext>
              </a:extLst>
            </p:cNvPr>
            <p:cNvSpPr>
              <a:spLocks/>
            </p:cNvSpPr>
            <p:nvPr userDrawn="1"/>
          </p:nvSpPr>
          <p:spPr bwMode="auto">
            <a:xfrm>
              <a:off x="1175802"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7" name="Freeform 928">
              <a:extLst>
                <a:ext uri="{FF2B5EF4-FFF2-40B4-BE49-F238E27FC236}">
                  <a16:creationId xmlns:a16="http://schemas.microsoft.com/office/drawing/2014/main" id="{F2729C96-C1AD-4C83-AC0D-F2A18F47B126}"/>
                </a:ext>
              </a:extLst>
            </p:cNvPr>
            <p:cNvSpPr>
              <a:spLocks/>
            </p:cNvSpPr>
            <p:nvPr userDrawn="1"/>
          </p:nvSpPr>
          <p:spPr bwMode="auto">
            <a:xfrm>
              <a:off x="1357385" y="491248"/>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grpSp>
      <p:sp>
        <p:nvSpPr>
          <p:cNvPr id="8" name="Rectangle 6">
            <a:extLst>
              <a:ext uri="{FF2B5EF4-FFF2-40B4-BE49-F238E27FC236}">
                <a16:creationId xmlns:a16="http://schemas.microsoft.com/office/drawing/2014/main" id="{10650E74-9544-453C-8522-164B6FEED50D}"/>
              </a:ext>
            </a:extLst>
          </p:cNvPr>
          <p:cNvSpPr/>
          <p:nvPr userDrawn="1"/>
        </p:nvSpPr>
        <p:spPr>
          <a:xfrm>
            <a:off x="801015" y="1"/>
            <a:ext cx="11082997" cy="997527"/>
          </a:xfrm>
          <a:custGeom>
            <a:avLst/>
            <a:gdLst/>
            <a:ahLst/>
            <a:cxnLst/>
            <a:rect l="l" t="t" r="r" b="b"/>
            <a:pathLst>
              <a:path w="8378756" h="685800">
                <a:moveTo>
                  <a:pt x="0" y="0"/>
                </a:moveTo>
                <a:lnTo>
                  <a:pt x="8378756" y="0"/>
                </a:lnTo>
                <a:lnTo>
                  <a:pt x="8378756" y="685800"/>
                </a:lnTo>
                <a:lnTo>
                  <a:pt x="543149" y="685800"/>
                </a:lnTo>
                <a:lnTo>
                  <a:pt x="0" y="35802"/>
                </a:lnTo>
                <a:close/>
              </a:path>
            </a:pathLst>
          </a:custGeom>
          <a:solidFill>
            <a:srgbClr val="2DB560"/>
          </a:solidFill>
          <a:ln>
            <a:noFill/>
          </a:ln>
        </p:spPr>
        <p:style>
          <a:lnRef idx="2">
            <a:schemeClr val="accent1">
              <a:shade val="50000"/>
            </a:schemeClr>
          </a:lnRef>
          <a:fillRef idx="1">
            <a:schemeClr val="accent1"/>
          </a:fillRef>
          <a:effectRef idx="0">
            <a:schemeClr val="accent1"/>
          </a:effectRef>
          <a:fontRef idx="minor">
            <a:schemeClr val="lt1"/>
          </a:fontRef>
        </p:style>
        <p:txBody>
          <a:bodyPr lIns="74485" tIns="37243" rIns="74485" bIns="37243" rtlCol="0" anchor="ctr"/>
          <a:lstStyle/>
          <a:p>
            <a:pPr algn="ctr" defTabSz="744859"/>
            <a:endParaRPr lang="en-US" sz="1500">
              <a:solidFill>
                <a:prstClr val="white"/>
              </a:solidFill>
            </a:endParaRPr>
          </a:p>
        </p:txBody>
      </p:sp>
      <p:sp>
        <p:nvSpPr>
          <p:cNvPr id="2" name="Title Placeholder 1">
            <a:extLst>
              <a:ext uri="{FF2B5EF4-FFF2-40B4-BE49-F238E27FC236}">
                <a16:creationId xmlns:a16="http://schemas.microsoft.com/office/drawing/2014/main" id="{5A4300DA-0830-42D2-B6A4-8A0E86E1D9E0}"/>
              </a:ext>
            </a:extLst>
          </p:cNvPr>
          <p:cNvSpPr>
            <a:spLocks noGrp="1"/>
          </p:cNvSpPr>
          <p:nvPr userDrawn="1">
            <p:ph type="title"/>
          </p:nvPr>
        </p:nvSpPr>
        <p:spPr>
          <a:xfrm>
            <a:off x="1777413" y="248959"/>
            <a:ext cx="9773687" cy="499610"/>
          </a:xfrm>
          <a:prstGeom prst="rect">
            <a:avLst/>
          </a:prstGeom>
        </p:spPr>
        <p:txBody>
          <a:bodyPr vert="horz" wrap="square" lIns="55866" tIns="27933" rIns="55866" bIns="27933" rtlCol="0" anchor="ctr">
            <a:sp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9BDF6518-DA36-4FDF-8C3F-69B51C8A1210}"/>
              </a:ext>
            </a:extLst>
          </p:cNvPr>
          <p:cNvSpPr>
            <a:spLocks noGrp="1"/>
          </p:cNvSpPr>
          <p:nvPr userDrawn="1">
            <p:ph type="body" idx="1"/>
          </p:nvPr>
        </p:nvSpPr>
        <p:spPr>
          <a:xfrm>
            <a:off x="817576" y="1947847"/>
            <a:ext cx="10252053" cy="46407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3" name="Rectangle 4">
            <a:extLst>
              <a:ext uri="{FF2B5EF4-FFF2-40B4-BE49-F238E27FC236}">
                <a16:creationId xmlns:a16="http://schemas.microsoft.com/office/drawing/2014/main" id="{778CF4CD-A702-48A8-A96B-511819B6A3B6}"/>
              </a:ext>
            </a:extLst>
          </p:cNvPr>
          <p:cNvSpPr>
            <a:spLocks noChangeArrowheads="1"/>
          </p:cNvSpPr>
          <p:nvPr userDrawn="1"/>
        </p:nvSpPr>
        <p:spPr bwMode="auto">
          <a:xfrm>
            <a:off x="11435848" y="6955526"/>
            <a:ext cx="182742" cy="184666"/>
          </a:xfrm>
          <a:prstGeom prst="rect">
            <a:avLst/>
          </a:prstGeom>
        </p:spPr>
        <p:txBody>
          <a:bodyPr vert="horz" wrap="none" lIns="0" tIns="0" rIns="0" bIns="0" rtlCol="0" anchor="ctr">
            <a:spAutoFit/>
          </a:bodyPr>
          <a:lstStyle/>
          <a:p>
            <a:pPr algn="r" defTabSz="920521"/>
            <a:fld id="{0D622821-05D4-4BC6-9E00-0B05E536352A}" type="slidenum">
              <a:rPr lang="en-US" sz="1200">
                <a:solidFill>
                  <a:prstClr val="white"/>
                </a:solidFill>
              </a:rPr>
              <a:pPr algn="r" defTabSz="920521"/>
              <a:t>‹#›</a:t>
            </a:fld>
            <a:endParaRPr lang="en-US" sz="1200" dirty="0">
              <a:solidFill>
                <a:prstClr val="white"/>
              </a:solidFill>
            </a:endParaRPr>
          </a:p>
        </p:txBody>
      </p:sp>
      <p:grpSp>
        <p:nvGrpSpPr>
          <p:cNvPr id="44" name="Group 43">
            <a:extLst>
              <a:ext uri="{FF2B5EF4-FFF2-40B4-BE49-F238E27FC236}">
                <a16:creationId xmlns:a16="http://schemas.microsoft.com/office/drawing/2014/main" id="{4FFCFFB2-26D1-41F9-A503-489582090EB5}"/>
              </a:ext>
            </a:extLst>
          </p:cNvPr>
          <p:cNvGrpSpPr/>
          <p:nvPr userDrawn="1"/>
        </p:nvGrpSpPr>
        <p:grpSpPr>
          <a:xfrm>
            <a:off x="4270294" y="6948376"/>
            <a:ext cx="3349117" cy="198966"/>
            <a:chOff x="691718" y="7127386"/>
            <a:chExt cx="2797052" cy="151986"/>
          </a:xfrm>
          <a:solidFill>
            <a:schemeClr val="bg1"/>
          </a:solidFill>
        </p:grpSpPr>
        <p:sp>
          <p:nvSpPr>
            <p:cNvPr id="45" name="Freeform 9">
              <a:extLst>
                <a:ext uri="{FF2B5EF4-FFF2-40B4-BE49-F238E27FC236}">
                  <a16:creationId xmlns:a16="http://schemas.microsoft.com/office/drawing/2014/main" id="{7863551E-F273-4F1D-B377-9D4BA11D75FC}"/>
                </a:ext>
              </a:extLst>
            </p:cNvPr>
            <p:cNvSpPr>
              <a:spLocks/>
            </p:cNvSpPr>
            <p:nvPr/>
          </p:nvSpPr>
          <p:spPr bwMode="auto">
            <a:xfrm>
              <a:off x="691718" y="7154276"/>
              <a:ext cx="81838" cy="98206"/>
            </a:xfrm>
            <a:custGeom>
              <a:avLst/>
              <a:gdLst>
                <a:gd name="T0" fmla="*/ 20 w 105"/>
                <a:gd name="T1" fmla="*/ 20 h 127"/>
                <a:gd name="T2" fmla="*/ 20 w 105"/>
                <a:gd name="T3" fmla="*/ 15 h 127"/>
                <a:gd name="T4" fmla="*/ 17 w 105"/>
                <a:gd name="T5" fmla="*/ 11 h 127"/>
                <a:gd name="T6" fmla="*/ 14 w 105"/>
                <a:gd name="T7" fmla="*/ 8 h 127"/>
                <a:gd name="T8" fmla="*/ 10 w 105"/>
                <a:gd name="T9" fmla="*/ 7 h 127"/>
                <a:gd name="T10" fmla="*/ 6 w 105"/>
                <a:gd name="T11" fmla="*/ 6 h 127"/>
                <a:gd name="T12" fmla="*/ 0 w 105"/>
                <a:gd name="T13" fmla="*/ 6 h 127"/>
                <a:gd name="T14" fmla="*/ 0 w 105"/>
                <a:gd name="T15" fmla="*/ 0 h 127"/>
                <a:gd name="T16" fmla="*/ 105 w 105"/>
                <a:gd name="T17" fmla="*/ 0 h 127"/>
                <a:gd name="T18" fmla="*/ 105 w 105"/>
                <a:gd name="T19" fmla="*/ 28 h 127"/>
                <a:gd name="T20" fmla="*/ 99 w 105"/>
                <a:gd name="T21" fmla="*/ 28 h 127"/>
                <a:gd name="T22" fmla="*/ 96 w 105"/>
                <a:gd name="T23" fmla="*/ 18 h 127"/>
                <a:gd name="T24" fmla="*/ 92 w 105"/>
                <a:gd name="T25" fmla="*/ 13 h 127"/>
                <a:gd name="T26" fmla="*/ 82 w 105"/>
                <a:gd name="T27" fmla="*/ 10 h 127"/>
                <a:gd name="T28" fmla="*/ 69 w 105"/>
                <a:gd name="T29" fmla="*/ 8 h 127"/>
                <a:gd name="T30" fmla="*/ 41 w 105"/>
                <a:gd name="T31" fmla="*/ 8 h 127"/>
                <a:gd name="T32" fmla="*/ 41 w 105"/>
                <a:gd name="T33" fmla="*/ 58 h 127"/>
                <a:gd name="T34" fmla="*/ 66 w 105"/>
                <a:gd name="T35" fmla="*/ 58 h 127"/>
                <a:gd name="T36" fmla="*/ 71 w 105"/>
                <a:gd name="T37" fmla="*/ 58 h 127"/>
                <a:gd name="T38" fmla="*/ 75 w 105"/>
                <a:gd name="T39" fmla="*/ 58 h 127"/>
                <a:gd name="T40" fmla="*/ 78 w 105"/>
                <a:gd name="T41" fmla="*/ 56 h 127"/>
                <a:gd name="T42" fmla="*/ 79 w 105"/>
                <a:gd name="T43" fmla="*/ 55 h 127"/>
                <a:gd name="T44" fmla="*/ 82 w 105"/>
                <a:gd name="T45" fmla="*/ 52 h 127"/>
                <a:gd name="T46" fmla="*/ 82 w 105"/>
                <a:gd name="T47" fmla="*/ 48 h 127"/>
                <a:gd name="T48" fmla="*/ 83 w 105"/>
                <a:gd name="T49" fmla="*/ 42 h 127"/>
                <a:gd name="T50" fmla="*/ 90 w 105"/>
                <a:gd name="T51" fmla="*/ 42 h 127"/>
                <a:gd name="T52" fmla="*/ 90 w 105"/>
                <a:gd name="T53" fmla="*/ 83 h 127"/>
                <a:gd name="T54" fmla="*/ 83 w 105"/>
                <a:gd name="T55" fmla="*/ 83 h 127"/>
                <a:gd name="T56" fmla="*/ 82 w 105"/>
                <a:gd name="T57" fmla="*/ 76 h 127"/>
                <a:gd name="T58" fmla="*/ 82 w 105"/>
                <a:gd name="T59" fmla="*/ 72 h 127"/>
                <a:gd name="T60" fmla="*/ 81 w 105"/>
                <a:gd name="T61" fmla="*/ 69 h 127"/>
                <a:gd name="T62" fmla="*/ 79 w 105"/>
                <a:gd name="T63" fmla="*/ 68 h 127"/>
                <a:gd name="T64" fmla="*/ 75 w 105"/>
                <a:gd name="T65" fmla="*/ 66 h 127"/>
                <a:gd name="T66" fmla="*/ 72 w 105"/>
                <a:gd name="T67" fmla="*/ 66 h 127"/>
                <a:gd name="T68" fmla="*/ 66 w 105"/>
                <a:gd name="T69" fmla="*/ 65 h 127"/>
                <a:gd name="T70" fmla="*/ 41 w 105"/>
                <a:gd name="T71" fmla="*/ 65 h 127"/>
                <a:gd name="T72" fmla="*/ 41 w 105"/>
                <a:gd name="T73" fmla="*/ 104 h 127"/>
                <a:gd name="T74" fmla="*/ 42 w 105"/>
                <a:gd name="T75" fmla="*/ 110 h 127"/>
                <a:gd name="T76" fmla="*/ 44 w 105"/>
                <a:gd name="T77" fmla="*/ 114 h 127"/>
                <a:gd name="T78" fmla="*/ 45 w 105"/>
                <a:gd name="T79" fmla="*/ 119 h 127"/>
                <a:gd name="T80" fmla="*/ 49 w 105"/>
                <a:gd name="T81" fmla="*/ 120 h 127"/>
                <a:gd name="T82" fmla="*/ 54 w 105"/>
                <a:gd name="T83" fmla="*/ 121 h 127"/>
                <a:gd name="T84" fmla="*/ 58 w 105"/>
                <a:gd name="T85" fmla="*/ 121 h 127"/>
                <a:gd name="T86" fmla="*/ 64 w 105"/>
                <a:gd name="T87" fmla="*/ 121 h 127"/>
                <a:gd name="T88" fmla="*/ 64 w 105"/>
                <a:gd name="T89" fmla="*/ 127 h 127"/>
                <a:gd name="T90" fmla="*/ 0 w 105"/>
                <a:gd name="T91" fmla="*/ 127 h 127"/>
                <a:gd name="T92" fmla="*/ 0 w 105"/>
                <a:gd name="T93" fmla="*/ 121 h 127"/>
                <a:gd name="T94" fmla="*/ 6 w 105"/>
                <a:gd name="T95" fmla="*/ 121 h 127"/>
                <a:gd name="T96" fmla="*/ 10 w 105"/>
                <a:gd name="T97" fmla="*/ 120 h 127"/>
                <a:gd name="T98" fmla="*/ 14 w 105"/>
                <a:gd name="T99" fmla="*/ 119 h 127"/>
                <a:gd name="T100" fmla="*/ 17 w 105"/>
                <a:gd name="T101" fmla="*/ 117 h 127"/>
                <a:gd name="T102" fmla="*/ 20 w 105"/>
                <a:gd name="T103" fmla="*/ 114 h 127"/>
                <a:gd name="T104" fmla="*/ 20 w 105"/>
                <a:gd name="T105" fmla="*/ 110 h 127"/>
                <a:gd name="T106" fmla="*/ 20 w 105"/>
                <a:gd name="T10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27">
                  <a:moveTo>
                    <a:pt x="20" y="20"/>
                  </a:moveTo>
                  <a:lnTo>
                    <a:pt x="20" y="15"/>
                  </a:lnTo>
                  <a:lnTo>
                    <a:pt x="17" y="11"/>
                  </a:lnTo>
                  <a:lnTo>
                    <a:pt x="14" y="8"/>
                  </a:lnTo>
                  <a:lnTo>
                    <a:pt x="10" y="7"/>
                  </a:lnTo>
                  <a:lnTo>
                    <a:pt x="6" y="6"/>
                  </a:lnTo>
                  <a:lnTo>
                    <a:pt x="0" y="6"/>
                  </a:lnTo>
                  <a:lnTo>
                    <a:pt x="0" y="0"/>
                  </a:lnTo>
                  <a:lnTo>
                    <a:pt x="105" y="0"/>
                  </a:lnTo>
                  <a:lnTo>
                    <a:pt x="105" y="28"/>
                  </a:lnTo>
                  <a:lnTo>
                    <a:pt x="99" y="28"/>
                  </a:lnTo>
                  <a:lnTo>
                    <a:pt x="96" y="18"/>
                  </a:lnTo>
                  <a:lnTo>
                    <a:pt x="92" y="13"/>
                  </a:lnTo>
                  <a:lnTo>
                    <a:pt x="82" y="10"/>
                  </a:lnTo>
                  <a:lnTo>
                    <a:pt x="69" y="8"/>
                  </a:lnTo>
                  <a:lnTo>
                    <a:pt x="41" y="8"/>
                  </a:lnTo>
                  <a:lnTo>
                    <a:pt x="41" y="58"/>
                  </a:lnTo>
                  <a:lnTo>
                    <a:pt x="66" y="58"/>
                  </a:lnTo>
                  <a:lnTo>
                    <a:pt x="71" y="58"/>
                  </a:lnTo>
                  <a:lnTo>
                    <a:pt x="75" y="58"/>
                  </a:lnTo>
                  <a:lnTo>
                    <a:pt x="78" y="56"/>
                  </a:lnTo>
                  <a:lnTo>
                    <a:pt x="79" y="55"/>
                  </a:lnTo>
                  <a:lnTo>
                    <a:pt x="82" y="52"/>
                  </a:lnTo>
                  <a:lnTo>
                    <a:pt x="82" y="48"/>
                  </a:lnTo>
                  <a:lnTo>
                    <a:pt x="83" y="42"/>
                  </a:lnTo>
                  <a:lnTo>
                    <a:pt x="90" y="42"/>
                  </a:lnTo>
                  <a:lnTo>
                    <a:pt x="90" y="83"/>
                  </a:lnTo>
                  <a:lnTo>
                    <a:pt x="83" y="83"/>
                  </a:lnTo>
                  <a:lnTo>
                    <a:pt x="82" y="76"/>
                  </a:lnTo>
                  <a:lnTo>
                    <a:pt x="82" y="72"/>
                  </a:lnTo>
                  <a:lnTo>
                    <a:pt x="81" y="69"/>
                  </a:lnTo>
                  <a:lnTo>
                    <a:pt x="79" y="68"/>
                  </a:lnTo>
                  <a:lnTo>
                    <a:pt x="75" y="66"/>
                  </a:lnTo>
                  <a:lnTo>
                    <a:pt x="72" y="66"/>
                  </a:lnTo>
                  <a:lnTo>
                    <a:pt x="66" y="65"/>
                  </a:lnTo>
                  <a:lnTo>
                    <a:pt x="41" y="65"/>
                  </a:lnTo>
                  <a:lnTo>
                    <a:pt x="41" y="104"/>
                  </a:lnTo>
                  <a:lnTo>
                    <a:pt x="42" y="110"/>
                  </a:lnTo>
                  <a:lnTo>
                    <a:pt x="44" y="114"/>
                  </a:lnTo>
                  <a:lnTo>
                    <a:pt x="45" y="119"/>
                  </a:lnTo>
                  <a:lnTo>
                    <a:pt x="49" y="120"/>
                  </a:lnTo>
                  <a:lnTo>
                    <a:pt x="54" y="121"/>
                  </a:lnTo>
                  <a:lnTo>
                    <a:pt x="58" y="121"/>
                  </a:lnTo>
                  <a:lnTo>
                    <a:pt x="64" y="121"/>
                  </a:lnTo>
                  <a:lnTo>
                    <a:pt x="64" y="127"/>
                  </a:lnTo>
                  <a:lnTo>
                    <a:pt x="0" y="127"/>
                  </a:lnTo>
                  <a:lnTo>
                    <a:pt x="0" y="121"/>
                  </a:lnTo>
                  <a:lnTo>
                    <a:pt x="6" y="121"/>
                  </a:lnTo>
                  <a:lnTo>
                    <a:pt x="10" y="120"/>
                  </a:lnTo>
                  <a:lnTo>
                    <a:pt x="14" y="119"/>
                  </a:lnTo>
                  <a:lnTo>
                    <a:pt x="17" y="117"/>
                  </a:lnTo>
                  <a:lnTo>
                    <a:pt x="20"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46" name="Freeform 10">
              <a:extLst>
                <a:ext uri="{FF2B5EF4-FFF2-40B4-BE49-F238E27FC236}">
                  <a16:creationId xmlns:a16="http://schemas.microsoft.com/office/drawing/2014/main" id="{D6A7D3C3-8D30-4016-ACCD-B3462ADE44F3}"/>
                </a:ext>
              </a:extLst>
            </p:cNvPr>
            <p:cNvSpPr>
              <a:spLocks noEditPoints="1"/>
            </p:cNvSpPr>
            <p:nvPr/>
          </p:nvSpPr>
          <p:spPr bwMode="auto">
            <a:xfrm>
              <a:off x="873835" y="7154276"/>
              <a:ext cx="102881" cy="98206"/>
            </a:xfrm>
            <a:custGeom>
              <a:avLst/>
              <a:gdLst>
                <a:gd name="T0" fmla="*/ 41 w 131"/>
                <a:gd name="T1" fmla="*/ 58 h 127"/>
                <a:gd name="T2" fmla="*/ 41 w 131"/>
                <a:gd name="T3" fmla="*/ 8 h 127"/>
                <a:gd name="T4" fmla="*/ 44 w 131"/>
                <a:gd name="T5" fmla="*/ 8 h 127"/>
                <a:gd name="T6" fmla="*/ 46 w 131"/>
                <a:gd name="T7" fmla="*/ 8 h 127"/>
                <a:gd name="T8" fmla="*/ 49 w 131"/>
                <a:gd name="T9" fmla="*/ 7 h 127"/>
                <a:gd name="T10" fmla="*/ 52 w 131"/>
                <a:gd name="T11" fmla="*/ 7 h 127"/>
                <a:gd name="T12" fmla="*/ 55 w 131"/>
                <a:gd name="T13" fmla="*/ 6 h 127"/>
                <a:gd name="T14" fmla="*/ 68 w 131"/>
                <a:gd name="T15" fmla="*/ 7 h 127"/>
                <a:gd name="T16" fmla="*/ 77 w 131"/>
                <a:gd name="T17" fmla="*/ 13 h 127"/>
                <a:gd name="T18" fmla="*/ 83 w 131"/>
                <a:gd name="T19" fmla="*/ 20 h 127"/>
                <a:gd name="T20" fmla="*/ 84 w 131"/>
                <a:gd name="T21" fmla="*/ 31 h 127"/>
                <a:gd name="T22" fmla="*/ 83 w 131"/>
                <a:gd name="T23" fmla="*/ 44 h 127"/>
                <a:gd name="T24" fmla="*/ 76 w 131"/>
                <a:gd name="T25" fmla="*/ 52 h 127"/>
                <a:gd name="T26" fmla="*/ 66 w 131"/>
                <a:gd name="T27" fmla="*/ 56 h 127"/>
                <a:gd name="T28" fmla="*/ 52 w 131"/>
                <a:gd name="T29" fmla="*/ 58 h 127"/>
                <a:gd name="T30" fmla="*/ 41 w 131"/>
                <a:gd name="T31" fmla="*/ 58 h 127"/>
                <a:gd name="T32" fmla="*/ 20 w 131"/>
                <a:gd name="T33" fmla="*/ 110 h 127"/>
                <a:gd name="T34" fmla="*/ 18 w 131"/>
                <a:gd name="T35" fmla="*/ 114 h 127"/>
                <a:gd name="T36" fmla="*/ 17 w 131"/>
                <a:gd name="T37" fmla="*/ 117 h 127"/>
                <a:gd name="T38" fmla="*/ 12 w 131"/>
                <a:gd name="T39" fmla="*/ 120 h 127"/>
                <a:gd name="T40" fmla="*/ 7 w 131"/>
                <a:gd name="T41" fmla="*/ 120 h 127"/>
                <a:gd name="T42" fmla="*/ 0 w 131"/>
                <a:gd name="T43" fmla="*/ 121 h 127"/>
                <a:gd name="T44" fmla="*/ 0 w 131"/>
                <a:gd name="T45" fmla="*/ 127 h 127"/>
                <a:gd name="T46" fmla="*/ 60 w 131"/>
                <a:gd name="T47" fmla="*/ 127 h 127"/>
                <a:gd name="T48" fmla="*/ 60 w 131"/>
                <a:gd name="T49" fmla="*/ 121 h 127"/>
                <a:gd name="T50" fmla="*/ 55 w 131"/>
                <a:gd name="T51" fmla="*/ 121 h 127"/>
                <a:gd name="T52" fmla="*/ 51 w 131"/>
                <a:gd name="T53" fmla="*/ 120 h 127"/>
                <a:gd name="T54" fmla="*/ 46 w 131"/>
                <a:gd name="T55" fmla="*/ 119 h 127"/>
                <a:gd name="T56" fmla="*/ 44 w 131"/>
                <a:gd name="T57" fmla="*/ 117 h 127"/>
                <a:gd name="T58" fmla="*/ 42 w 131"/>
                <a:gd name="T59" fmla="*/ 114 h 127"/>
                <a:gd name="T60" fmla="*/ 41 w 131"/>
                <a:gd name="T61" fmla="*/ 110 h 127"/>
                <a:gd name="T62" fmla="*/ 41 w 131"/>
                <a:gd name="T63" fmla="*/ 65 h 127"/>
                <a:gd name="T64" fmla="*/ 60 w 131"/>
                <a:gd name="T65" fmla="*/ 65 h 127"/>
                <a:gd name="T66" fmla="*/ 70 w 131"/>
                <a:gd name="T67" fmla="*/ 83 h 127"/>
                <a:gd name="T68" fmla="*/ 80 w 131"/>
                <a:gd name="T69" fmla="*/ 100 h 127"/>
                <a:gd name="T70" fmla="*/ 90 w 131"/>
                <a:gd name="T71" fmla="*/ 116 h 127"/>
                <a:gd name="T72" fmla="*/ 99 w 131"/>
                <a:gd name="T73" fmla="*/ 127 h 127"/>
                <a:gd name="T74" fmla="*/ 131 w 131"/>
                <a:gd name="T75" fmla="*/ 127 h 127"/>
                <a:gd name="T76" fmla="*/ 131 w 131"/>
                <a:gd name="T77" fmla="*/ 121 h 127"/>
                <a:gd name="T78" fmla="*/ 124 w 131"/>
                <a:gd name="T79" fmla="*/ 119 h 127"/>
                <a:gd name="T80" fmla="*/ 117 w 131"/>
                <a:gd name="T81" fmla="*/ 114 h 127"/>
                <a:gd name="T82" fmla="*/ 110 w 131"/>
                <a:gd name="T83" fmla="*/ 107 h 127"/>
                <a:gd name="T84" fmla="*/ 101 w 131"/>
                <a:gd name="T85" fmla="*/ 97 h 127"/>
                <a:gd name="T86" fmla="*/ 92 w 131"/>
                <a:gd name="T87" fmla="*/ 82 h 127"/>
                <a:gd name="T88" fmla="*/ 79 w 131"/>
                <a:gd name="T89" fmla="*/ 61 h 127"/>
                <a:gd name="T90" fmla="*/ 94 w 131"/>
                <a:gd name="T91" fmla="*/ 54 h 127"/>
                <a:gd name="T92" fmla="*/ 104 w 131"/>
                <a:gd name="T93" fmla="*/ 45 h 127"/>
                <a:gd name="T94" fmla="*/ 107 w 131"/>
                <a:gd name="T95" fmla="*/ 31 h 127"/>
                <a:gd name="T96" fmla="*/ 104 w 131"/>
                <a:gd name="T97" fmla="*/ 18 h 127"/>
                <a:gd name="T98" fmla="*/ 96 w 131"/>
                <a:gd name="T99" fmla="*/ 8 h 127"/>
                <a:gd name="T100" fmla="*/ 83 w 131"/>
                <a:gd name="T101" fmla="*/ 3 h 127"/>
                <a:gd name="T102" fmla="*/ 69 w 131"/>
                <a:gd name="T103" fmla="*/ 0 h 127"/>
                <a:gd name="T104" fmla="*/ 0 w 131"/>
                <a:gd name="T105" fmla="*/ 0 h 127"/>
                <a:gd name="T106" fmla="*/ 0 w 131"/>
                <a:gd name="T107" fmla="*/ 6 h 127"/>
                <a:gd name="T108" fmla="*/ 5 w 131"/>
                <a:gd name="T109" fmla="*/ 6 h 127"/>
                <a:gd name="T110" fmla="*/ 11 w 131"/>
                <a:gd name="T111" fmla="*/ 7 h 127"/>
                <a:gd name="T112" fmla="*/ 15 w 131"/>
                <a:gd name="T113" fmla="*/ 8 h 127"/>
                <a:gd name="T114" fmla="*/ 17 w 131"/>
                <a:gd name="T115" fmla="*/ 11 h 127"/>
                <a:gd name="T116" fmla="*/ 18 w 131"/>
                <a:gd name="T117" fmla="*/ 15 h 127"/>
                <a:gd name="T118" fmla="*/ 20 w 131"/>
                <a:gd name="T119" fmla="*/ 20 h 127"/>
                <a:gd name="T120" fmla="*/ 20 w 131"/>
                <a:gd name="T12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27">
                  <a:moveTo>
                    <a:pt x="41" y="58"/>
                  </a:moveTo>
                  <a:lnTo>
                    <a:pt x="41" y="8"/>
                  </a:lnTo>
                  <a:lnTo>
                    <a:pt x="44" y="8"/>
                  </a:lnTo>
                  <a:lnTo>
                    <a:pt x="46" y="8"/>
                  </a:lnTo>
                  <a:lnTo>
                    <a:pt x="49" y="7"/>
                  </a:lnTo>
                  <a:lnTo>
                    <a:pt x="52" y="7"/>
                  </a:lnTo>
                  <a:lnTo>
                    <a:pt x="55" y="6"/>
                  </a:lnTo>
                  <a:lnTo>
                    <a:pt x="68" y="7"/>
                  </a:lnTo>
                  <a:lnTo>
                    <a:pt x="77" y="13"/>
                  </a:lnTo>
                  <a:lnTo>
                    <a:pt x="83" y="20"/>
                  </a:lnTo>
                  <a:lnTo>
                    <a:pt x="84" y="31"/>
                  </a:lnTo>
                  <a:lnTo>
                    <a:pt x="83" y="44"/>
                  </a:lnTo>
                  <a:lnTo>
                    <a:pt x="76" y="52"/>
                  </a:lnTo>
                  <a:lnTo>
                    <a:pt x="66" y="56"/>
                  </a:lnTo>
                  <a:lnTo>
                    <a:pt x="52" y="58"/>
                  </a:lnTo>
                  <a:lnTo>
                    <a:pt x="41" y="58"/>
                  </a:lnTo>
                  <a:close/>
                  <a:moveTo>
                    <a:pt x="20" y="110"/>
                  </a:moveTo>
                  <a:lnTo>
                    <a:pt x="18" y="114"/>
                  </a:lnTo>
                  <a:lnTo>
                    <a:pt x="17" y="117"/>
                  </a:lnTo>
                  <a:lnTo>
                    <a:pt x="12" y="120"/>
                  </a:lnTo>
                  <a:lnTo>
                    <a:pt x="7" y="120"/>
                  </a:lnTo>
                  <a:lnTo>
                    <a:pt x="0" y="121"/>
                  </a:lnTo>
                  <a:lnTo>
                    <a:pt x="0" y="127"/>
                  </a:lnTo>
                  <a:lnTo>
                    <a:pt x="60" y="127"/>
                  </a:lnTo>
                  <a:lnTo>
                    <a:pt x="60" y="121"/>
                  </a:lnTo>
                  <a:lnTo>
                    <a:pt x="55" y="121"/>
                  </a:lnTo>
                  <a:lnTo>
                    <a:pt x="51" y="120"/>
                  </a:lnTo>
                  <a:lnTo>
                    <a:pt x="46" y="119"/>
                  </a:lnTo>
                  <a:lnTo>
                    <a:pt x="44" y="117"/>
                  </a:lnTo>
                  <a:lnTo>
                    <a:pt x="42" y="114"/>
                  </a:lnTo>
                  <a:lnTo>
                    <a:pt x="41" y="110"/>
                  </a:lnTo>
                  <a:lnTo>
                    <a:pt x="41" y="65"/>
                  </a:lnTo>
                  <a:lnTo>
                    <a:pt x="60" y="65"/>
                  </a:lnTo>
                  <a:lnTo>
                    <a:pt x="70" y="83"/>
                  </a:lnTo>
                  <a:lnTo>
                    <a:pt x="80" y="100"/>
                  </a:lnTo>
                  <a:lnTo>
                    <a:pt x="90" y="116"/>
                  </a:lnTo>
                  <a:lnTo>
                    <a:pt x="99" y="127"/>
                  </a:lnTo>
                  <a:lnTo>
                    <a:pt x="131" y="127"/>
                  </a:lnTo>
                  <a:lnTo>
                    <a:pt x="131" y="121"/>
                  </a:lnTo>
                  <a:lnTo>
                    <a:pt x="124" y="119"/>
                  </a:lnTo>
                  <a:lnTo>
                    <a:pt x="117" y="114"/>
                  </a:lnTo>
                  <a:lnTo>
                    <a:pt x="110" y="107"/>
                  </a:lnTo>
                  <a:lnTo>
                    <a:pt x="101" y="97"/>
                  </a:lnTo>
                  <a:lnTo>
                    <a:pt x="92" y="82"/>
                  </a:lnTo>
                  <a:lnTo>
                    <a:pt x="79" y="61"/>
                  </a:lnTo>
                  <a:lnTo>
                    <a:pt x="94" y="54"/>
                  </a:lnTo>
                  <a:lnTo>
                    <a:pt x="104" y="45"/>
                  </a:lnTo>
                  <a:lnTo>
                    <a:pt x="107" y="31"/>
                  </a:lnTo>
                  <a:lnTo>
                    <a:pt x="104" y="18"/>
                  </a:lnTo>
                  <a:lnTo>
                    <a:pt x="96" y="8"/>
                  </a:lnTo>
                  <a:lnTo>
                    <a:pt x="83" y="3"/>
                  </a:lnTo>
                  <a:lnTo>
                    <a:pt x="69" y="0"/>
                  </a:lnTo>
                  <a:lnTo>
                    <a:pt x="0" y="0"/>
                  </a:lnTo>
                  <a:lnTo>
                    <a:pt x="0" y="6"/>
                  </a:lnTo>
                  <a:lnTo>
                    <a:pt x="5" y="6"/>
                  </a:lnTo>
                  <a:lnTo>
                    <a:pt x="11" y="7"/>
                  </a:lnTo>
                  <a:lnTo>
                    <a:pt x="15" y="8"/>
                  </a:lnTo>
                  <a:lnTo>
                    <a:pt x="17" y="11"/>
                  </a:lnTo>
                  <a:lnTo>
                    <a:pt x="18" y="15"/>
                  </a:lnTo>
                  <a:lnTo>
                    <a:pt x="20" y="20"/>
                  </a:lnTo>
                  <a:lnTo>
                    <a:pt x="2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47" name="Freeform 17">
              <a:extLst>
                <a:ext uri="{FF2B5EF4-FFF2-40B4-BE49-F238E27FC236}">
                  <a16:creationId xmlns:a16="http://schemas.microsoft.com/office/drawing/2014/main" id="{2356C03B-CA71-4A0B-8C05-5162C42B2C77}"/>
                </a:ext>
              </a:extLst>
            </p:cNvPr>
            <p:cNvSpPr>
              <a:spLocks noEditPoints="1"/>
            </p:cNvSpPr>
            <p:nvPr/>
          </p:nvSpPr>
          <p:spPr bwMode="auto">
            <a:xfrm>
              <a:off x="1076995" y="7151938"/>
              <a:ext cx="112234" cy="102882"/>
            </a:xfrm>
            <a:custGeom>
              <a:avLst/>
              <a:gdLst>
                <a:gd name="T0" fmla="*/ 29 w 143"/>
                <a:gd name="T1" fmla="*/ 62 h 131"/>
                <a:gd name="T2" fmla="*/ 29 w 143"/>
                <a:gd name="T3" fmla="*/ 48 h 131"/>
                <a:gd name="T4" fmla="*/ 33 w 143"/>
                <a:gd name="T5" fmla="*/ 35 h 131"/>
                <a:gd name="T6" fmla="*/ 37 w 143"/>
                <a:gd name="T7" fmla="*/ 24 h 131"/>
                <a:gd name="T8" fmla="*/ 46 w 143"/>
                <a:gd name="T9" fmla="*/ 15 h 131"/>
                <a:gd name="T10" fmla="*/ 57 w 143"/>
                <a:gd name="T11" fmla="*/ 9 h 131"/>
                <a:gd name="T12" fmla="*/ 72 w 143"/>
                <a:gd name="T13" fmla="*/ 7 h 131"/>
                <a:gd name="T14" fmla="*/ 87 w 143"/>
                <a:gd name="T15" fmla="*/ 9 h 131"/>
                <a:gd name="T16" fmla="*/ 99 w 143"/>
                <a:gd name="T17" fmla="*/ 18 h 131"/>
                <a:gd name="T18" fmla="*/ 109 w 143"/>
                <a:gd name="T19" fmla="*/ 31 h 131"/>
                <a:gd name="T20" fmla="*/ 116 w 143"/>
                <a:gd name="T21" fmla="*/ 48 h 131"/>
                <a:gd name="T22" fmla="*/ 119 w 143"/>
                <a:gd name="T23" fmla="*/ 66 h 131"/>
                <a:gd name="T24" fmla="*/ 118 w 143"/>
                <a:gd name="T25" fmla="*/ 81 h 131"/>
                <a:gd name="T26" fmla="*/ 115 w 143"/>
                <a:gd name="T27" fmla="*/ 94 h 131"/>
                <a:gd name="T28" fmla="*/ 109 w 143"/>
                <a:gd name="T29" fmla="*/ 105 h 131"/>
                <a:gd name="T30" fmla="*/ 101 w 143"/>
                <a:gd name="T31" fmla="*/ 114 h 131"/>
                <a:gd name="T32" fmla="*/ 89 w 143"/>
                <a:gd name="T33" fmla="*/ 120 h 131"/>
                <a:gd name="T34" fmla="*/ 75 w 143"/>
                <a:gd name="T35" fmla="*/ 122 h 131"/>
                <a:gd name="T36" fmla="*/ 60 w 143"/>
                <a:gd name="T37" fmla="*/ 120 h 131"/>
                <a:gd name="T38" fmla="*/ 47 w 143"/>
                <a:gd name="T39" fmla="*/ 111 h 131"/>
                <a:gd name="T40" fmla="*/ 37 w 143"/>
                <a:gd name="T41" fmla="*/ 98 h 131"/>
                <a:gd name="T42" fmla="*/ 30 w 143"/>
                <a:gd name="T43" fmla="*/ 81 h 131"/>
                <a:gd name="T44" fmla="*/ 29 w 143"/>
                <a:gd name="T45" fmla="*/ 62 h 131"/>
                <a:gd name="T46" fmla="*/ 0 w 143"/>
                <a:gd name="T47" fmla="*/ 64 h 131"/>
                <a:gd name="T48" fmla="*/ 5 w 143"/>
                <a:gd name="T49" fmla="*/ 86 h 131"/>
                <a:gd name="T50" fmla="*/ 15 w 143"/>
                <a:gd name="T51" fmla="*/ 104 h 131"/>
                <a:gd name="T52" fmla="*/ 29 w 143"/>
                <a:gd name="T53" fmla="*/ 118 h 131"/>
                <a:gd name="T54" fmla="*/ 48 w 143"/>
                <a:gd name="T55" fmla="*/ 127 h 131"/>
                <a:gd name="T56" fmla="*/ 72 w 143"/>
                <a:gd name="T57" fmla="*/ 131 h 131"/>
                <a:gd name="T58" fmla="*/ 92 w 143"/>
                <a:gd name="T59" fmla="*/ 128 h 131"/>
                <a:gd name="T60" fmla="*/ 111 w 143"/>
                <a:gd name="T61" fmla="*/ 120 h 131"/>
                <a:gd name="T62" fmla="*/ 125 w 143"/>
                <a:gd name="T63" fmla="*/ 108 h 131"/>
                <a:gd name="T64" fmla="*/ 135 w 143"/>
                <a:gd name="T65" fmla="*/ 96 h 131"/>
                <a:gd name="T66" fmla="*/ 142 w 143"/>
                <a:gd name="T67" fmla="*/ 80 h 131"/>
                <a:gd name="T68" fmla="*/ 143 w 143"/>
                <a:gd name="T69" fmla="*/ 64 h 131"/>
                <a:gd name="T70" fmla="*/ 140 w 143"/>
                <a:gd name="T71" fmla="*/ 43 h 131"/>
                <a:gd name="T72" fmla="*/ 130 w 143"/>
                <a:gd name="T73" fmla="*/ 25 h 131"/>
                <a:gd name="T74" fmla="*/ 116 w 143"/>
                <a:gd name="T75" fmla="*/ 11 h 131"/>
                <a:gd name="T76" fmla="*/ 98 w 143"/>
                <a:gd name="T77" fmla="*/ 2 h 131"/>
                <a:gd name="T78" fmla="*/ 75 w 143"/>
                <a:gd name="T79" fmla="*/ 0 h 131"/>
                <a:gd name="T80" fmla="*/ 56 w 143"/>
                <a:gd name="T81" fmla="*/ 1 h 131"/>
                <a:gd name="T82" fmla="*/ 39 w 143"/>
                <a:gd name="T83" fmla="*/ 7 h 131"/>
                <a:gd name="T84" fmla="*/ 23 w 143"/>
                <a:gd name="T85" fmla="*/ 16 h 131"/>
                <a:gd name="T86" fmla="*/ 12 w 143"/>
                <a:gd name="T87" fmla="*/ 29 h 131"/>
                <a:gd name="T88" fmla="*/ 3 w 143"/>
                <a:gd name="T89" fmla="*/ 45 h 131"/>
                <a:gd name="T90" fmla="*/ 0 w 143"/>
                <a:gd name="T91"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31">
                  <a:moveTo>
                    <a:pt x="29" y="62"/>
                  </a:moveTo>
                  <a:lnTo>
                    <a:pt x="29" y="48"/>
                  </a:lnTo>
                  <a:lnTo>
                    <a:pt x="33" y="35"/>
                  </a:lnTo>
                  <a:lnTo>
                    <a:pt x="37" y="24"/>
                  </a:lnTo>
                  <a:lnTo>
                    <a:pt x="46" y="15"/>
                  </a:lnTo>
                  <a:lnTo>
                    <a:pt x="57" y="9"/>
                  </a:lnTo>
                  <a:lnTo>
                    <a:pt x="72" y="7"/>
                  </a:lnTo>
                  <a:lnTo>
                    <a:pt x="87" y="9"/>
                  </a:lnTo>
                  <a:lnTo>
                    <a:pt x="99" y="18"/>
                  </a:lnTo>
                  <a:lnTo>
                    <a:pt x="109" y="31"/>
                  </a:lnTo>
                  <a:lnTo>
                    <a:pt x="116" y="48"/>
                  </a:lnTo>
                  <a:lnTo>
                    <a:pt x="119" y="66"/>
                  </a:lnTo>
                  <a:lnTo>
                    <a:pt x="118" y="81"/>
                  </a:lnTo>
                  <a:lnTo>
                    <a:pt x="115" y="94"/>
                  </a:lnTo>
                  <a:lnTo>
                    <a:pt x="109" y="105"/>
                  </a:lnTo>
                  <a:lnTo>
                    <a:pt x="101" y="114"/>
                  </a:lnTo>
                  <a:lnTo>
                    <a:pt x="89" y="120"/>
                  </a:lnTo>
                  <a:lnTo>
                    <a:pt x="75" y="122"/>
                  </a:lnTo>
                  <a:lnTo>
                    <a:pt x="60" y="120"/>
                  </a:lnTo>
                  <a:lnTo>
                    <a:pt x="47" y="111"/>
                  </a:lnTo>
                  <a:lnTo>
                    <a:pt x="37" y="98"/>
                  </a:lnTo>
                  <a:lnTo>
                    <a:pt x="30" y="81"/>
                  </a:lnTo>
                  <a:lnTo>
                    <a:pt x="29" y="62"/>
                  </a:lnTo>
                  <a:close/>
                  <a:moveTo>
                    <a:pt x="0" y="64"/>
                  </a:moveTo>
                  <a:lnTo>
                    <a:pt x="5" y="86"/>
                  </a:lnTo>
                  <a:lnTo>
                    <a:pt x="15" y="104"/>
                  </a:lnTo>
                  <a:lnTo>
                    <a:pt x="29" y="118"/>
                  </a:lnTo>
                  <a:lnTo>
                    <a:pt x="48" y="127"/>
                  </a:lnTo>
                  <a:lnTo>
                    <a:pt x="72" y="131"/>
                  </a:lnTo>
                  <a:lnTo>
                    <a:pt x="92" y="128"/>
                  </a:lnTo>
                  <a:lnTo>
                    <a:pt x="111" y="120"/>
                  </a:lnTo>
                  <a:lnTo>
                    <a:pt x="125" y="108"/>
                  </a:lnTo>
                  <a:lnTo>
                    <a:pt x="135" y="96"/>
                  </a:lnTo>
                  <a:lnTo>
                    <a:pt x="142" y="80"/>
                  </a:lnTo>
                  <a:lnTo>
                    <a:pt x="143" y="64"/>
                  </a:lnTo>
                  <a:lnTo>
                    <a:pt x="140" y="43"/>
                  </a:lnTo>
                  <a:lnTo>
                    <a:pt x="130" y="25"/>
                  </a:lnTo>
                  <a:lnTo>
                    <a:pt x="116" y="11"/>
                  </a:lnTo>
                  <a:lnTo>
                    <a:pt x="98" y="2"/>
                  </a:lnTo>
                  <a:lnTo>
                    <a:pt x="75" y="0"/>
                  </a:lnTo>
                  <a:lnTo>
                    <a:pt x="56" y="1"/>
                  </a:lnTo>
                  <a:lnTo>
                    <a:pt x="39" y="7"/>
                  </a:lnTo>
                  <a:lnTo>
                    <a:pt x="23" y="16"/>
                  </a:lnTo>
                  <a:lnTo>
                    <a:pt x="12" y="29"/>
                  </a:lnTo>
                  <a:lnTo>
                    <a:pt x="3" y="45"/>
                  </a:lnTo>
                  <a:lnTo>
                    <a:pt x="0" y="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48" name="Freeform 18">
              <a:extLst>
                <a:ext uri="{FF2B5EF4-FFF2-40B4-BE49-F238E27FC236}">
                  <a16:creationId xmlns:a16="http://schemas.microsoft.com/office/drawing/2014/main" id="{E5416B8F-B067-47F7-9350-E90994C4C6D5}"/>
                </a:ext>
              </a:extLst>
            </p:cNvPr>
            <p:cNvSpPr>
              <a:spLocks/>
            </p:cNvSpPr>
            <p:nvPr/>
          </p:nvSpPr>
          <p:spPr bwMode="auto">
            <a:xfrm>
              <a:off x="1289508" y="7151938"/>
              <a:ext cx="63132" cy="102882"/>
            </a:xfrm>
            <a:custGeom>
              <a:avLst/>
              <a:gdLst>
                <a:gd name="T0" fmla="*/ 0 w 81"/>
                <a:gd name="T1" fmla="*/ 97 h 131"/>
                <a:gd name="T2" fmla="*/ 8 w 81"/>
                <a:gd name="T3" fmla="*/ 97 h 131"/>
                <a:gd name="T4" fmla="*/ 11 w 81"/>
                <a:gd name="T5" fmla="*/ 108 h 131"/>
                <a:gd name="T6" fmla="*/ 16 w 81"/>
                <a:gd name="T7" fmla="*/ 117 h 131"/>
                <a:gd name="T8" fmla="*/ 25 w 81"/>
                <a:gd name="T9" fmla="*/ 122 h 131"/>
                <a:gd name="T10" fmla="*/ 38 w 81"/>
                <a:gd name="T11" fmla="*/ 125 h 131"/>
                <a:gd name="T12" fmla="*/ 49 w 81"/>
                <a:gd name="T13" fmla="*/ 124 h 131"/>
                <a:gd name="T14" fmla="*/ 56 w 81"/>
                <a:gd name="T15" fmla="*/ 120 h 131"/>
                <a:gd name="T16" fmla="*/ 60 w 81"/>
                <a:gd name="T17" fmla="*/ 114 h 131"/>
                <a:gd name="T18" fmla="*/ 62 w 81"/>
                <a:gd name="T19" fmla="*/ 108 h 131"/>
                <a:gd name="T20" fmla="*/ 63 w 81"/>
                <a:gd name="T21" fmla="*/ 103 h 131"/>
                <a:gd name="T22" fmla="*/ 60 w 81"/>
                <a:gd name="T23" fmla="*/ 93 h 131"/>
                <a:gd name="T24" fmla="*/ 53 w 81"/>
                <a:gd name="T25" fmla="*/ 86 h 131"/>
                <a:gd name="T26" fmla="*/ 40 w 81"/>
                <a:gd name="T27" fmla="*/ 76 h 131"/>
                <a:gd name="T28" fmla="*/ 22 w 81"/>
                <a:gd name="T29" fmla="*/ 66 h 131"/>
                <a:gd name="T30" fmla="*/ 11 w 81"/>
                <a:gd name="T31" fmla="*/ 56 h 131"/>
                <a:gd name="T32" fmla="*/ 7 w 81"/>
                <a:gd name="T33" fmla="*/ 45 h 131"/>
                <a:gd name="T34" fmla="*/ 5 w 81"/>
                <a:gd name="T35" fmla="*/ 32 h 131"/>
                <a:gd name="T36" fmla="*/ 8 w 81"/>
                <a:gd name="T37" fmla="*/ 19 h 131"/>
                <a:gd name="T38" fmla="*/ 15 w 81"/>
                <a:gd name="T39" fmla="*/ 9 h 131"/>
                <a:gd name="T40" fmla="*/ 26 w 81"/>
                <a:gd name="T41" fmla="*/ 2 h 131"/>
                <a:gd name="T42" fmla="*/ 40 w 81"/>
                <a:gd name="T43" fmla="*/ 0 h 131"/>
                <a:gd name="T44" fmla="*/ 57 w 81"/>
                <a:gd name="T45" fmla="*/ 0 h 131"/>
                <a:gd name="T46" fmla="*/ 73 w 81"/>
                <a:gd name="T47" fmla="*/ 1 h 131"/>
                <a:gd name="T48" fmla="*/ 73 w 81"/>
                <a:gd name="T49" fmla="*/ 26 h 131"/>
                <a:gd name="T50" fmla="*/ 67 w 81"/>
                <a:gd name="T51" fmla="*/ 26 h 131"/>
                <a:gd name="T52" fmla="*/ 64 w 81"/>
                <a:gd name="T53" fmla="*/ 18 h 131"/>
                <a:gd name="T54" fmla="*/ 60 w 81"/>
                <a:gd name="T55" fmla="*/ 11 h 131"/>
                <a:gd name="T56" fmla="*/ 53 w 81"/>
                <a:gd name="T57" fmla="*/ 7 h 131"/>
                <a:gd name="T58" fmla="*/ 43 w 81"/>
                <a:gd name="T59" fmla="*/ 4 h 131"/>
                <a:gd name="T60" fmla="*/ 36 w 81"/>
                <a:gd name="T61" fmla="*/ 5 h 131"/>
                <a:gd name="T62" fmla="*/ 32 w 81"/>
                <a:gd name="T63" fmla="*/ 8 h 131"/>
                <a:gd name="T64" fmla="*/ 28 w 81"/>
                <a:gd name="T65" fmla="*/ 11 h 131"/>
                <a:gd name="T66" fmla="*/ 24 w 81"/>
                <a:gd name="T67" fmla="*/ 15 h 131"/>
                <a:gd name="T68" fmla="*/ 22 w 81"/>
                <a:gd name="T69" fmla="*/ 21 h 131"/>
                <a:gd name="T70" fmla="*/ 21 w 81"/>
                <a:gd name="T71" fmla="*/ 26 h 131"/>
                <a:gd name="T72" fmla="*/ 22 w 81"/>
                <a:gd name="T73" fmla="*/ 33 h 131"/>
                <a:gd name="T74" fmla="*/ 26 w 81"/>
                <a:gd name="T75" fmla="*/ 40 h 131"/>
                <a:gd name="T76" fmla="*/ 33 w 81"/>
                <a:gd name="T77" fmla="*/ 48 h 131"/>
                <a:gd name="T78" fmla="*/ 49 w 81"/>
                <a:gd name="T79" fmla="*/ 56 h 131"/>
                <a:gd name="T80" fmla="*/ 66 w 81"/>
                <a:gd name="T81" fmla="*/ 64 h 131"/>
                <a:gd name="T82" fmla="*/ 76 w 81"/>
                <a:gd name="T83" fmla="*/ 73 h 131"/>
                <a:gd name="T84" fmla="*/ 80 w 81"/>
                <a:gd name="T85" fmla="*/ 83 h 131"/>
                <a:gd name="T86" fmla="*/ 81 w 81"/>
                <a:gd name="T87" fmla="*/ 94 h 131"/>
                <a:gd name="T88" fmla="*/ 79 w 81"/>
                <a:gd name="T89" fmla="*/ 110 h 131"/>
                <a:gd name="T90" fmla="*/ 69 w 81"/>
                <a:gd name="T91" fmla="*/ 121 h 131"/>
                <a:gd name="T92" fmla="*/ 55 w 81"/>
                <a:gd name="T93" fmla="*/ 128 h 131"/>
                <a:gd name="T94" fmla="*/ 38 w 81"/>
                <a:gd name="T95" fmla="*/ 131 h 131"/>
                <a:gd name="T96" fmla="*/ 19 w 81"/>
                <a:gd name="T97" fmla="*/ 128 h 131"/>
                <a:gd name="T98" fmla="*/ 5 w 81"/>
                <a:gd name="T99" fmla="*/ 125 h 131"/>
                <a:gd name="T100" fmla="*/ 0 w 81"/>
                <a:gd name="T101"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31">
                  <a:moveTo>
                    <a:pt x="0" y="97"/>
                  </a:moveTo>
                  <a:lnTo>
                    <a:pt x="8" y="97"/>
                  </a:lnTo>
                  <a:lnTo>
                    <a:pt x="11" y="108"/>
                  </a:lnTo>
                  <a:lnTo>
                    <a:pt x="16" y="117"/>
                  </a:lnTo>
                  <a:lnTo>
                    <a:pt x="25" y="122"/>
                  </a:lnTo>
                  <a:lnTo>
                    <a:pt x="38" y="125"/>
                  </a:lnTo>
                  <a:lnTo>
                    <a:pt x="49" y="124"/>
                  </a:lnTo>
                  <a:lnTo>
                    <a:pt x="56" y="120"/>
                  </a:lnTo>
                  <a:lnTo>
                    <a:pt x="60" y="114"/>
                  </a:lnTo>
                  <a:lnTo>
                    <a:pt x="62" y="108"/>
                  </a:lnTo>
                  <a:lnTo>
                    <a:pt x="63" y="103"/>
                  </a:lnTo>
                  <a:lnTo>
                    <a:pt x="60" y="93"/>
                  </a:lnTo>
                  <a:lnTo>
                    <a:pt x="53" y="86"/>
                  </a:lnTo>
                  <a:lnTo>
                    <a:pt x="40" y="76"/>
                  </a:lnTo>
                  <a:lnTo>
                    <a:pt x="22" y="66"/>
                  </a:lnTo>
                  <a:lnTo>
                    <a:pt x="11" y="56"/>
                  </a:lnTo>
                  <a:lnTo>
                    <a:pt x="7" y="45"/>
                  </a:lnTo>
                  <a:lnTo>
                    <a:pt x="5" y="32"/>
                  </a:lnTo>
                  <a:lnTo>
                    <a:pt x="8" y="19"/>
                  </a:lnTo>
                  <a:lnTo>
                    <a:pt x="15" y="9"/>
                  </a:lnTo>
                  <a:lnTo>
                    <a:pt x="26" y="2"/>
                  </a:lnTo>
                  <a:lnTo>
                    <a:pt x="40" y="0"/>
                  </a:lnTo>
                  <a:lnTo>
                    <a:pt x="57" y="0"/>
                  </a:lnTo>
                  <a:lnTo>
                    <a:pt x="73" y="1"/>
                  </a:lnTo>
                  <a:lnTo>
                    <a:pt x="73" y="26"/>
                  </a:lnTo>
                  <a:lnTo>
                    <a:pt x="67" y="26"/>
                  </a:lnTo>
                  <a:lnTo>
                    <a:pt x="64" y="18"/>
                  </a:lnTo>
                  <a:lnTo>
                    <a:pt x="60" y="11"/>
                  </a:lnTo>
                  <a:lnTo>
                    <a:pt x="53" y="7"/>
                  </a:lnTo>
                  <a:lnTo>
                    <a:pt x="43" y="4"/>
                  </a:lnTo>
                  <a:lnTo>
                    <a:pt x="36" y="5"/>
                  </a:lnTo>
                  <a:lnTo>
                    <a:pt x="32" y="8"/>
                  </a:lnTo>
                  <a:lnTo>
                    <a:pt x="28" y="11"/>
                  </a:lnTo>
                  <a:lnTo>
                    <a:pt x="24" y="15"/>
                  </a:lnTo>
                  <a:lnTo>
                    <a:pt x="22" y="21"/>
                  </a:lnTo>
                  <a:lnTo>
                    <a:pt x="21" y="26"/>
                  </a:lnTo>
                  <a:lnTo>
                    <a:pt x="22" y="33"/>
                  </a:lnTo>
                  <a:lnTo>
                    <a:pt x="26" y="40"/>
                  </a:lnTo>
                  <a:lnTo>
                    <a:pt x="33" y="48"/>
                  </a:lnTo>
                  <a:lnTo>
                    <a:pt x="49" y="56"/>
                  </a:lnTo>
                  <a:lnTo>
                    <a:pt x="66" y="64"/>
                  </a:lnTo>
                  <a:lnTo>
                    <a:pt x="76" y="73"/>
                  </a:lnTo>
                  <a:lnTo>
                    <a:pt x="80" y="83"/>
                  </a:lnTo>
                  <a:lnTo>
                    <a:pt x="81" y="94"/>
                  </a:lnTo>
                  <a:lnTo>
                    <a:pt x="79" y="110"/>
                  </a:lnTo>
                  <a:lnTo>
                    <a:pt x="69" y="121"/>
                  </a:lnTo>
                  <a:lnTo>
                    <a:pt x="55" y="128"/>
                  </a:lnTo>
                  <a:lnTo>
                    <a:pt x="38" y="131"/>
                  </a:lnTo>
                  <a:lnTo>
                    <a:pt x="19" y="128"/>
                  </a:lnTo>
                  <a:lnTo>
                    <a:pt x="5"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49" name="Freeform 19">
              <a:extLst>
                <a:ext uri="{FF2B5EF4-FFF2-40B4-BE49-F238E27FC236}">
                  <a16:creationId xmlns:a16="http://schemas.microsoft.com/office/drawing/2014/main" id="{887C1B1C-9CAA-49D1-9FD4-98CC1F643003}"/>
                </a:ext>
              </a:extLst>
            </p:cNvPr>
            <p:cNvSpPr>
              <a:spLocks/>
            </p:cNvSpPr>
            <p:nvPr/>
          </p:nvSpPr>
          <p:spPr bwMode="auto">
            <a:xfrm>
              <a:off x="1452918" y="7151938"/>
              <a:ext cx="93528" cy="102882"/>
            </a:xfrm>
            <a:custGeom>
              <a:avLst/>
              <a:gdLst>
                <a:gd name="T0" fmla="*/ 49 w 122"/>
                <a:gd name="T1" fmla="*/ 12 h 131"/>
                <a:gd name="T2" fmla="*/ 29 w 122"/>
                <a:gd name="T3" fmla="*/ 12 h 131"/>
                <a:gd name="T4" fmla="*/ 22 w 122"/>
                <a:gd name="T5" fmla="*/ 12 h 131"/>
                <a:gd name="T6" fmla="*/ 18 w 122"/>
                <a:gd name="T7" fmla="*/ 14 h 131"/>
                <a:gd name="T8" fmla="*/ 14 w 122"/>
                <a:gd name="T9" fmla="*/ 17 h 131"/>
                <a:gd name="T10" fmla="*/ 11 w 122"/>
                <a:gd name="T11" fmla="*/ 19 h 131"/>
                <a:gd name="T12" fmla="*/ 10 w 122"/>
                <a:gd name="T13" fmla="*/ 25 h 131"/>
                <a:gd name="T14" fmla="*/ 8 w 122"/>
                <a:gd name="T15" fmla="*/ 32 h 131"/>
                <a:gd name="T16" fmla="*/ 0 w 122"/>
                <a:gd name="T17" fmla="*/ 32 h 131"/>
                <a:gd name="T18" fmla="*/ 5 w 122"/>
                <a:gd name="T19" fmla="*/ 0 h 131"/>
                <a:gd name="T20" fmla="*/ 11 w 122"/>
                <a:gd name="T21" fmla="*/ 0 h 131"/>
                <a:gd name="T22" fmla="*/ 11 w 122"/>
                <a:gd name="T23" fmla="*/ 1 h 131"/>
                <a:gd name="T24" fmla="*/ 14 w 122"/>
                <a:gd name="T25" fmla="*/ 4 h 131"/>
                <a:gd name="T26" fmla="*/ 15 w 122"/>
                <a:gd name="T27" fmla="*/ 4 h 131"/>
                <a:gd name="T28" fmla="*/ 18 w 122"/>
                <a:gd name="T29" fmla="*/ 4 h 131"/>
                <a:gd name="T30" fmla="*/ 22 w 122"/>
                <a:gd name="T31" fmla="*/ 4 h 131"/>
                <a:gd name="T32" fmla="*/ 104 w 122"/>
                <a:gd name="T33" fmla="*/ 4 h 131"/>
                <a:gd name="T34" fmla="*/ 107 w 122"/>
                <a:gd name="T35" fmla="*/ 4 h 131"/>
                <a:gd name="T36" fmla="*/ 110 w 122"/>
                <a:gd name="T37" fmla="*/ 4 h 131"/>
                <a:gd name="T38" fmla="*/ 113 w 122"/>
                <a:gd name="T39" fmla="*/ 4 h 131"/>
                <a:gd name="T40" fmla="*/ 114 w 122"/>
                <a:gd name="T41" fmla="*/ 1 h 131"/>
                <a:gd name="T42" fmla="*/ 118 w 122"/>
                <a:gd name="T43" fmla="*/ 0 h 131"/>
                <a:gd name="T44" fmla="*/ 122 w 122"/>
                <a:gd name="T45" fmla="*/ 0 h 131"/>
                <a:gd name="T46" fmla="*/ 120 w 122"/>
                <a:gd name="T47" fmla="*/ 32 h 131"/>
                <a:gd name="T48" fmla="*/ 113 w 122"/>
                <a:gd name="T49" fmla="*/ 32 h 131"/>
                <a:gd name="T50" fmla="*/ 111 w 122"/>
                <a:gd name="T51" fmla="*/ 25 h 131"/>
                <a:gd name="T52" fmla="*/ 111 w 122"/>
                <a:gd name="T53" fmla="*/ 19 h 131"/>
                <a:gd name="T54" fmla="*/ 110 w 122"/>
                <a:gd name="T55" fmla="*/ 17 h 131"/>
                <a:gd name="T56" fmla="*/ 107 w 122"/>
                <a:gd name="T57" fmla="*/ 14 h 131"/>
                <a:gd name="T58" fmla="*/ 103 w 122"/>
                <a:gd name="T59" fmla="*/ 12 h 131"/>
                <a:gd name="T60" fmla="*/ 98 w 122"/>
                <a:gd name="T61" fmla="*/ 12 h 131"/>
                <a:gd name="T62" fmla="*/ 72 w 122"/>
                <a:gd name="T63" fmla="*/ 12 h 131"/>
                <a:gd name="T64" fmla="*/ 72 w 122"/>
                <a:gd name="T65" fmla="*/ 114 h 131"/>
                <a:gd name="T66" fmla="*/ 72 w 122"/>
                <a:gd name="T67" fmla="*/ 118 h 131"/>
                <a:gd name="T68" fmla="*/ 73 w 122"/>
                <a:gd name="T69" fmla="*/ 121 h 131"/>
                <a:gd name="T70" fmla="*/ 77 w 122"/>
                <a:gd name="T71" fmla="*/ 123 h 131"/>
                <a:gd name="T72" fmla="*/ 82 w 122"/>
                <a:gd name="T73" fmla="*/ 124 h 131"/>
                <a:gd name="T74" fmla="*/ 87 w 122"/>
                <a:gd name="T75" fmla="*/ 125 h 131"/>
                <a:gd name="T76" fmla="*/ 93 w 122"/>
                <a:gd name="T77" fmla="*/ 125 h 131"/>
                <a:gd name="T78" fmla="*/ 93 w 122"/>
                <a:gd name="T79" fmla="*/ 131 h 131"/>
                <a:gd name="T80" fmla="*/ 29 w 122"/>
                <a:gd name="T81" fmla="*/ 131 h 131"/>
                <a:gd name="T82" fmla="*/ 29 w 122"/>
                <a:gd name="T83" fmla="*/ 125 h 131"/>
                <a:gd name="T84" fmla="*/ 38 w 122"/>
                <a:gd name="T85" fmla="*/ 124 h 131"/>
                <a:gd name="T86" fmla="*/ 42 w 122"/>
                <a:gd name="T87" fmla="*/ 124 h 131"/>
                <a:gd name="T88" fmla="*/ 46 w 122"/>
                <a:gd name="T89" fmla="*/ 121 h 131"/>
                <a:gd name="T90" fmla="*/ 49 w 122"/>
                <a:gd name="T91" fmla="*/ 118 h 131"/>
                <a:gd name="T92" fmla="*/ 49 w 122"/>
                <a:gd name="T93" fmla="*/ 114 h 131"/>
                <a:gd name="T94" fmla="*/ 49 w 122"/>
                <a:gd name="T95"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31">
                  <a:moveTo>
                    <a:pt x="49" y="12"/>
                  </a:moveTo>
                  <a:lnTo>
                    <a:pt x="29" y="12"/>
                  </a:lnTo>
                  <a:lnTo>
                    <a:pt x="22" y="12"/>
                  </a:lnTo>
                  <a:lnTo>
                    <a:pt x="18" y="14"/>
                  </a:lnTo>
                  <a:lnTo>
                    <a:pt x="14" y="17"/>
                  </a:lnTo>
                  <a:lnTo>
                    <a:pt x="11" y="19"/>
                  </a:lnTo>
                  <a:lnTo>
                    <a:pt x="10" y="25"/>
                  </a:lnTo>
                  <a:lnTo>
                    <a:pt x="8" y="32"/>
                  </a:lnTo>
                  <a:lnTo>
                    <a:pt x="0" y="32"/>
                  </a:lnTo>
                  <a:lnTo>
                    <a:pt x="5" y="0"/>
                  </a:lnTo>
                  <a:lnTo>
                    <a:pt x="11" y="0"/>
                  </a:lnTo>
                  <a:lnTo>
                    <a:pt x="11" y="1"/>
                  </a:lnTo>
                  <a:lnTo>
                    <a:pt x="14" y="4"/>
                  </a:lnTo>
                  <a:lnTo>
                    <a:pt x="15" y="4"/>
                  </a:lnTo>
                  <a:lnTo>
                    <a:pt x="18" y="4"/>
                  </a:lnTo>
                  <a:lnTo>
                    <a:pt x="22" y="4"/>
                  </a:lnTo>
                  <a:lnTo>
                    <a:pt x="104" y="4"/>
                  </a:lnTo>
                  <a:lnTo>
                    <a:pt x="107" y="4"/>
                  </a:lnTo>
                  <a:lnTo>
                    <a:pt x="110" y="4"/>
                  </a:lnTo>
                  <a:lnTo>
                    <a:pt x="113" y="4"/>
                  </a:lnTo>
                  <a:lnTo>
                    <a:pt x="114" y="1"/>
                  </a:lnTo>
                  <a:lnTo>
                    <a:pt x="118" y="0"/>
                  </a:lnTo>
                  <a:lnTo>
                    <a:pt x="122" y="0"/>
                  </a:lnTo>
                  <a:lnTo>
                    <a:pt x="120" y="32"/>
                  </a:lnTo>
                  <a:lnTo>
                    <a:pt x="113" y="32"/>
                  </a:lnTo>
                  <a:lnTo>
                    <a:pt x="111" y="25"/>
                  </a:lnTo>
                  <a:lnTo>
                    <a:pt x="111" y="19"/>
                  </a:lnTo>
                  <a:lnTo>
                    <a:pt x="110" y="17"/>
                  </a:lnTo>
                  <a:lnTo>
                    <a:pt x="107" y="14"/>
                  </a:lnTo>
                  <a:lnTo>
                    <a:pt x="103" y="12"/>
                  </a:lnTo>
                  <a:lnTo>
                    <a:pt x="98" y="12"/>
                  </a:lnTo>
                  <a:lnTo>
                    <a:pt x="72" y="12"/>
                  </a:lnTo>
                  <a:lnTo>
                    <a:pt x="72" y="114"/>
                  </a:lnTo>
                  <a:lnTo>
                    <a:pt x="72" y="118"/>
                  </a:lnTo>
                  <a:lnTo>
                    <a:pt x="73" y="121"/>
                  </a:lnTo>
                  <a:lnTo>
                    <a:pt x="77" y="123"/>
                  </a:lnTo>
                  <a:lnTo>
                    <a:pt x="82" y="124"/>
                  </a:lnTo>
                  <a:lnTo>
                    <a:pt x="87" y="125"/>
                  </a:lnTo>
                  <a:lnTo>
                    <a:pt x="93" y="125"/>
                  </a:lnTo>
                  <a:lnTo>
                    <a:pt x="93" y="131"/>
                  </a:lnTo>
                  <a:lnTo>
                    <a:pt x="29" y="131"/>
                  </a:lnTo>
                  <a:lnTo>
                    <a:pt x="29" y="125"/>
                  </a:lnTo>
                  <a:lnTo>
                    <a:pt x="38" y="124"/>
                  </a:lnTo>
                  <a:lnTo>
                    <a:pt x="42" y="124"/>
                  </a:lnTo>
                  <a:lnTo>
                    <a:pt x="46" y="121"/>
                  </a:lnTo>
                  <a:lnTo>
                    <a:pt x="49" y="118"/>
                  </a:lnTo>
                  <a:lnTo>
                    <a:pt x="49" y="114"/>
                  </a:lnTo>
                  <a:lnTo>
                    <a:pt x="49"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0" name="Freeform 20">
              <a:extLst>
                <a:ext uri="{FF2B5EF4-FFF2-40B4-BE49-F238E27FC236}">
                  <a16:creationId xmlns:a16="http://schemas.microsoft.com/office/drawing/2014/main" id="{5FBF1672-8C06-46D1-98FD-96994A084203}"/>
                </a:ext>
              </a:extLst>
            </p:cNvPr>
            <p:cNvSpPr>
              <a:spLocks noEditPoints="1"/>
            </p:cNvSpPr>
            <p:nvPr/>
          </p:nvSpPr>
          <p:spPr bwMode="auto">
            <a:xfrm>
              <a:off x="1759053" y="7127386"/>
              <a:ext cx="168350" cy="151986"/>
            </a:xfrm>
            <a:custGeom>
              <a:avLst/>
              <a:gdLst>
                <a:gd name="T0" fmla="*/ 59 w 216"/>
                <a:gd name="T1" fmla="*/ 71 h 196"/>
                <a:gd name="T2" fmla="*/ 63 w 216"/>
                <a:gd name="T3" fmla="*/ 76 h 196"/>
                <a:gd name="T4" fmla="*/ 38 w 216"/>
                <a:gd name="T5" fmla="*/ 104 h 196"/>
                <a:gd name="T6" fmla="*/ 14 w 216"/>
                <a:gd name="T7" fmla="*/ 126 h 196"/>
                <a:gd name="T8" fmla="*/ 15 w 216"/>
                <a:gd name="T9" fmla="*/ 106 h 196"/>
                <a:gd name="T10" fmla="*/ 39 w 216"/>
                <a:gd name="T11" fmla="*/ 72 h 196"/>
                <a:gd name="T12" fmla="*/ 128 w 216"/>
                <a:gd name="T13" fmla="*/ 109 h 196"/>
                <a:gd name="T14" fmla="*/ 123 w 216"/>
                <a:gd name="T15" fmla="*/ 104 h 196"/>
                <a:gd name="T16" fmla="*/ 115 w 216"/>
                <a:gd name="T17" fmla="*/ 102 h 196"/>
                <a:gd name="T18" fmla="*/ 113 w 216"/>
                <a:gd name="T19" fmla="*/ 93 h 196"/>
                <a:gd name="T20" fmla="*/ 117 w 216"/>
                <a:gd name="T21" fmla="*/ 80 h 196"/>
                <a:gd name="T22" fmla="*/ 128 w 216"/>
                <a:gd name="T23" fmla="*/ 76 h 196"/>
                <a:gd name="T24" fmla="*/ 154 w 216"/>
                <a:gd name="T25" fmla="*/ 88 h 196"/>
                <a:gd name="T26" fmla="*/ 141 w 216"/>
                <a:gd name="T27" fmla="*/ 134 h 196"/>
                <a:gd name="T28" fmla="*/ 107 w 216"/>
                <a:gd name="T29" fmla="*/ 168 h 196"/>
                <a:gd name="T30" fmla="*/ 55 w 216"/>
                <a:gd name="T31" fmla="*/ 176 h 196"/>
                <a:gd name="T32" fmla="*/ 28 w 216"/>
                <a:gd name="T33" fmla="*/ 158 h 196"/>
                <a:gd name="T34" fmla="*/ 22 w 216"/>
                <a:gd name="T35" fmla="*/ 147 h 196"/>
                <a:gd name="T36" fmla="*/ 24 w 216"/>
                <a:gd name="T37" fmla="*/ 131 h 196"/>
                <a:gd name="T38" fmla="*/ 43 w 216"/>
                <a:gd name="T39" fmla="*/ 107 h 196"/>
                <a:gd name="T40" fmla="*/ 114 w 216"/>
                <a:gd name="T41" fmla="*/ 40 h 196"/>
                <a:gd name="T42" fmla="*/ 131 w 216"/>
                <a:gd name="T43" fmla="*/ 14 h 196"/>
                <a:gd name="T44" fmla="*/ 127 w 216"/>
                <a:gd name="T45" fmla="*/ 3 h 196"/>
                <a:gd name="T46" fmla="*/ 117 w 216"/>
                <a:gd name="T47" fmla="*/ 0 h 196"/>
                <a:gd name="T48" fmla="*/ 113 w 216"/>
                <a:gd name="T49" fmla="*/ 7 h 196"/>
                <a:gd name="T50" fmla="*/ 108 w 216"/>
                <a:gd name="T51" fmla="*/ 31 h 196"/>
                <a:gd name="T52" fmla="*/ 84 w 216"/>
                <a:gd name="T53" fmla="*/ 61 h 196"/>
                <a:gd name="T54" fmla="*/ 69 w 216"/>
                <a:gd name="T55" fmla="*/ 52 h 196"/>
                <a:gd name="T56" fmla="*/ 14 w 216"/>
                <a:gd name="T57" fmla="*/ 88 h 196"/>
                <a:gd name="T58" fmla="*/ 3 w 216"/>
                <a:gd name="T59" fmla="*/ 151 h 196"/>
                <a:gd name="T60" fmla="*/ 43 w 216"/>
                <a:gd name="T61" fmla="*/ 193 h 196"/>
                <a:gd name="T62" fmla="*/ 104 w 216"/>
                <a:gd name="T63" fmla="*/ 188 h 196"/>
                <a:gd name="T64" fmla="*/ 138 w 216"/>
                <a:gd name="T65" fmla="*/ 158 h 196"/>
                <a:gd name="T66" fmla="*/ 158 w 216"/>
                <a:gd name="T67" fmla="*/ 110 h 196"/>
                <a:gd name="T68" fmla="*/ 166 w 216"/>
                <a:gd name="T69" fmla="*/ 100 h 196"/>
                <a:gd name="T70" fmla="*/ 180 w 216"/>
                <a:gd name="T71" fmla="*/ 107 h 196"/>
                <a:gd name="T72" fmla="*/ 213 w 216"/>
                <a:gd name="T73" fmla="*/ 86 h 196"/>
                <a:gd name="T74" fmla="*/ 216 w 216"/>
                <a:gd name="T75" fmla="*/ 68 h 196"/>
                <a:gd name="T76" fmla="*/ 209 w 216"/>
                <a:gd name="T77" fmla="*/ 61 h 196"/>
                <a:gd name="T78" fmla="*/ 202 w 216"/>
                <a:gd name="T79" fmla="*/ 62 h 196"/>
                <a:gd name="T80" fmla="*/ 197 w 216"/>
                <a:gd name="T81" fmla="*/ 68 h 196"/>
                <a:gd name="T82" fmla="*/ 202 w 216"/>
                <a:gd name="T83" fmla="*/ 78 h 196"/>
                <a:gd name="T84" fmla="*/ 204 w 216"/>
                <a:gd name="T85" fmla="*/ 85 h 196"/>
                <a:gd name="T86" fmla="*/ 199 w 216"/>
                <a:gd name="T87" fmla="*/ 95 h 196"/>
                <a:gd name="T88" fmla="*/ 180 w 216"/>
                <a:gd name="T89" fmla="*/ 88 h 196"/>
                <a:gd name="T90" fmla="*/ 156 w 216"/>
                <a:gd name="T91" fmla="*/ 65 h 196"/>
                <a:gd name="T92" fmla="*/ 114 w 216"/>
                <a:gd name="T93" fmla="*/ 75 h 196"/>
                <a:gd name="T94" fmla="*/ 99 w 216"/>
                <a:gd name="T95" fmla="*/ 109 h 196"/>
                <a:gd name="T96" fmla="*/ 106 w 216"/>
                <a:gd name="T97" fmla="*/ 120 h 196"/>
                <a:gd name="T98" fmla="*/ 115 w 216"/>
                <a:gd name="T99" fmla="*/ 123 h 196"/>
                <a:gd name="T100" fmla="*/ 124 w 216"/>
                <a:gd name="T101" fmla="*/ 120 h 196"/>
                <a:gd name="T102" fmla="*/ 128 w 216"/>
                <a:gd name="T103" fmla="*/ 1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96">
                  <a:moveTo>
                    <a:pt x="52" y="68"/>
                  </a:moveTo>
                  <a:lnTo>
                    <a:pt x="56" y="69"/>
                  </a:lnTo>
                  <a:lnTo>
                    <a:pt x="59" y="71"/>
                  </a:lnTo>
                  <a:lnTo>
                    <a:pt x="62" y="72"/>
                  </a:lnTo>
                  <a:lnTo>
                    <a:pt x="63" y="73"/>
                  </a:lnTo>
                  <a:lnTo>
                    <a:pt x="63" y="76"/>
                  </a:lnTo>
                  <a:lnTo>
                    <a:pt x="63" y="78"/>
                  </a:lnTo>
                  <a:lnTo>
                    <a:pt x="63" y="79"/>
                  </a:lnTo>
                  <a:lnTo>
                    <a:pt x="38" y="104"/>
                  </a:lnTo>
                  <a:lnTo>
                    <a:pt x="27" y="116"/>
                  </a:lnTo>
                  <a:lnTo>
                    <a:pt x="17" y="128"/>
                  </a:lnTo>
                  <a:lnTo>
                    <a:pt x="14" y="126"/>
                  </a:lnTo>
                  <a:lnTo>
                    <a:pt x="14" y="123"/>
                  </a:lnTo>
                  <a:lnTo>
                    <a:pt x="14" y="120"/>
                  </a:lnTo>
                  <a:lnTo>
                    <a:pt x="15" y="106"/>
                  </a:lnTo>
                  <a:lnTo>
                    <a:pt x="21" y="92"/>
                  </a:lnTo>
                  <a:lnTo>
                    <a:pt x="29" y="79"/>
                  </a:lnTo>
                  <a:lnTo>
                    <a:pt x="39" y="72"/>
                  </a:lnTo>
                  <a:lnTo>
                    <a:pt x="52" y="68"/>
                  </a:lnTo>
                  <a:close/>
                  <a:moveTo>
                    <a:pt x="128" y="112"/>
                  </a:moveTo>
                  <a:lnTo>
                    <a:pt x="128" y="109"/>
                  </a:lnTo>
                  <a:lnTo>
                    <a:pt x="127" y="106"/>
                  </a:lnTo>
                  <a:lnTo>
                    <a:pt x="125" y="104"/>
                  </a:lnTo>
                  <a:lnTo>
                    <a:pt x="123" y="104"/>
                  </a:lnTo>
                  <a:lnTo>
                    <a:pt x="120" y="103"/>
                  </a:lnTo>
                  <a:lnTo>
                    <a:pt x="118" y="103"/>
                  </a:lnTo>
                  <a:lnTo>
                    <a:pt x="115" y="102"/>
                  </a:lnTo>
                  <a:lnTo>
                    <a:pt x="114" y="100"/>
                  </a:lnTo>
                  <a:lnTo>
                    <a:pt x="113" y="97"/>
                  </a:lnTo>
                  <a:lnTo>
                    <a:pt x="113" y="93"/>
                  </a:lnTo>
                  <a:lnTo>
                    <a:pt x="113" y="88"/>
                  </a:lnTo>
                  <a:lnTo>
                    <a:pt x="114" y="83"/>
                  </a:lnTo>
                  <a:lnTo>
                    <a:pt x="117" y="80"/>
                  </a:lnTo>
                  <a:lnTo>
                    <a:pt x="121" y="78"/>
                  </a:lnTo>
                  <a:lnTo>
                    <a:pt x="124" y="78"/>
                  </a:lnTo>
                  <a:lnTo>
                    <a:pt x="128" y="76"/>
                  </a:lnTo>
                  <a:lnTo>
                    <a:pt x="138" y="78"/>
                  </a:lnTo>
                  <a:lnTo>
                    <a:pt x="148" y="82"/>
                  </a:lnTo>
                  <a:lnTo>
                    <a:pt x="154" y="88"/>
                  </a:lnTo>
                  <a:lnTo>
                    <a:pt x="151" y="104"/>
                  </a:lnTo>
                  <a:lnTo>
                    <a:pt x="148" y="120"/>
                  </a:lnTo>
                  <a:lnTo>
                    <a:pt x="141" y="134"/>
                  </a:lnTo>
                  <a:lnTo>
                    <a:pt x="131" y="148"/>
                  </a:lnTo>
                  <a:lnTo>
                    <a:pt x="121" y="158"/>
                  </a:lnTo>
                  <a:lnTo>
                    <a:pt x="107" y="168"/>
                  </a:lnTo>
                  <a:lnTo>
                    <a:pt x="89" y="175"/>
                  </a:lnTo>
                  <a:lnTo>
                    <a:pt x="69" y="178"/>
                  </a:lnTo>
                  <a:lnTo>
                    <a:pt x="55" y="176"/>
                  </a:lnTo>
                  <a:lnTo>
                    <a:pt x="42" y="171"/>
                  </a:lnTo>
                  <a:lnTo>
                    <a:pt x="29" y="161"/>
                  </a:lnTo>
                  <a:lnTo>
                    <a:pt x="28" y="158"/>
                  </a:lnTo>
                  <a:lnTo>
                    <a:pt x="27" y="155"/>
                  </a:lnTo>
                  <a:lnTo>
                    <a:pt x="24" y="151"/>
                  </a:lnTo>
                  <a:lnTo>
                    <a:pt x="22" y="147"/>
                  </a:lnTo>
                  <a:lnTo>
                    <a:pt x="22" y="143"/>
                  </a:lnTo>
                  <a:lnTo>
                    <a:pt x="22" y="137"/>
                  </a:lnTo>
                  <a:lnTo>
                    <a:pt x="24" y="131"/>
                  </a:lnTo>
                  <a:lnTo>
                    <a:pt x="27" y="127"/>
                  </a:lnTo>
                  <a:lnTo>
                    <a:pt x="29" y="123"/>
                  </a:lnTo>
                  <a:lnTo>
                    <a:pt x="43" y="107"/>
                  </a:lnTo>
                  <a:lnTo>
                    <a:pt x="55" y="96"/>
                  </a:lnTo>
                  <a:lnTo>
                    <a:pt x="107" y="47"/>
                  </a:lnTo>
                  <a:lnTo>
                    <a:pt x="114" y="40"/>
                  </a:lnTo>
                  <a:lnTo>
                    <a:pt x="123" y="30"/>
                  </a:lnTo>
                  <a:lnTo>
                    <a:pt x="128" y="21"/>
                  </a:lnTo>
                  <a:lnTo>
                    <a:pt x="131" y="14"/>
                  </a:lnTo>
                  <a:lnTo>
                    <a:pt x="131" y="9"/>
                  </a:lnTo>
                  <a:lnTo>
                    <a:pt x="130" y="6"/>
                  </a:lnTo>
                  <a:lnTo>
                    <a:pt x="127" y="3"/>
                  </a:lnTo>
                  <a:lnTo>
                    <a:pt x="124" y="0"/>
                  </a:lnTo>
                  <a:lnTo>
                    <a:pt x="120" y="0"/>
                  </a:lnTo>
                  <a:lnTo>
                    <a:pt x="117" y="0"/>
                  </a:lnTo>
                  <a:lnTo>
                    <a:pt x="115" y="3"/>
                  </a:lnTo>
                  <a:lnTo>
                    <a:pt x="114" y="4"/>
                  </a:lnTo>
                  <a:lnTo>
                    <a:pt x="113" y="7"/>
                  </a:lnTo>
                  <a:lnTo>
                    <a:pt x="113" y="11"/>
                  </a:lnTo>
                  <a:lnTo>
                    <a:pt x="113" y="21"/>
                  </a:lnTo>
                  <a:lnTo>
                    <a:pt x="108" y="31"/>
                  </a:lnTo>
                  <a:lnTo>
                    <a:pt x="100" y="42"/>
                  </a:lnTo>
                  <a:lnTo>
                    <a:pt x="91" y="52"/>
                  </a:lnTo>
                  <a:lnTo>
                    <a:pt x="84" y="61"/>
                  </a:lnTo>
                  <a:lnTo>
                    <a:pt x="79" y="55"/>
                  </a:lnTo>
                  <a:lnTo>
                    <a:pt x="73" y="52"/>
                  </a:lnTo>
                  <a:lnTo>
                    <a:pt x="69" y="52"/>
                  </a:lnTo>
                  <a:lnTo>
                    <a:pt x="48" y="56"/>
                  </a:lnTo>
                  <a:lnTo>
                    <a:pt x="29" y="69"/>
                  </a:lnTo>
                  <a:lnTo>
                    <a:pt x="14" y="88"/>
                  </a:lnTo>
                  <a:lnTo>
                    <a:pt x="4" y="107"/>
                  </a:lnTo>
                  <a:lnTo>
                    <a:pt x="0" y="128"/>
                  </a:lnTo>
                  <a:lnTo>
                    <a:pt x="3" y="151"/>
                  </a:lnTo>
                  <a:lnTo>
                    <a:pt x="12" y="171"/>
                  </a:lnTo>
                  <a:lnTo>
                    <a:pt x="27" y="185"/>
                  </a:lnTo>
                  <a:lnTo>
                    <a:pt x="43" y="193"/>
                  </a:lnTo>
                  <a:lnTo>
                    <a:pt x="66" y="196"/>
                  </a:lnTo>
                  <a:lnTo>
                    <a:pt x="87" y="195"/>
                  </a:lnTo>
                  <a:lnTo>
                    <a:pt x="104" y="188"/>
                  </a:lnTo>
                  <a:lnTo>
                    <a:pt x="118" y="179"/>
                  </a:lnTo>
                  <a:lnTo>
                    <a:pt x="130" y="169"/>
                  </a:lnTo>
                  <a:lnTo>
                    <a:pt x="138" y="158"/>
                  </a:lnTo>
                  <a:lnTo>
                    <a:pt x="145" y="148"/>
                  </a:lnTo>
                  <a:lnTo>
                    <a:pt x="154" y="128"/>
                  </a:lnTo>
                  <a:lnTo>
                    <a:pt x="158" y="110"/>
                  </a:lnTo>
                  <a:lnTo>
                    <a:pt x="159" y="93"/>
                  </a:lnTo>
                  <a:lnTo>
                    <a:pt x="162" y="96"/>
                  </a:lnTo>
                  <a:lnTo>
                    <a:pt x="166" y="100"/>
                  </a:lnTo>
                  <a:lnTo>
                    <a:pt x="170" y="103"/>
                  </a:lnTo>
                  <a:lnTo>
                    <a:pt x="176" y="106"/>
                  </a:lnTo>
                  <a:lnTo>
                    <a:pt x="180" y="107"/>
                  </a:lnTo>
                  <a:lnTo>
                    <a:pt x="193" y="104"/>
                  </a:lnTo>
                  <a:lnTo>
                    <a:pt x="204" y="96"/>
                  </a:lnTo>
                  <a:lnTo>
                    <a:pt x="213" y="86"/>
                  </a:lnTo>
                  <a:lnTo>
                    <a:pt x="216" y="73"/>
                  </a:lnTo>
                  <a:lnTo>
                    <a:pt x="216" y="71"/>
                  </a:lnTo>
                  <a:lnTo>
                    <a:pt x="216" y="68"/>
                  </a:lnTo>
                  <a:lnTo>
                    <a:pt x="214" y="65"/>
                  </a:lnTo>
                  <a:lnTo>
                    <a:pt x="211" y="62"/>
                  </a:lnTo>
                  <a:lnTo>
                    <a:pt x="209" y="61"/>
                  </a:lnTo>
                  <a:lnTo>
                    <a:pt x="204" y="61"/>
                  </a:lnTo>
                  <a:lnTo>
                    <a:pt x="203" y="61"/>
                  </a:lnTo>
                  <a:lnTo>
                    <a:pt x="202" y="62"/>
                  </a:lnTo>
                  <a:lnTo>
                    <a:pt x="199" y="64"/>
                  </a:lnTo>
                  <a:lnTo>
                    <a:pt x="197" y="66"/>
                  </a:lnTo>
                  <a:lnTo>
                    <a:pt x="197" y="68"/>
                  </a:lnTo>
                  <a:lnTo>
                    <a:pt x="197" y="72"/>
                  </a:lnTo>
                  <a:lnTo>
                    <a:pt x="199" y="75"/>
                  </a:lnTo>
                  <a:lnTo>
                    <a:pt x="202" y="78"/>
                  </a:lnTo>
                  <a:lnTo>
                    <a:pt x="203" y="80"/>
                  </a:lnTo>
                  <a:lnTo>
                    <a:pt x="204" y="82"/>
                  </a:lnTo>
                  <a:lnTo>
                    <a:pt x="204" y="85"/>
                  </a:lnTo>
                  <a:lnTo>
                    <a:pt x="204" y="89"/>
                  </a:lnTo>
                  <a:lnTo>
                    <a:pt x="202" y="92"/>
                  </a:lnTo>
                  <a:lnTo>
                    <a:pt x="199" y="95"/>
                  </a:lnTo>
                  <a:lnTo>
                    <a:pt x="194" y="96"/>
                  </a:lnTo>
                  <a:lnTo>
                    <a:pt x="186" y="93"/>
                  </a:lnTo>
                  <a:lnTo>
                    <a:pt x="180" y="88"/>
                  </a:lnTo>
                  <a:lnTo>
                    <a:pt x="173" y="79"/>
                  </a:lnTo>
                  <a:lnTo>
                    <a:pt x="166" y="72"/>
                  </a:lnTo>
                  <a:lnTo>
                    <a:pt x="156" y="65"/>
                  </a:lnTo>
                  <a:lnTo>
                    <a:pt x="145" y="64"/>
                  </a:lnTo>
                  <a:lnTo>
                    <a:pt x="130" y="66"/>
                  </a:lnTo>
                  <a:lnTo>
                    <a:pt x="114" y="75"/>
                  </a:lnTo>
                  <a:lnTo>
                    <a:pt x="103" y="88"/>
                  </a:lnTo>
                  <a:lnTo>
                    <a:pt x="99" y="104"/>
                  </a:lnTo>
                  <a:lnTo>
                    <a:pt x="99" y="109"/>
                  </a:lnTo>
                  <a:lnTo>
                    <a:pt x="101" y="114"/>
                  </a:lnTo>
                  <a:lnTo>
                    <a:pt x="103" y="117"/>
                  </a:lnTo>
                  <a:lnTo>
                    <a:pt x="106" y="120"/>
                  </a:lnTo>
                  <a:lnTo>
                    <a:pt x="110" y="121"/>
                  </a:lnTo>
                  <a:lnTo>
                    <a:pt x="113" y="123"/>
                  </a:lnTo>
                  <a:lnTo>
                    <a:pt x="115" y="123"/>
                  </a:lnTo>
                  <a:lnTo>
                    <a:pt x="118" y="123"/>
                  </a:lnTo>
                  <a:lnTo>
                    <a:pt x="121" y="121"/>
                  </a:lnTo>
                  <a:lnTo>
                    <a:pt x="124" y="120"/>
                  </a:lnTo>
                  <a:lnTo>
                    <a:pt x="127" y="119"/>
                  </a:lnTo>
                  <a:lnTo>
                    <a:pt x="128" y="116"/>
                  </a:lnTo>
                  <a:lnTo>
                    <a:pt x="128"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1" name="Freeform 21">
              <a:extLst>
                <a:ext uri="{FF2B5EF4-FFF2-40B4-BE49-F238E27FC236}">
                  <a16:creationId xmlns:a16="http://schemas.microsoft.com/office/drawing/2014/main" id="{7A6A1577-4BC4-427F-8E53-18C94131421D}"/>
                </a:ext>
              </a:extLst>
            </p:cNvPr>
            <p:cNvSpPr>
              <a:spLocks/>
            </p:cNvSpPr>
            <p:nvPr/>
          </p:nvSpPr>
          <p:spPr bwMode="auto">
            <a:xfrm>
              <a:off x="2128321" y="7151938"/>
              <a:ext cx="63132" cy="102882"/>
            </a:xfrm>
            <a:custGeom>
              <a:avLst/>
              <a:gdLst>
                <a:gd name="T0" fmla="*/ 0 w 82"/>
                <a:gd name="T1" fmla="*/ 97 h 131"/>
                <a:gd name="T2" fmla="*/ 6 w 82"/>
                <a:gd name="T3" fmla="*/ 97 h 131"/>
                <a:gd name="T4" fmla="*/ 10 w 82"/>
                <a:gd name="T5" fmla="*/ 108 h 131"/>
                <a:gd name="T6" fmla="*/ 17 w 82"/>
                <a:gd name="T7" fmla="*/ 117 h 131"/>
                <a:gd name="T8" fmla="*/ 26 w 82"/>
                <a:gd name="T9" fmla="*/ 122 h 131"/>
                <a:gd name="T10" fmla="*/ 39 w 82"/>
                <a:gd name="T11" fmla="*/ 125 h 131"/>
                <a:gd name="T12" fmla="*/ 51 w 82"/>
                <a:gd name="T13" fmla="*/ 122 h 131"/>
                <a:gd name="T14" fmla="*/ 58 w 82"/>
                <a:gd name="T15" fmla="*/ 117 h 131"/>
                <a:gd name="T16" fmla="*/ 63 w 82"/>
                <a:gd name="T17" fmla="*/ 110 h 131"/>
                <a:gd name="T18" fmla="*/ 64 w 82"/>
                <a:gd name="T19" fmla="*/ 103 h 131"/>
                <a:gd name="T20" fmla="*/ 61 w 82"/>
                <a:gd name="T21" fmla="*/ 93 h 131"/>
                <a:gd name="T22" fmla="*/ 53 w 82"/>
                <a:gd name="T23" fmla="*/ 86 h 131"/>
                <a:gd name="T24" fmla="*/ 39 w 82"/>
                <a:gd name="T25" fmla="*/ 76 h 131"/>
                <a:gd name="T26" fmla="*/ 22 w 82"/>
                <a:gd name="T27" fmla="*/ 66 h 131"/>
                <a:gd name="T28" fmla="*/ 10 w 82"/>
                <a:gd name="T29" fmla="*/ 56 h 131"/>
                <a:gd name="T30" fmla="*/ 5 w 82"/>
                <a:gd name="T31" fmla="*/ 45 h 131"/>
                <a:gd name="T32" fmla="*/ 3 w 82"/>
                <a:gd name="T33" fmla="*/ 32 h 131"/>
                <a:gd name="T34" fmla="*/ 6 w 82"/>
                <a:gd name="T35" fmla="*/ 19 h 131"/>
                <a:gd name="T36" fmla="*/ 15 w 82"/>
                <a:gd name="T37" fmla="*/ 9 h 131"/>
                <a:gd name="T38" fmla="*/ 26 w 82"/>
                <a:gd name="T39" fmla="*/ 2 h 131"/>
                <a:gd name="T40" fmla="*/ 41 w 82"/>
                <a:gd name="T41" fmla="*/ 0 h 131"/>
                <a:gd name="T42" fmla="*/ 51 w 82"/>
                <a:gd name="T43" fmla="*/ 0 h 131"/>
                <a:gd name="T44" fmla="*/ 63 w 82"/>
                <a:gd name="T45" fmla="*/ 1 h 131"/>
                <a:gd name="T46" fmla="*/ 72 w 82"/>
                <a:gd name="T47" fmla="*/ 1 h 131"/>
                <a:gd name="T48" fmla="*/ 74 w 82"/>
                <a:gd name="T49" fmla="*/ 26 h 131"/>
                <a:gd name="T50" fmla="*/ 70 w 82"/>
                <a:gd name="T51" fmla="*/ 26 h 131"/>
                <a:gd name="T52" fmla="*/ 67 w 82"/>
                <a:gd name="T53" fmla="*/ 18 h 131"/>
                <a:gd name="T54" fmla="*/ 61 w 82"/>
                <a:gd name="T55" fmla="*/ 11 h 131"/>
                <a:gd name="T56" fmla="*/ 54 w 82"/>
                <a:gd name="T57" fmla="*/ 7 h 131"/>
                <a:gd name="T58" fmla="*/ 41 w 82"/>
                <a:gd name="T59" fmla="*/ 4 h 131"/>
                <a:gd name="T60" fmla="*/ 36 w 82"/>
                <a:gd name="T61" fmla="*/ 5 h 131"/>
                <a:gd name="T62" fmla="*/ 29 w 82"/>
                <a:gd name="T63" fmla="*/ 9 h 131"/>
                <a:gd name="T64" fmla="*/ 24 w 82"/>
                <a:gd name="T65" fmla="*/ 14 h 131"/>
                <a:gd name="T66" fmla="*/ 22 w 82"/>
                <a:gd name="T67" fmla="*/ 19 h 131"/>
                <a:gd name="T68" fmla="*/ 20 w 82"/>
                <a:gd name="T69" fmla="*/ 26 h 131"/>
                <a:gd name="T70" fmla="*/ 22 w 82"/>
                <a:gd name="T71" fmla="*/ 33 h 131"/>
                <a:gd name="T72" fmla="*/ 26 w 82"/>
                <a:gd name="T73" fmla="*/ 40 h 131"/>
                <a:gd name="T74" fmla="*/ 34 w 82"/>
                <a:gd name="T75" fmla="*/ 48 h 131"/>
                <a:gd name="T76" fmla="*/ 50 w 82"/>
                <a:gd name="T77" fmla="*/ 56 h 131"/>
                <a:gd name="T78" fmla="*/ 67 w 82"/>
                <a:gd name="T79" fmla="*/ 64 h 131"/>
                <a:gd name="T80" fmla="*/ 77 w 82"/>
                <a:gd name="T81" fmla="*/ 73 h 131"/>
                <a:gd name="T82" fmla="*/ 81 w 82"/>
                <a:gd name="T83" fmla="*/ 83 h 131"/>
                <a:gd name="T84" fmla="*/ 82 w 82"/>
                <a:gd name="T85" fmla="*/ 94 h 131"/>
                <a:gd name="T86" fmla="*/ 79 w 82"/>
                <a:gd name="T87" fmla="*/ 110 h 131"/>
                <a:gd name="T88" fmla="*/ 70 w 82"/>
                <a:gd name="T89" fmla="*/ 121 h 131"/>
                <a:gd name="T90" fmla="*/ 55 w 82"/>
                <a:gd name="T91" fmla="*/ 128 h 131"/>
                <a:gd name="T92" fmla="*/ 36 w 82"/>
                <a:gd name="T93" fmla="*/ 131 h 131"/>
                <a:gd name="T94" fmla="*/ 20 w 82"/>
                <a:gd name="T95" fmla="*/ 128 h 131"/>
                <a:gd name="T96" fmla="*/ 3 w 82"/>
                <a:gd name="T97" fmla="*/ 125 h 131"/>
                <a:gd name="T98" fmla="*/ 0 w 82"/>
                <a:gd name="T99"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131">
                  <a:moveTo>
                    <a:pt x="0" y="97"/>
                  </a:moveTo>
                  <a:lnTo>
                    <a:pt x="6" y="97"/>
                  </a:lnTo>
                  <a:lnTo>
                    <a:pt x="10" y="108"/>
                  </a:lnTo>
                  <a:lnTo>
                    <a:pt x="17" y="117"/>
                  </a:lnTo>
                  <a:lnTo>
                    <a:pt x="26" y="122"/>
                  </a:lnTo>
                  <a:lnTo>
                    <a:pt x="39" y="125"/>
                  </a:lnTo>
                  <a:lnTo>
                    <a:pt x="51" y="122"/>
                  </a:lnTo>
                  <a:lnTo>
                    <a:pt x="58" y="117"/>
                  </a:lnTo>
                  <a:lnTo>
                    <a:pt x="63" y="110"/>
                  </a:lnTo>
                  <a:lnTo>
                    <a:pt x="64" y="103"/>
                  </a:lnTo>
                  <a:lnTo>
                    <a:pt x="61" y="93"/>
                  </a:lnTo>
                  <a:lnTo>
                    <a:pt x="53" y="86"/>
                  </a:lnTo>
                  <a:lnTo>
                    <a:pt x="39" y="76"/>
                  </a:lnTo>
                  <a:lnTo>
                    <a:pt x="22" y="66"/>
                  </a:lnTo>
                  <a:lnTo>
                    <a:pt x="10" y="56"/>
                  </a:lnTo>
                  <a:lnTo>
                    <a:pt x="5" y="45"/>
                  </a:lnTo>
                  <a:lnTo>
                    <a:pt x="3" y="32"/>
                  </a:lnTo>
                  <a:lnTo>
                    <a:pt x="6" y="19"/>
                  </a:lnTo>
                  <a:lnTo>
                    <a:pt x="15" y="9"/>
                  </a:lnTo>
                  <a:lnTo>
                    <a:pt x="26" y="2"/>
                  </a:lnTo>
                  <a:lnTo>
                    <a:pt x="41" y="0"/>
                  </a:lnTo>
                  <a:lnTo>
                    <a:pt x="51" y="0"/>
                  </a:lnTo>
                  <a:lnTo>
                    <a:pt x="63" y="1"/>
                  </a:lnTo>
                  <a:lnTo>
                    <a:pt x="72" y="1"/>
                  </a:lnTo>
                  <a:lnTo>
                    <a:pt x="74" y="26"/>
                  </a:lnTo>
                  <a:lnTo>
                    <a:pt x="70" y="26"/>
                  </a:lnTo>
                  <a:lnTo>
                    <a:pt x="67" y="18"/>
                  </a:lnTo>
                  <a:lnTo>
                    <a:pt x="61" y="11"/>
                  </a:lnTo>
                  <a:lnTo>
                    <a:pt x="54" y="7"/>
                  </a:lnTo>
                  <a:lnTo>
                    <a:pt x="41" y="4"/>
                  </a:lnTo>
                  <a:lnTo>
                    <a:pt x="36" y="5"/>
                  </a:lnTo>
                  <a:lnTo>
                    <a:pt x="29" y="9"/>
                  </a:lnTo>
                  <a:lnTo>
                    <a:pt x="24" y="14"/>
                  </a:lnTo>
                  <a:lnTo>
                    <a:pt x="22" y="19"/>
                  </a:lnTo>
                  <a:lnTo>
                    <a:pt x="20" y="26"/>
                  </a:lnTo>
                  <a:lnTo>
                    <a:pt x="22" y="33"/>
                  </a:lnTo>
                  <a:lnTo>
                    <a:pt x="26" y="40"/>
                  </a:lnTo>
                  <a:lnTo>
                    <a:pt x="34" y="48"/>
                  </a:lnTo>
                  <a:lnTo>
                    <a:pt x="50" y="56"/>
                  </a:lnTo>
                  <a:lnTo>
                    <a:pt x="67" y="64"/>
                  </a:lnTo>
                  <a:lnTo>
                    <a:pt x="77" y="73"/>
                  </a:lnTo>
                  <a:lnTo>
                    <a:pt x="81" y="83"/>
                  </a:lnTo>
                  <a:lnTo>
                    <a:pt x="82" y="94"/>
                  </a:lnTo>
                  <a:lnTo>
                    <a:pt x="79" y="110"/>
                  </a:lnTo>
                  <a:lnTo>
                    <a:pt x="70" y="121"/>
                  </a:lnTo>
                  <a:lnTo>
                    <a:pt x="55" y="128"/>
                  </a:lnTo>
                  <a:lnTo>
                    <a:pt x="36" y="131"/>
                  </a:lnTo>
                  <a:lnTo>
                    <a:pt x="20" y="128"/>
                  </a:lnTo>
                  <a:lnTo>
                    <a:pt x="3"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2" name="Freeform 22">
              <a:extLst>
                <a:ext uri="{FF2B5EF4-FFF2-40B4-BE49-F238E27FC236}">
                  <a16:creationId xmlns:a16="http://schemas.microsoft.com/office/drawing/2014/main" id="{29F99CB3-CF8D-428C-A0DC-62AFA8391778}"/>
                </a:ext>
              </a:extLst>
            </p:cNvPr>
            <p:cNvSpPr>
              <a:spLocks/>
            </p:cNvSpPr>
            <p:nvPr/>
          </p:nvSpPr>
          <p:spPr bwMode="auto">
            <a:xfrm>
              <a:off x="2284258" y="7153107"/>
              <a:ext cx="107557" cy="100545"/>
            </a:xfrm>
            <a:custGeom>
              <a:avLst/>
              <a:gdLst>
                <a:gd name="T0" fmla="*/ 19 w 139"/>
                <a:gd name="T1" fmla="*/ 17 h 130"/>
                <a:gd name="T2" fmla="*/ 19 w 139"/>
                <a:gd name="T3" fmla="*/ 13 h 130"/>
                <a:gd name="T4" fmla="*/ 17 w 139"/>
                <a:gd name="T5" fmla="*/ 10 h 130"/>
                <a:gd name="T6" fmla="*/ 14 w 139"/>
                <a:gd name="T7" fmla="*/ 8 h 130"/>
                <a:gd name="T8" fmla="*/ 11 w 139"/>
                <a:gd name="T9" fmla="*/ 7 h 130"/>
                <a:gd name="T10" fmla="*/ 8 w 139"/>
                <a:gd name="T11" fmla="*/ 7 h 130"/>
                <a:gd name="T12" fmla="*/ 4 w 139"/>
                <a:gd name="T13" fmla="*/ 6 h 130"/>
                <a:gd name="T14" fmla="*/ 0 w 139"/>
                <a:gd name="T15" fmla="*/ 6 h 130"/>
                <a:gd name="T16" fmla="*/ 0 w 139"/>
                <a:gd name="T17" fmla="*/ 0 h 130"/>
                <a:gd name="T18" fmla="*/ 58 w 139"/>
                <a:gd name="T19" fmla="*/ 0 h 130"/>
                <a:gd name="T20" fmla="*/ 58 w 139"/>
                <a:gd name="T21" fmla="*/ 6 h 130"/>
                <a:gd name="T22" fmla="*/ 55 w 139"/>
                <a:gd name="T23" fmla="*/ 6 h 130"/>
                <a:gd name="T24" fmla="*/ 51 w 139"/>
                <a:gd name="T25" fmla="*/ 7 h 130"/>
                <a:gd name="T26" fmla="*/ 48 w 139"/>
                <a:gd name="T27" fmla="*/ 7 h 130"/>
                <a:gd name="T28" fmla="*/ 45 w 139"/>
                <a:gd name="T29" fmla="*/ 8 h 130"/>
                <a:gd name="T30" fmla="*/ 43 w 139"/>
                <a:gd name="T31" fmla="*/ 10 h 130"/>
                <a:gd name="T32" fmla="*/ 42 w 139"/>
                <a:gd name="T33" fmla="*/ 13 h 130"/>
                <a:gd name="T34" fmla="*/ 41 w 139"/>
                <a:gd name="T35" fmla="*/ 17 h 130"/>
                <a:gd name="T36" fmla="*/ 41 w 139"/>
                <a:gd name="T37" fmla="*/ 86 h 130"/>
                <a:gd name="T38" fmla="*/ 43 w 139"/>
                <a:gd name="T39" fmla="*/ 102 h 130"/>
                <a:gd name="T40" fmla="*/ 51 w 139"/>
                <a:gd name="T41" fmla="*/ 111 h 130"/>
                <a:gd name="T42" fmla="*/ 62 w 139"/>
                <a:gd name="T43" fmla="*/ 117 h 130"/>
                <a:gd name="T44" fmla="*/ 77 w 139"/>
                <a:gd name="T45" fmla="*/ 119 h 130"/>
                <a:gd name="T46" fmla="*/ 91 w 139"/>
                <a:gd name="T47" fmla="*/ 116 h 130"/>
                <a:gd name="T48" fmla="*/ 101 w 139"/>
                <a:gd name="T49" fmla="*/ 110 h 130"/>
                <a:gd name="T50" fmla="*/ 108 w 139"/>
                <a:gd name="T51" fmla="*/ 102 h 130"/>
                <a:gd name="T52" fmla="*/ 111 w 139"/>
                <a:gd name="T53" fmla="*/ 90 h 130"/>
                <a:gd name="T54" fmla="*/ 113 w 139"/>
                <a:gd name="T55" fmla="*/ 79 h 130"/>
                <a:gd name="T56" fmla="*/ 113 w 139"/>
                <a:gd name="T57" fmla="*/ 65 h 130"/>
                <a:gd name="T58" fmla="*/ 113 w 139"/>
                <a:gd name="T59" fmla="*/ 37 h 130"/>
                <a:gd name="T60" fmla="*/ 111 w 139"/>
                <a:gd name="T61" fmla="*/ 20 h 130"/>
                <a:gd name="T62" fmla="*/ 108 w 139"/>
                <a:gd name="T63" fmla="*/ 11 h 130"/>
                <a:gd name="T64" fmla="*/ 103 w 139"/>
                <a:gd name="T65" fmla="*/ 7 h 130"/>
                <a:gd name="T66" fmla="*/ 90 w 139"/>
                <a:gd name="T67" fmla="*/ 6 h 130"/>
                <a:gd name="T68" fmla="*/ 90 w 139"/>
                <a:gd name="T69" fmla="*/ 0 h 130"/>
                <a:gd name="T70" fmla="*/ 139 w 139"/>
                <a:gd name="T71" fmla="*/ 0 h 130"/>
                <a:gd name="T72" fmla="*/ 139 w 139"/>
                <a:gd name="T73" fmla="*/ 6 h 130"/>
                <a:gd name="T74" fmla="*/ 135 w 139"/>
                <a:gd name="T75" fmla="*/ 6 h 130"/>
                <a:gd name="T76" fmla="*/ 132 w 139"/>
                <a:gd name="T77" fmla="*/ 7 h 130"/>
                <a:gd name="T78" fmla="*/ 128 w 139"/>
                <a:gd name="T79" fmla="*/ 8 h 130"/>
                <a:gd name="T80" fmla="*/ 127 w 139"/>
                <a:gd name="T81" fmla="*/ 11 h 130"/>
                <a:gd name="T82" fmla="*/ 125 w 139"/>
                <a:gd name="T83" fmla="*/ 14 h 130"/>
                <a:gd name="T84" fmla="*/ 124 w 139"/>
                <a:gd name="T85" fmla="*/ 18 h 130"/>
                <a:gd name="T86" fmla="*/ 124 w 139"/>
                <a:gd name="T87" fmla="*/ 25 h 130"/>
                <a:gd name="T88" fmla="*/ 124 w 139"/>
                <a:gd name="T89" fmla="*/ 78 h 130"/>
                <a:gd name="T90" fmla="*/ 121 w 139"/>
                <a:gd name="T91" fmla="*/ 95 h 130"/>
                <a:gd name="T92" fmla="*/ 115 w 139"/>
                <a:gd name="T93" fmla="*/ 109 h 130"/>
                <a:gd name="T94" fmla="*/ 107 w 139"/>
                <a:gd name="T95" fmla="*/ 120 h 130"/>
                <a:gd name="T96" fmla="*/ 91 w 139"/>
                <a:gd name="T97" fmla="*/ 127 h 130"/>
                <a:gd name="T98" fmla="*/ 72 w 139"/>
                <a:gd name="T99" fmla="*/ 130 h 130"/>
                <a:gd name="T100" fmla="*/ 53 w 139"/>
                <a:gd name="T101" fmla="*/ 128 h 130"/>
                <a:gd name="T102" fmla="*/ 39 w 139"/>
                <a:gd name="T103" fmla="*/ 123 h 130"/>
                <a:gd name="T104" fmla="*/ 28 w 139"/>
                <a:gd name="T105" fmla="*/ 116 h 130"/>
                <a:gd name="T106" fmla="*/ 22 w 139"/>
                <a:gd name="T107" fmla="*/ 104 h 130"/>
                <a:gd name="T108" fmla="*/ 19 w 139"/>
                <a:gd name="T109" fmla="*/ 87 h 130"/>
                <a:gd name="T110" fmla="*/ 19 w 139"/>
                <a:gd name="T111" fmla="*/ 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30">
                  <a:moveTo>
                    <a:pt x="19" y="17"/>
                  </a:moveTo>
                  <a:lnTo>
                    <a:pt x="19" y="13"/>
                  </a:lnTo>
                  <a:lnTo>
                    <a:pt x="17" y="10"/>
                  </a:lnTo>
                  <a:lnTo>
                    <a:pt x="14" y="8"/>
                  </a:lnTo>
                  <a:lnTo>
                    <a:pt x="11" y="7"/>
                  </a:lnTo>
                  <a:lnTo>
                    <a:pt x="8" y="7"/>
                  </a:lnTo>
                  <a:lnTo>
                    <a:pt x="4" y="6"/>
                  </a:lnTo>
                  <a:lnTo>
                    <a:pt x="0" y="6"/>
                  </a:lnTo>
                  <a:lnTo>
                    <a:pt x="0" y="0"/>
                  </a:lnTo>
                  <a:lnTo>
                    <a:pt x="58" y="0"/>
                  </a:lnTo>
                  <a:lnTo>
                    <a:pt x="58" y="6"/>
                  </a:lnTo>
                  <a:lnTo>
                    <a:pt x="55" y="6"/>
                  </a:lnTo>
                  <a:lnTo>
                    <a:pt x="51" y="7"/>
                  </a:lnTo>
                  <a:lnTo>
                    <a:pt x="48" y="7"/>
                  </a:lnTo>
                  <a:lnTo>
                    <a:pt x="45" y="8"/>
                  </a:lnTo>
                  <a:lnTo>
                    <a:pt x="43" y="10"/>
                  </a:lnTo>
                  <a:lnTo>
                    <a:pt x="42" y="13"/>
                  </a:lnTo>
                  <a:lnTo>
                    <a:pt x="41" y="17"/>
                  </a:lnTo>
                  <a:lnTo>
                    <a:pt x="41" y="86"/>
                  </a:lnTo>
                  <a:lnTo>
                    <a:pt x="43" y="102"/>
                  </a:lnTo>
                  <a:lnTo>
                    <a:pt x="51" y="111"/>
                  </a:lnTo>
                  <a:lnTo>
                    <a:pt x="62" y="117"/>
                  </a:lnTo>
                  <a:lnTo>
                    <a:pt x="77" y="119"/>
                  </a:lnTo>
                  <a:lnTo>
                    <a:pt x="91" y="116"/>
                  </a:lnTo>
                  <a:lnTo>
                    <a:pt x="101" y="110"/>
                  </a:lnTo>
                  <a:lnTo>
                    <a:pt x="108" y="102"/>
                  </a:lnTo>
                  <a:lnTo>
                    <a:pt x="111" y="90"/>
                  </a:lnTo>
                  <a:lnTo>
                    <a:pt x="113" y="79"/>
                  </a:lnTo>
                  <a:lnTo>
                    <a:pt x="113" y="65"/>
                  </a:lnTo>
                  <a:lnTo>
                    <a:pt x="113" y="37"/>
                  </a:lnTo>
                  <a:lnTo>
                    <a:pt x="111" y="20"/>
                  </a:lnTo>
                  <a:lnTo>
                    <a:pt x="108" y="11"/>
                  </a:lnTo>
                  <a:lnTo>
                    <a:pt x="103" y="7"/>
                  </a:lnTo>
                  <a:lnTo>
                    <a:pt x="90" y="6"/>
                  </a:lnTo>
                  <a:lnTo>
                    <a:pt x="90" y="0"/>
                  </a:lnTo>
                  <a:lnTo>
                    <a:pt x="139" y="0"/>
                  </a:lnTo>
                  <a:lnTo>
                    <a:pt x="139" y="6"/>
                  </a:lnTo>
                  <a:lnTo>
                    <a:pt x="135" y="6"/>
                  </a:lnTo>
                  <a:lnTo>
                    <a:pt x="132" y="7"/>
                  </a:lnTo>
                  <a:lnTo>
                    <a:pt x="128" y="8"/>
                  </a:lnTo>
                  <a:lnTo>
                    <a:pt x="127" y="11"/>
                  </a:lnTo>
                  <a:lnTo>
                    <a:pt x="125" y="14"/>
                  </a:lnTo>
                  <a:lnTo>
                    <a:pt x="124" y="18"/>
                  </a:lnTo>
                  <a:lnTo>
                    <a:pt x="124" y="25"/>
                  </a:lnTo>
                  <a:lnTo>
                    <a:pt x="124" y="78"/>
                  </a:lnTo>
                  <a:lnTo>
                    <a:pt x="121" y="95"/>
                  </a:lnTo>
                  <a:lnTo>
                    <a:pt x="115" y="109"/>
                  </a:lnTo>
                  <a:lnTo>
                    <a:pt x="107" y="120"/>
                  </a:lnTo>
                  <a:lnTo>
                    <a:pt x="91" y="127"/>
                  </a:lnTo>
                  <a:lnTo>
                    <a:pt x="72" y="130"/>
                  </a:lnTo>
                  <a:lnTo>
                    <a:pt x="53" y="128"/>
                  </a:lnTo>
                  <a:lnTo>
                    <a:pt x="39" y="123"/>
                  </a:lnTo>
                  <a:lnTo>
                    <a:pt x="28" y="116"/>
                  </a:lnTo>
                  <a:lnTo>
                    <a:pt x="22" y="104"/>
                  </a:lnTo>
                  <a:lnTo>
                    <a:pt x="19" y="87"/>
                  </a:lnTo>
                  <a:lnTo>
                    <a:pt x="19"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3" name="Freeform 23">
              <a:extLst>
                <a:ext uri="{FF2B5EF4-FFF2-40B4-BE49-F238E27FC236}">
                  <a16:creationId xmlns:a16="http://schemas.microsoft.com/office/drawing/2014/main" id="{7F045493-0E33-4D0B-A424-414C52B7CB3C}"/>
                </a:ext>
              </a:extLst>
            </p:cNvPr>
            <p:cNvSpPr>
              <a:spLocks/>
            </p:cNvSpPr>
            <p:nvPr/>
          </p:nvSpPr>
          <p:spPr bwMode="auto">
            <a:xfrm>
              <a:off x="2484620" y="7154276"/>
              <a:ext cx="86514" cy="98206"/>
            </a:xfrm>
            <a:custGeom>
              <a:avLst/>
              <a:gdLst>
                <a:gd name="T0" fmla="*/ 20 w 110"/>
                <a:gd name="T1" fmla="*/ 20 h 127"/>
                <a:gd name="T2" fmla="*/ 20 w 110"/>
                <a:gd name="T3" fmla="*/ 15 h 127"/>
                <a:gd name="T4" fmla="*/ 18 w 110"/>
                <a:gd name="T5" fmla="*/ 11 h 127"/>
                <a:gd name="T6" fmla="*/ 15 w 110"/>
                <a:gd name="T7" fmla="*/ 8 h 127"/>
                <a:gd name="T8" fmla="*/ 11 w 110"/>
                <a:gd name="T9" fmla="*/ 7 h 127"/>
                <a:gd name="T10" fmla="*/ 7 w 110"/>
                <a:gd name="T11" fmla="*/ 6 h 127"/>
                <a:gd name="T12" fmla="*/ 0 w 110"/>
                <a:gd name="T13" fmla="*/ 6 h 127"/>
                <a:gd name="T14" fmla="*/ 0 w 110"/>
                <a:gd name="T15" fmla="*/ 0 h 127"/>
                <a:gd name="T16" fmla="*/ 61 w 110"/>
                <a:gd name="T17" fmla="*/ 0 h 127"/>
                <a:gd name="T18" fmla="*/ 61 w 110"/>
                <a:gd name="T19" fmla="*/ 6 h 127"/>
                <a:gd name="T20" fmla="*/ 55 w 110"/>
                <a:gd name="T21" fmla="*/ 6 h 127"/>
                <a:gd name="T22" fmla="*/ 51 w 110"/>
                <a:gd name="T23" fmla="*/ 7 h 127"/>
                <a:gd name="T24" fmla="*/ 46 w 110"/>
                <a:gd name="T25" fmla="*/ 8 h 127"/>
                <a:gd name="T26" fmla="*/ 44 w 110"/>
                <a:gd name="T27" fmla="*/ 11 h 127"/>
                <a:gd name="T28" fmla="*/ 42 w 110"/>
                <a:gd name="T29" fmla="*/ 15 h 127"/>
                <a:gd name="T30" fmla="*/ 41 w 110"/>
                <a:gd name="T31" fmla="*/ 20 h 127"/>
                <a:gd name="T32" fmla="*/ 41 w 110"/>
                <a:gd name="T33" fmla="*/ 104 h 127"/>
                <a:gd name="T34" fmla="*/ 44 w 110"/>
                <a:gd name="T35" fmla="*/ 113 h 127"/>
                <a:gd name="T36" fmla="*/ 51 w 110"/>
                <a:gd name="T37" fmla="*/ 117 h 127"/>
                <a:gd name="T38" fmla="*/ 66 w 110"/>
                <a:gd name="T39" fmla="*/ 119 h 127"/>
                <a:gd name="T40" fmla="*/ 80 w 110"/>
                <a:gd name="T41" fmla="*/ 117 h 127"/>
                <a:gd name="T42" fmla="*/ 89 w 110"/>
                <a:gd name="T43" fmla="*/ 114 h 127"/>
                <a:gd name="T44" fmla="*/ 97 w 110"/>
                <a:gd name="T45" fmla="*/ 107 h 127"/>
                <a:gd name="T46" fmla="*/ 104 w 110"/>
                <a:gd name="T47" fmla="*/ 93 h 127"/>
                <a:gd name="T48" fmla="*/ 110 w 110"/>
                <a:gd name="T49" fmla="*/ 93 h 127"/>
                <a:gd name="T50" fmla="*/ 104 w 110"/>
                <a:gd name="T51" fmla="*/ 127 h 127"/>
                <a:gd name="T52" fmla="*/ 0 w 110"/>
                <a:gd name="T53" fmla="*/ 127 h 127"/>
                <a:gd name="T54" fmla="*/ 0 w 110"/>
                <a:gd name="T55" fmla="*/ 121 h 127"/>
                <a:gd name="T56" fmla="*/ 8 w 110"/>
                <a:gd name="T57" fmla="*/ 120 h 127"/>
                <a:gd name="T58" fmla="*/ 13 w 110"/>
                <a:gd name="T59" fmla="*/ 120 h 127"/>
                <a:gd name="T60" fmla="*/ 17 w 110"/>
                <a:gd name="T61" fmla="*/ 117 h 127"/>
                <a:gd name="T62" fmla="*/ 18 w 110"/>
                <a:gd name="T63" fmla="*/ 114 h 127"/>
                <a:gd name="T64" fmla="*/ 20 w 110"/>
                <a:gd name="T65" fmla="*/ 110 h 127"/>
                <a:gd name="T66" fmla="*/ 20 w 110"/>
                <a:gd name="T6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27">
                  <a:moveTo>
                    <a:pt x="20" y="20"/>
                  </a:moveTo>
                  <a:lnTo>
                    <a:pt x="20" y="15"/>
                  </a:lnTo>
                  <a:lnTo>
                    <a:pt x="18" y="11"/>
                  </a:lnTo>
                  <a:lnTo>
                    <a:pt x="15" y="8"/>
                  </a:lnTo>
                  <a:lnTo>
                    <a:pt x="11" y="7"/>
                  </a:lnTo>
                  <a:lnTo>
                    <a:pt x="7" y="6"/>
                  </a:lnTo>
                  <a:lnTo>
                    <a:pt x="0" y="6"/>
                  </a:lnTo>
                  <a:lnTo>
                    <a:pt x="0" y="0"/>
                  </a:lnTo>
                  <a:lnTo>
                    <a:pt x="61" y="0"/>
                  </a:lnTo>
                  <a:lnTo>
                    <a:pt x="61" y="6"/>
                  </a:lnTo>
                  <a:lnTo>
                    <a:pt x="55" y="6"/>
                  </a:lnTo>
                  <a:lnTo>
                    <a:pt x="51" y="7"/>
                  </a:lnTo>
                  <a:lnTo>
                    <a:pt x="46" y="8"/>
                  </a:lnTo>
                  <a:lnTo>
                    <a:pt x="44" y="11"/>
                  </a:lnTo>
                  <a:lnTo>
                    <a:pt x="42" y="15"/>
                  </a:lnTo>
                  <a:lnTo>
                    <a:pt x="41" y="20"/>
                  </a:lnTo>
                  <a:lnTo>
                    <a:pt x="41" y="104"/>
                  </a:lnTo>
                  <a:lnTo>
                    <a:pt x="44" y="113"/>
                  </a:lnTo>
                  <a:lnTo>
                    <a:pt x="51" y="117"/>
                  </a:lnTo>
                  <a:lnTo>
                    <a:pt x="66" y="119"/>
                  </a:lnTo>
                  <a:lnTo>
                    <a:pt x="80" y="117"/>
                  </a:lnTo>
                  <a:lnTo>
                    <a:pt x="89" y="114"/>
                  </a:lnTo>
                  <a:lnTo>
                    <a:pt x="97" y="107"/>
                  </a:lnTo>
                  <a:lnTo>
                    <a:pt x="104" y="93"/>
                  </a:lnTo>
                  <a:lnTo>
                    <a:pt x="110" y="93"/>
                  </a:lnTo>
                  <a:lnTo>
                    <a:pt x="104" y="127"/>
                  </a:lnTo>
                  <a:lnTo>
                    <a:pt x="0" y="127"/>
                  </a:lnTo>
                  <a:lnTo>
                    <a:pt x="0" y="121"/>
                  </a:lnTo>
                  <a:lnTo>
                    <a:pt x="8" y="120"/>
                  </a:lnTo>
                  <a:lnTo>
                    <a:pt x="13" y="120"/>
                  </a:lnTo>
                  <a:lnTo>
                    <a:pt x="17" y="117"/>
                  </a:lnTo>
                  <a:lnTo>
                    <a:pt x="18"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4" name="Freeform 24">
              <a:extLst>
                <a:ext uri="{FF2B5EF4-FFF2-40B4-BE49-F238E27FC236}">
                  <a16:creationId xmlns:a16="http://schemas.microsoft.com/office/drawing/2014/main" id="{B25D81A6-8EE6-4BAC-8BA1-4F65725E56AF}"/>
                </a:ext>
              </a:extLst>
            </p:cNvPr>
            <p:cNvSpPr>
              <a:spLocks/>
            </p:cNvSpPr>
            <p:nvPr/>
          </p:nvSpPr>
          <p:spPr bwMode="auto">
            <a:xfrm>
              <a:off x="2663939" y="7154276"/>
              <a:ext cx="86514" cy="98206"/>
            </a:xfrm>
            <a:custGeom>
              <a:avLst/>
              <a:gdLst>
                <a:gd name="T0" fmla="*/ 19 w 110"/>
                <a:gd name="T1" fmla="*/ 20 h 127"/>
                <a:gd name="T2" fmla="*/ 18 w 110"/>
                <a:gd name="T3" fmla="*/ 15 h 127"/>
                <a:gd name="T4" fmla="*/ 17 w 110"/>
                <a:gd name="T5" fmla="*/ 11 h 127"/>
                <a:gd name="T6" fmla="*/ 14 w 110"/>
                <a:gd name="T7" fmla="*/ 8 h 127"/>
                <a:gd name="T8" fmla="*/ 9 w 110"/>
                <a:gd name="T9" fmla="*/ 7 h 127"/>
                <a:gd name="T10" fmla="*/ 5 w 110"/>
                <a:gd name="T11" fmla="*/ 6 h 127"/>
                <a:gd name="T12" fmla="*/ 0 w 110"/>
                <a:gd name="T13" fmla="*/ 6 h 127"/>
                <a:gd name="T14" fmla="*/ 0 w 110"/>
                <a:gd name="T15" fmla="*/ 0 h 127"/>
                <a:gd name="T16" fmla="*/ 60 w 110"/>
                <a:gd name="T17" fmla="*/ 0 h 127"/>
                <a:gd name="T18" fmla="*/ 60 w 110"/>
                <a:gd name="T19" fmla="*/ 6 h 127"/>
                <a:gd name="T20" fmla="*/ 55 w 110"/>
                <a:gd name="T21" fmla="*/ 6 h 127"/>
                <a:gd name="T22" fmla="*/ 50 w 110"/>
                <a:gd name="T23" fmla="*/ 7 h 127"/>
                <a:gd name="T24" fmla="*/ 46 w 110"/>
                <a:gd name="T25" fmla="*/ 8 h 127"/>
                <a:gd name="T26" fmla="*/ 43 w 110"/>
                <a:gd name="T27" fmla="*/ 11 h 127"/>
                <a:gd name="T28" fmla="*/ 42 w 110"/>
                <a:gd name="T29" fmla="*/ 15 h 127"/>
                <a:gd name="T30" fmla="*/ 41 w 110"/>
                <a:gd name="T31" fmla="*/ 20 h 127"/>
                <a:gd name="T32" fmla="*/ 41 w 110"/>
                <a:gd name="T33" fmla="*/ 104 h 127"/>
                <a:gd name="T34" fmla="*/ 42 w 110"/>
                <a:gd name="T35" fmla="*/ 111 h 127"/>
                <a:gd name="T36" fmla="*/ 45 w 110"/>
                <a:gd name="T37" fmla="*/ 116 h 127"/>
                <a:gd name="T38" fmla="*/ 52 w 110"/>
                <a:gd name="T39" fmla="*/ 117 h 127"/>
                <a:gd name="T40" fmla="*/ 66 w 110"/>
                <a:gd name="T41" fmla="*/ 119 h 127"/>
                <a:gd name="T42" fmla="*/ 79 w 110"/>
                <a:gd name="T43" fmla="*/ 117 h 127"/>
                <a:gd name="T44" fmla="*/ 89 w 110"/>
                <a:gd name="T45" fmla="*/ 114 h 127"/>
                <a:gd name="T46" fmla="*/ 96 w 110"/>
                <a:gd name="T47" fmla="*/ 107 h 127"/>
                <a:gd name="T48" fmla="*/ 104 w 110"/>
                <a:gd name="T49" fmla="*/ 93 h 127"/>
                <a:gd name="T50" fmla="*/ 110 w 110"/>
                <a:gd name="T51" fmla="*/ 93 h 127"/>
                <a:gd name="T52" fmla="*/ 101 w 110"/>
                <a:gd name="T53" fmla="*/ 127 h 127"/>
                <a:gd name="T54" fmla="*/ 0 w 110"/>
                <a:gd name="T55" fmla="*/ 127 h 127"/>
                <a:gd name="T56" fmla="*/ 0 w 110"/>
                <a:gd name="T57" fmla="*/ 121 h 127"/>
                <a:gd name="T58" fmla="*/ 5 w 110"/>
                <a:gd name="T59" fmla="*/ 121 h 127"/>
                <a:gd name="T60" fmla="*/ 9 w 110"/>
                <a:gd name="T61" fmla="*/ 120 h 127"/>
                <a:gd name="T62" fmla="*/ 14 w 110"/>
                <a:gd name="T63" fmla="*/ 119 h 127"/>
                <a:gd name="T64" fmla="*/ 17 w 110"/>
                <a:gd name="T65" fmla="*/ 117 h 127"/>
                <a:gd name="T66" fmla="*/ 18 w 110"/>
                <a:gd name="T67" fmla="*/ 114 h 127"/>
                <a:gd name="T68" fmla="*/ 19 w 110"/>
                <a:gd name="T69" fmla="*/ 110 h 127"/>
                <a:gd name="T70" fmla="*/ 19 w 110"/>
                <a:gd name="T71"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7">
                  <a:moveTo>
                    <a:pt x="19" y="20"/>
                  </a:moveTo>
                  <a:lnTo>
                    <a:pt x="18" y="15"/>
                  </a:lnTo>
                  <a:lnTo>
                    <a:pt x="17" y="11"/>
                  </a:lnTo>
                  <a:lnTo>
                    <a:pt x="14" y="8"/>
                  </a:lnTo>
                  <a:lnTo>
                    <a:pt x="9" y="7"/>
                  </a:lnTo>
                  <a:lnTo>
                    <a:pt x="5" y="6"/>
                  </a:lnTo>
                  <a:lnTo>
                    <a:pt x="0" y="6"/>
                  </a:lnTo>
                  <a:lnTo>
                    <a:pt x="0" y="0"/>
                  </a:lnTo>
                  <a:lnTo>
                    <a:pt x="60" y="0"/>
                  </a:lnTo>
                  <a:lnTo>
                    <a:pt x="60" y="6"/>
                  </a:lnTo>
                  <a:lnTo>
                    <a:pt x="55" y="6"/>
                  </a:lnTo>
                  <a:lnTo>
                    <a:pt x="50" y="7"/>
                  </a:lnTo>
                  <a:lnTo>
                    <a:pt x="46" y="8"/>
                  </a:lnTo>
                  <a:lnTo>
                    <a:pt x="43" y="11"/>
                  </a:lnTo>
                  <a:lnTo>
                    <a:pt x="42" y="15"/>
                  </a:lnTo>
                  <a:lnTo>
                    <a:pt x="41" y="20"/>
                  </a:lnTo>
                  <a:lnTo>
                    <a:pt x="41" y="104"/>
                  </a:lnTo>
                  <a:lnTo>
                    <a:pt x="42" y="111"/>
                  </a:lnTo>
                  <a:lnTo>
                    <a:pt x="45" y="116"/>
                  </a:lnTo>
                  <a:lnTo>
                    <a:pt x="52" y="117"/>
                  </a:lnTo>
                  <a:lnTo>
                    <a:pt x="66" y="119"/>
                  </a:lnTo>
                  <a:lnTo>
                    <a:pt x="79" y="117"/>
                  </a:lnTo>
                  <a:lnTo>
                    <a:pt x="89" y="114"/>
                  </a:lnTo>
                  <a:lnTo>
                    <a:pt x="96" y="107"/>
                  </a:lnTo>
                  <a:lnTo>
                    <a:pt x="104" y="93"/>
                  </a:lnTo>
                  <a:lnTo>
                    <a:pt x="110" y="93"/>
                  </a:lnTo>
                  <a:lnTo>
                    <a:pt x="101" y="127"/>
                  </a:lnTo>
                  <a:lnTo>
                    <a:pt x="0" y="127"/>
                  </a:lnTo>
                  <a:lnTo>
                    <a:pt x="0" y="121"/>
                  </a:lnTo>
                  <a:lnTo>
                    <a:pt x="5" y="121"/>
                  </a:lnTo>
                  <a:lnTo>
                    <a:pt x="9" y="120"/>
                  </a:lnTo>
                  <a:lnTo>
                    <a:pt x="14" y="119"/>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5" name="Freeform 25">
              <a:extLst>
                <a:ext uri="{FF2B5EF4-FFF2-40B4-BE49-F238E27FC236}">
                  <a16:creationId xmlns:a16="http://schemas.microsoft.com/office/drawing/2014/main" id="{6DA8D6FA-52F4-4CD2-942A-6C36FB6CEE8D}"/>
                </a:ext>
              </a:extLst>
            </p:cNvPr>
            <p:cNvSpPr>
              <a:spLocks/>
            </p:cNvSpPr>
            <p:nvPr/>
          </p:nvSpPr>
          <p:spPr bwMode="auto">
            <a:xfrm>
              <a:off x="2843258" y="7154276"/>
              <a:ext cx="46764" cy="98206"/>
            </a:xfrm>
            <a:custGeom>
              <a:avLst/>
              <a:gdLst>
                <a:gd name="T0" fmla="*/ 19 w 60"/>
                <a:gd name="T1" fmla="*/ 20 h 127"/>
                <a:gd name="T2" fmla="*/ 18 w 60"/>
                <a:gd name="T3" fmla="*/ 15 h 127"/>
                <a:gd name="T4" fmla="*/ 17 w 60"/>
                <a:gd name="T5" fmla="*/ 11 h 127"/>
                <a:gd name="T6" fmla="*/ 14 w 60"/>
                <a:gd name="T7" fmla="*/ 8 h 127"/>
                <a:gd name="T8" fmla="*/ 11 w 60"/>
                <a:gd name="T9" fmla="*/ 7 h 127"/>
                <a:gd name="T10" fmla="*/ 5 w 60"/>
                <a:gd name="T11" fmla="*/ 6 h 127"/>
                <a:gd name="T12" fmla="*/ 0 w 60"/>
                <a:gd name="T13" fmla="*/ 6 h 127"/>
                <a:gd name="T14" fmla="*/ 0 w 60"/>
                <a:gd name="T15" fmla="*/ 0 h 127"/>
                <a:gd name="T16" fmla="*/ 60 w 60"/>
                <a:gd name="T17" fmla="*/ 0 h 127"/>
                <a:gd name="T18" fmla="*/ 60 w 60"/>
                <a:gd name="T19" fmla="*/ 6 h 127"/>
                <a:gd name="T20" fmla="*/ 55 w 60"/>
                <a:gd name="T21" fmla="*/ 6 h 127"/>
                <a:gd name="T22" fmla="*/ 50 w 60"/>
                <a:gd name="T23" fmla="*/ 7 h 127"/>
                <a:gd name="T24" fmla="*/ 46 w 60"/>
                <a:gd name="T25" fmla="*/ 8 h 127"/>
                <a:gd name="T26" fmla="*/ 43 w 60"/>
                <a:gd name="T27" fmla="*/ 11 h 127"/>
                <a:gd name="T28" fmla="*/ 42 w 60"/>
                <a:gd name="T29" fmla="*/ 15 h 127"/>
                <a:gd name="T30" fmla="*/ 41 w 60"/>
                <a:gd name="T31" fmla="*/ 20 h 127"/>
                <a:gd name="T32" fmla="*/ 41 w 60"/>
                <a:gd name="T33" fmla="*/ 110 h 127"/>
                <a:gd name="T34" fmla="*/ 42 w 60"/>
                <a:gd name="T35" fmla="*/ 114 h 127"/>
                <a:gd name="T36" fmla="*/ 43 w 60"/>
                <a:gd name="T37" fmla="*/ 117 h 127"/>
                <a:gd name="T38" fmla="*/ 46 w 60"/>
                <a:gd name="T39" fmla="*/ 119 h 127"/>
                <a:gd name="T40" fmla="*/ 50 w 60"/>
                <a:gd name="T41" fmla="*/ 120 h 127"/>
                <a:gd name="T42" fmla="*/ 55 w 60"/>
                <a:gd name="T43" fmla="*/ 121 h 127"/>
                <a:gd name="T44" fmla="*/ 60 w 60"/>
                <a:gd name="T45" fmla="*/ 121 h 127"/>
                <a:gd name="T46" fmla="*/ 60 w 60"/>
                <a:gd name="T47" fmla="*/ 127 h 127"/>
                <a:gd name="T48" fmla="*/ 0 w 60"/>
                <a:gd name="T49" fmla="*/ 127 h 127"/>
                <a:gd name="T50" fmla="*/ 0 w 60"/>
                <a:gd name="T51" fmla="*/ 121 h 127"/>
                <a:gd name="T52" fmla="*/ 7 w 60"/>
                <a:gd name="T53" fmla="*/ 120 h 127"/>
                <a:gd name="T54" fmla="*/ 12 w 60"/>
                <a:gd name="T55" fmla="*/ 120 h 127"/>
                <a:gd name="T56" fmla="*/ 17 w 60"/>
                <a:gd name="T57" fmla="*/ 117 h 127"/>
                <a:gd name="T58" fmla="*/ 18 w 60"/>
                <a:gd name="T59" fmla="*/ 114 h 127"/>
                <a:gd name="T60" fmla="*/ 19 w 60"/>
                <a:gd name="T61" fmla="*/ 110 h 127"/>
                <a:gd name="T62" fmla="*/ 19 w 60"/>
                <a:gd name="T63"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27">
                  <a:moveTo>
                    <a:pt x="19" y="20"/>
                  </a:moveTo>
                  <a:lnTo>
                    <a:pt x="18" y="15"/>
                  </a:lnTo>
                  <a:lnTo>
                    <a:pt x="17" y="11"/>
                  </a:lnTo>
                  <a:lnTo>
                    <a:pt x="14" y="8"/>
                  </a:lnTo>
                  <a:lnTo>
                    <a:pt x="11" y="7"/>
                  </a:lnTo>
                  <a:lnTo>
                    <a:pt x="5" y="6"/>
                  </a:lnTo>
                  <a:lnTo>
                    <a:pt x="0" y="6"/>
                  </a:lnTo>
                  <a:lnTo>
                    <a:pt x="0" y="0"/>
                  </a:lnTo>
                  <a:lnTo>
                    <a:pt x="60" y="0"/>
                  </a:lnTo>
                  <a:lnTo>
                    <a:pt x="60" y="6"/>
                  </a:lnTo>
                  <a:lnTo>
                    <a:pt x="55" y="6"/>
                  </a:lnTo>
                  <a:lnTo>
                    <a:pt x="50" y="7"/>
                  </a:lnTo>
                  <a:lnTo>
                    <a:pt x="46" y="8"/>
                  </a:lnTo>
                  <a:lnTo>
                    <a:pt x="43" y="11"/>
                  </a:lnTo>
                  <a:lnTo>
                    <a:pt x="42" y="15"/>
                  </a:lnTo>
                  <a:lnTo>
                    <a:pt x="41" y="20"/>
                  </a:lnTo>
                  <a:lnTo>
                    <a:pt x="41" y="110"/>
                  </a:lnTo>
                  <a:lnTo>
                    <a:pt x="42" y="114"/>
                  </a:lnTo>
                  <a:lnTo>
                    <a:pt x="43" y="117"/>
                  </a:lnTo>
                  <a:lnTo>
                    <a:pt x="46" y="119"/>
                  </a:lnTo>
                  <a:lnTo>
                    <a:pt x="50" y="120"/>
                  </a:lnTo>
                  <a:lnTo>
                    <a:pt x="55" y="121"/>
                  </a:lnTo>
                  <a:lnTo>
                    <a:pt x="60" y="121"/>
                  </a:lnTo>
                  <a:lnTo>
                    <a:pt x="60" y="127"/>
                  </a:lnTo>
                  <a:lnTo>
                    <a:pt x="0" y="127"/>
                  </a:lnTo>
                  <a:lnTo>
                    <a:pt x="0" y="121"/>
                  </a:lnTo>
                  <a:lnTo>
                    <a:pt x="7" y="120"/>
                  </a:lnTo>
                  <a:lnTo>
                    <a:pt x="12" y="120"/>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6" name="Freeform 26">
              <a:extLst>
                <a:ext uri="{FF2B5EF4-FFF2-40B4-BE49-F238E27FC236}">
                  <a16:creationId xmlns:a16="http://schemas.microsoft.com/office/drawing/2014/main" id="{8816EF37-A9C8-49D8-A509-79C2EFC9DB7B}"/>
                </a:ext>
              </a:extLst>
            </p:cNvPr>
            <p:cNvSpPr>
              <a:spLocks/>
            </p:cNvSpPr>
            <p:nvPr/>
          </p:nvSpPr>
          <p:spPr bwMode="auto">
            <a:xfrm>
              <a:off x="2982827" y="7153107"/>
              <a:ext cx="105220" cy="100545"/>
            </a:xfrm>
            <a:custGeom>
              <a:avLst/>
              <a:gdLst>
                <a:gd name="T0" fmla="*/ 17 w 137"/>
                <a:gd name="T1" fmla="*/ 20 h 130"/>
                <a:gd name="T2" fmla="*/ 14 w 137"/>
                <a:gd name="T3" fmla="*/ 14 h 130"/>
                <a:gd name="T4" fmla="*/ 13 w 137"/>
                <a:gd name="T5" fmla="*/ 10 h 130"/>
                <a:gd name="T6" fmla="*/ 10 w 137"/>
                <a:gd name="T7" fmla="*/ 7 h 130"/>
                <a:gd name="T8" fmla="*/ 6 w 137"/>
                <a:gd name="T9" fmla="*/ 7 h 130"/>
                <a:gd name="T10" fmla="*/ 0 w 137"/>
                <a:gd name="T11" fmla="*/ 6 h 130"/>
                <a:gd name="T12" fmla="*/ 0 w 137"/>
                <a:gd name="T13" fmla="*/ 0 h 130"/>
                <a:gd name="T14" fmla="*/ 55 w 137"/>
                <a:gd name="T15" fmla="*/ 0 h 130"/>
                <a:gd name="T16" fmla="*/ 55 w 137"/>
                <a:gd name="T17" fmla="*/ 6 h 130"/>
                <a:gd name="T18" fmla="*/ 50 w 137"/>
                <a:gd name="T19" fmla="*/ 6 h 130"/>
                <a:gd name="T20" fmla="*/ 45 w 137"/>
                <a:gd name="T21" fmla="*/ 7 h 130"/>
                <a:gd name="T22" fmla="*/ 42 w 137"/>
                <a:gd name="T23" fmla="*/ 8 h 130"/>
                <a:gd name="T24" fmla="*/ 41 w 137"/>
                <a:gd name="T25" fmla="*/ 11 h 130"/>
                <a:gd name="T26" fmla="*/ 41 w 137"/>
                <a:gd name="T27" fmla="*/ 14 h 130"/>
                <a:gd name="T28" fmla="*/ 41 w 137"/>
                <a:gd name="T29" fmla="*/ 20 h 130"/>
                <a:gd name="T30" fmla="*/ 76 w 137"/>
                <a:gd name="T31" fmla="*/ 102 h 130"/>
                <a:gd name="T32" fmla="*/ 106 w 137"/>
                <a:gd name="T33" fmla="*/ 25 h 130"/>
                <a:gd name="T34" fmla="*/ 107 w 137"/>
                <a:gd name="T35" fmla="*/ 23 h 130"/>
                <a:gd name="T36" fmla="*/ 109 w 137"/>
                <a:gd name="T37" fmla="*/ 17 h 130"/>
                <a:gd name="T38" fmla="*/ 109 w 137"/>
                <a:gd name="T39" fmla="*/ 14 h 130"/>
                <a:gd name="T40" fmla="*/ 109 w 137"/>
                <a:gd name="T41" fmla="*/ 11 h 130"/>
                <a:gd name="T42" fmla="*/ 107 w 137"/>
                <a:gd name="T43" fmla="*/ 8 h 130"/>
                <a:gd name="T44" fmla="*/ 105 w 137"/>
                <a:gd name="T45" fmla="*/ 7 h 130"/>
                <a:gd name="T46" fmla="*/ 100 w 137"/>
                <a:gd name="T47" fmla="*/ 7 h 130"/>
                <a:gd name="T48" fmla="*/ 96 w 137"/>
                <a:gd name="T49" fmla="*/ 6 h 130"/>
                <a:gd name="T50" fmla="*/ 90 w 137"/>
                <a:gd name="T51" fmla="*/ 6 h 130"/>
                <a:gd name="T52" fmla="*/ 90 w 137"/>
                <a:gd name="T53" fmla="*/ 0 h 130"/>
                <a:gd name="T54" fmla="*/ 137 w 137"/>
                <a:gd name="T55" fmla="*/ 0 h 130"/>
                <a:gd name="T56" fmla="*/ 137 w 137"/>
                <a:gd name="T57" fmla="*/ 6 h 130"/>
                <a:gd name="T58" fmla="*/ 134 w 137"/>
                <a:gd name="T59" fmla="*/ 6 h 130"/>
                <a:gd name="T60" fmla="*/ 131 w 137"/>
                <a:gd name="T61" fmla="*/ 7 h 130"/>
                <a:gd name="T62" fmla="*/ 129 w 137"/>
                <a:gd name="T63" fmla="*/ 7 h 130"/>
                <a:gd name="T64" fmla="*/ 126 w 137"/>
                <a:gd name="T65" fmla="*/ 8 h 130"/>
                <a:gd name="T66" fmla="*/ 123 w 137"/>
                <a:gd name="T67" fmla="*/ 13 h 130"/>
                <a:gd name="T68" fmla="*/ 121 w 137"/>
                <a:gd name="T69" fmla="*/ 17 h 130"/>
                <a:gd name="T70" fmla="*/ 117 w 137"/>
                <a:gd name="T71" fmla="*/ 23 h 130"/>
                <a:gd name="T72" fmla="*/ 73 w 137"/>
                <a:gd name="T73" fmla="*/ 130 h 130"/>
                <a:gd name="T74" fmla="*/ 62 w 137"/>
                <a:gd name="T75" fmla="*/ 130 h 130"/>
                <a:gd name="T76" fmla="*/ 17 w 137"/>
                <a:gd name="T77"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0">
                  <a:moveTo>
                    <a:pt x="17" y="20"/>
                  </a:moveTo>
                  <a:lnTo>
                    <a:pt x="14" y="14"/>
                  </a:lnTo>
                  <a:lnTo>
                    <a:pt x="13" y="10"/>
                  </a:lnTo>
                  <a:lnTo>
                    <a:pt x="10" y="7"/>
                  </a:lnTo>
                  <a:lnTo>
                    <a:pt x="6" y="7"/>
                  </a:lnTo>
                  <a:lnTo>
                    <a:pt x="0" y="6"/>
                  </a:lnTo>
                  <a:lnTo>
                    <a:pt x="0" y="0"/>
                  </a:lnTo>
                  <a:lnTo>
                    <a:pt x="55" y="0"/>
                  </a:lnTo>
                  <a:lnTo>
                    <a:pt x="55" y="6"/>
                  </a:lnTo>
                  <a:lnTo>
                    <a:pt x="50" y="6"/>
                  </a:lnTo>
                  <a:lnTo>
                    <a:pt x="45" y="7"/>
                  </a:lnTo>
                  <a:lnTo>
                    <a:pt x="42" y="8"/>
                  </a:lnTo>
                  <a:lnTo>
                    <a:pt x="41" y="11"/>
                  </a:lnTo>
                  <a:lnTo>
                    <a:pt x="41" y="14"/>
                  </a:lnTo>
                  <a:lnTo>
                    <a:pt x="41" y="20"/>
                  </a:lnTo>
                  <a:lnTo>
                    <a:pt x="76" y="102"/>
                  </a:lnTo>
                  <a:lnTo>
                    <a:pt x="106" y="25"/>
                  </a:lnTo>
                  <a:lnTo>
                    <a:pt x="107" y="23"/>
                  </a:lnTo>
                  <a:lnTo>
                    <a:pt x="109" y="17"/>
                  </a:lnTo>
                  <a:lnTo>
                    <a:pt x="109" y="14"/>
                  </a:lnTo>
                  <a:lnTo>
                    <a:pt x="109" y="11"/>
                  </a:lnTo>
                  <a:lnTo>
                    <a:pt x="107" y="8"/>
                  </a:lnTo>
                  <a:lnTo>
                    <a:pt x="105" y="7"/>
                  </a:lnTo>
                  <a:lnTo>
                    <a:pt x="100" y="7"/>
                  </a:lnTo>
                  <a:lnTo>
                    <a:pt x="96" y="6"/>
                  </a:lnTo>
                  <a:lnTo>
                    <a:pt x="90" y="6"/>
                  </a:lnTo>
                  <a:lnTo>
                    <a:pt x="90" y="0"/>
                  </a:lnTo>
                  <a:lnTo>
                    <a:pt x="137" y="0"/>
                  </a:lnTo>
                  <a:lnTo>
                    <a:pt x="137" y="6"/>
                  </a:lnTo>
                  <a:lnTo>
                    <a:pt x="134" y="6"/>
                  </a:lnTo>
                  <a:lnTo>
                    <a:pt x="131" y="7"/>
                  </a:lnTo>
                  <a:lnTo>
                    <a:pt x="129" y="7"/>
                  </a:lnTo>
                  <a:lnTo>
                    <a:pt x="126" y="8"/>
                  </a:lnTo>
                  <a:lnTo>
                    <a:pt x="123" y="13"/>
                  </a:lnTo>
                  <a:lnTo>
                    <a:pt x="121" y="17"/>
                  </a:lnTo>
                  <a:lnTo>
                    <a:pt x="117" y="23"/>
                  </a:lnTo>
                  <a:lnTo>
                    <a:pt x="73" y="130"/>
                  </a:lnTo>
                  <a:lnTo>
                    <a:pt x="62" y="130"/>
                  </a:lnTo>
                  <a:lnTo>
                    <a:pt x="17"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7" name="Freeform 27">
              <a:extLst>
                <a:ext uri="{FF2B5EF4-FFF2-40B4-BE49-F238E27FC236}">
                  <a16:creationId xmlns:a16="http://schemas.microsoft.com/office/drawing/2014/main" id="{D04C2E5D-F498-452D-A0D5-7840119EBD39}"/>
                </a:ext>
              </a:extLst>
            </p:cNvPr>
            <p:cNvSpPr>
              <a:spLocks noEditPoints="1"/>
            </p:cNvSpPr>
            <p:nvPr/>
          </p:nvSpPr>
          <p:spPr bwMode="auto">
            <a:xfrm>
              <a:off x="3180852" y="7151938"/>
              <a:ext cx="105220" cy="102882"/>
            </a:xfrm>
            <a:custGeom>
              <a:avLst/>
              <a:gdLst>
                <a:gd name="T0" fmla="*/ 81 w 136"/>
                <a:gd name="T1" fmla="*/ 76 h 131"/>
                <a:gd name="T2" fmla="*/ 43 w 136"/>
                <a:gd name="T3" fmla="*/ 76 h 131"/>
                <a:gd name="T4" fmla="*/ 63 w 136"/>
                <a:gd name="T5" fmla="*/ 24 h 131"/>
                <a:gd name="T6" fmla="*/ 81 w 136"/>
                <a:gd name="T7" fmla="*/ 76 h 131"/>
                <a:gd name="T8" fmla="*/ 80 w 136"/>
                <a:gd name="T9" fmla="*/ 131 h 131"/>
                <a:gd name="T10" fmla="*/ 136 w 136"/>
                <a:gd name="T11" fmla="*/ 131 h 131"/>
                <a:gd name="T12" fmla="*/ 136 w 136"/>
                <a:gd name="T13" fmla="*/ 125 h 131"/>
                <a:gd name="T14" fmla="*/ 131 w 136"/>
                <a:gd name="T15" fmla="*/ 124 h 131"/>
                <a:gd name="T16" fmla="*/ 127 w 136"/>
                <a:gd name="T17" fmla="*/ 123 h 131"/>
                <a:gd name="T18" fmla="*/ 122 w 136"/>
                <a:gd name="T19" fmla="*/ 121 h 131"/>
                <a:gd name="T20" fmla="*/ 119 w 136"/>
                <a:gd name="T21" fmla="*/ 118 h 131"/>
                <a:gd name="T22" fmla="*/ 118 w 136"/>
                <a:gd name="T23" fmla="*/ 114 h 131"/>
                <a:gd name="T24" fmla="*/ 115 w 136"/>
                <a:gd name="T25" fmla="*/ 108 h 131"/>
                <a:gd name="T26" fmla="*/ 77 w 136"/>
                <a:gd name="T27" fmla="*/ 0 h 131"/>
                <a:gd name="T28" fmla="*/ 57 w 136"/>
                <a:gd name="T29" fmla="*/ 7 h 131"/>
                <a:gd name="T30" fmla="*/ 57 w 136"/>
                <a:gd name="T31" fmla="*/ 10 h 131"/>
                <a:gd name="T32" fmla="*/ 57 w 136"/>
                <a:gd name="T33" fmla="*/ 12 h 131"/>
                <a:gd name="T34" fmla="*/ 56 w 136"/>
                <a:gd name="T35" fmla="*/ 15 h 131"/>
                <a:gd name="T36" fmla="*/ 55 w 136"/>
                <a:gd name="T37" fmla="*/ 18 h 131"/>
                <a:gd name="T38" fmla="*/ 19 w 136"/>
                <a:gd name="T39" fmla="*/ 114 h 131"/>
                <a:gd name="T40" fmla="*/ 16 w 136"/>
                <a:gd name="T41" fmla="*/ 117 h 131"/>
                <a:gd name="T42" fmla="*/ 14 w 136"/>
                <a:gd name="T43" fmla="*/ 120 h 131"/>
                <a:gd name="T44" fmla="*/ 11 w 136"/>
                <a:gd name="T45" fmla="*/ 123 h 131"/>
                <a:gd name="T46" fmla="*/ 7 w 136"/>
                <a:gd name="T47" fmla="*/ 124 h 131"/>
                <a:gd name="T48" fmla="*/ 0 w 136"/>
                <a:gd name="T49" fmla="*/ 125 h 131"/>
                <a:gd name="T50" fmla="*/ 0 w 136"/>
                <a:gd name="T51" fmla="*/ 131 h 131"/>
                <a:gd name="T52" fmla="*/ 46 w 136"/>
                <a:gd name="T53" fmla="*/ 131 h 131"/>
                <a:gd name="T54" fmla="*/ 46 w 136"/>
                <a:gd name="T55" fmla="*/ 125 h 131"/>
                <a:gd name="T56" fmla="*/ 43 w 136"/>
                <a:gd name="T57" fmla="*/ 125 h 131"/>
                <a:gd name="T58" fmla="*/ 40 w 136"/>
                <a:gd name="T59" fmla="*/ 125 h 131"/>
                <a:gd name="T60" fmla="*/ 36 w 136"/>
                <a:gd name="T61" fmla="*/ 124 h 131"/>
                <a:gd name="T62" fmla="*/ 33 w 136"/>
                <a:gd name="T63" fmla="*/ 123 h 131"/>
                <a:gd name="T64" fmla="*/ 31 w 136"/>
                <a:gd name="T65" fmla="*/ 120 h 131"/>
                <a:gd name="T66" fmla="*/ 31 w 136"/>
                <a:gd name="T67" fmla="*/ 117 h 131"/>
                <a:gd name="T68" fmla="*/ 31 w 136"/>
                <a:gd name="T69" fmla="*/ 113 h 131"/>
                <a:gd name="T70" fmla="*/ 32 w 136"/>
                <a:gd name="T71" fmla="*/ 107 h 131"/>
                <a:gd name="T72" fmla="*/ 33 w 136"/>
                <a:gd name="T73" fmla="*/ 103 h 131"/>
                <a:gd name="T74" fmla="*/ 36 w 136"/>
                <a:gd name="T75" fmla="*/ 100 h 131"/>
                <a:gd name="T76" fmla="*/ 40 w 136"/>
                <a:gd name="T77" fmla="*/ 84 h 131"/>
                <a:gd name="T78" fmla="*/ 84 w 136"/>
                <a:gd name="T79" fmla="*/ 84 h 131"/>
                <a:gd name="T80" fmla="*/ 93 w 136"/>
                <a:gd name="T81" fmla="*/ 108 h 131"/>
                <a:gd name="T82" fmla="*/ 94 w 136"/>
                <a:gd name="T83" fmla="*/ 111 h 131"/>
                <a:gd name="T84" fmla="*/ 95 w 136"/>
                <a:gd name="T85" fmla="*/ 113 h 131"/>
                <a:gd name="T86" fmla="*/ 95 w 136"/>
                <a:gd name="T87" fmla="*/ 114 h 131"/>
                <a:gd name="T88" fmla="*/ 95 w 136"/>
                <a:gd name="T89" fmla="*/ 115 h 131"/>
                <a:gd name="T90" fmla="*/ 95 w 136"/>
                <a:gd name="T91" fmla="*/ 117 h 131"/>
                <a:gd name="T92" fmla="*/ 95 w 136"/>
                <a:gd name="T93" fmla="*/ 120 h 131"/>
                <a:gd name="T94" fmla="*/ 93 w 136"/>
                <a:gd name="T95" fmla="*/ 123 h 131"/>
                <a:gd name="T96" fmla="*/ 90 w 136"/>
                <a:gd name="T97" fmla="*/ 124 h 131"/>
                <a:gd name="T98" fmla="*/ 86 w 136"/>
                <a:gd name="T99" fmla="*/ 125 h 131"/>
                <a:gd name="T100" fmla="*/ 81 w 136"/>
                <a:gd name="T101" fmla="*/ 125 h 131"/>
                <a:gd name="T102" fmla="*/ 80 w 136"/>
                <a:gd name="T103" fmla="*/ 125 h 131"/>
                <a:gd name="T104" fmla="*/ 80 w 136"/>
                <a:gd name="T10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31">
                  <a:moveTo>
                    <a:pt x="81" y="76"/>
                  </a:moveTo>
                  <a:lnTo>
                    <a:pt x="43" y="76"/>
                  </a:lnTo>
                  <a:lnTo>
                    <a:pt x="63" y="24"/>
                  </a:lnTo>
                  <a:lnTo>
                    <a:pt x="81" y="76"/>
                  </a:lnTo>
                  <a:close/>
                  <a:moveTo>
                    <a:pt x="80" y="131"/>
                  </a:moveTo>
                  <a:lnTo>
                    <a:pt x="136" y="131"/>
                  </a:lnTo>
                  <a:lnTo>
                    <a:pt x="136" y="125"/>
                  </a:lnTo>
                  <a:lnTo>
                    <a:pt x="131" y="124"/>
                  </a:lnTo>
                  <a:lnTo>
                    <a:pt x="127" y="123"/>
                  </a:lnTo>
                  <a:lnTo>
                    <a:pt x="122" y="121"/>
                  </a:lnTo>
                  <a:lnTo>
                    <a:pt x="119" y="118"/>
                  </a:lnTo>
                  <a:lnTo>
                    <a:pt x="118" y="114"/>
                  </a:lnTo>
                  <a:lnTo>
                    <a:pt x="115" y="108"/>
                  </a:lnTo>
                  <a:lnTo>
                    <a:pt x="77" y="0"/>
                  </a:lnTo>
                  <a:lnTo>
                    <a:pt x="57" y="7"/>
                  </a:lnTo>
                  <a:lnTo>
                    <a:pt x="57" y="10"/>
                  </a:lnTo>
                  <a:lnTo>
                    <a:pt x="57" y="12"/>
                  </a:lnTo>
                  <a:lnTo>
                    <a:pt x="56" y="15"/>
                  </a:lnTo>
                  <a:lnTo>
                    <a:pt x="55" y="18"/>
                  </a:lnTo>
                  <a:lnTo>
                    <a:pt x="19" y="114"/>
                  </a:lnTo>
                  <a:lnTo>
                    <a:pt x="16" y="117"/>
                  </a:lnTo>
                  <a:lnTo>
                    <a:pt x="14" y="120"/>
                  </a:lnTo>
                  <a:lnTo>
                    <a:pt x="11" y="123"/>
                  </a:lnTo>
                  <a:lnTo>
                    <a:pt x="7" y="124"/>
                  </a:lnTo>
                  <a:lnTo>
                    <a:pt x="0" y="125"/>
                  </a:lnTo>
                  <a:lnTo>
                    <a:pt x="0" y="131"/>
                  </a:lnTo>
                  <a:lnTo>
                    <a:pt x="46" y="131"/>
                  </a:lnTo>
                  <a:lnTo>
                    <a:pt x="46" y="125"/>
                  </a:lnTo>
                  <a:lnTo>
                    <a:pt x="43" y="125"/>
                  </a:lnTo>
                  <a:lnTo>
                    <a:pt x="40" y="125"/>
                  </a:lnTo>
                  <a:lnTo>
                    <a:pt x="36" y="124"/>
                  </a:lnTo>
                  <a:lnTo>
                    <a:pt x="33" y="123"/>
                  </a:lnTo>
                  <a:lnTo>
                    <a:pt x="31" y="120"/>
                  </a:lnTo>
                  <a:lnTo>
                    <a:pt x="31" y="117"/>
                  </a:lnTo>
                  <a:lnTo>
                    <a:pt x="31" y="113"/>
                  </a:lnTo>
                  <a:lnTo>
                    <a:pt x="32" y="107"/>
                  </a:lnTo>
                  <a:lnTo>
                    <a:pt x="33" y="103"/>
                  </a:lnTo>
                  <a:lnTo>
                    <a:pt x="36" y="100"/>
                  </a:lnTo>
                  <a:lnTo>
                    <a:pt x="40" y="84"/>
                  </a:lnTo>
                  <a:lnTo>
                    <a:pt x="84" y="84"/>
                  </a:lnTo>
                  <a:lnTo>
                    <a:pt x="93" y="108"/>
                  </a:lnTo>
                  <a:lnTo>
                    <a:pt x="94" y="111"/>
                  </a:lnTo>
                  <a:lnTo>
                    <a:pt x="95" y="113"/>
                  </a:lnTo>
                  <a:lnTo>
                    <a:pt x="95" y="114"/>
                  </a:lnTo>
                  <a:lnTo>
                    <a:pt x="95" y="115"/>
                  </a:lnTo>
                  <a:lnTo>
                    <a:pt x="95" y="117"/>
                  </a:lnTo>
                  <a:lnTo>
                    <a:pt x="95" y="120"/>
                  </a:lnTo>
                  <a:lnTo>
                    <a:pt x="93" y="123"/>
                  </a:lnTo>
                  <a:lnTo>
                    <a:pt x="90" y="124"/>
                  </a:lnTo>
                  <a:lnTo>
                    <a:pt x="86" y="125"/>
                  </a:lnTo>
                  <a:lnTo>
                    <a:pt x="81" y="125"/>
                  </a:lnTo>
                  <a:lnTo>
                    <a:pt x="80" y="125"/>
                  </a:lnTo>
                  <a:lnTo>
                    <a:pt x="80" y="1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8" name="Freeform 28">
              <a:extLst>
                <a:ext uri="{FF2B5EF4-FFF2-40B4-BE49-F238E27FC236}">
                  <a16:creationId xmlns:a16="http://schemas.microsoft.com/office/drawing/2014/main" id="{E385A20E-75EB-4593-B597-7F5B2CDE60BD}"/>
                </a:ext>
              </a:extLst>
            </p:cNvPr>
            <p:cNvSpPr>
              <a:spLocks/>
            </p:cNvSpPr>
            <p:nvPr/>
          </p:nvSpPr>
          <p:spPr bwMode="auto">
            <a:xfrm>
              <a:off x="3378874" y="7153107"/>
              <a:ext cx="109896" cy="100545"/>
            </a:xfrm>
            <a:custGeom>
              <a:avLst/>
              <a:gdLst>
                <a:gd name="T0" fmla="*/ 21 w 141"/>
                <a:gd name="T1" fmla="*/ 20 h 130"/>
                <a:gd name="T2" fmla="*/ 21 w 141"/>
                <a:gd name="T3" fmla="*/ 15 h 130"/>
                <a:gd name="T4" fmla="*/ 18 w 141"/>
                <a:gd name="T5" fmla="*/ 13 h 130"/>
                <a:gd name="T6" fmla="*/ 16 w 141"/>
                <a:gd name="T7" fmla="*/ 11 h 130"/>
                <a:gd name="T8" fmla="*/ 13 w 141"/>
                <a:gd name="T9" fmla="*/ 8 h 130"/>
                <a:gd name="T10" fmla="*/ 10 w 141"/>
                <a:gd name="T11" fmla="*/ 7 h 130"/>
                <a:gd name="T12" fmla="*/ 7 w 141"/>
                <a:gd name="T13" fmla="*/ 7 h 130"/>
                <a:gd name="T14" fmla="*/ 4 w 141"/>
                <a:gd name="T15" fmla="*/ 6 h 130"/>
                <a:gd name="T16" fmla="*/ 3 w 141"/>
                <a:gd name="T17" fmla="*/ 6 h 130"/>
                <a:gd name="T18" fmla="*/ 3 w 141"/>
                <a:gd name="T19" fmla="*/ 0 h 130"/>
                <a:gd name="T20" fmla="*/ 35 w 141"/>
                <a:gd name="T21" fmla="*/ 0 h 130"/>
                <a:gd name="T22" fmla="*/ 114 w 141"/>
                <a:gd name="T23" fmla="*/ 93 h 130"/>
                <a:gd name="T24" fmla="*/ 114 w 141"/>
                <a:gd name="T25" fmla="*/ 25 h 130"/>
                <a:gd name="T26" fmla="*/ 114 w 141"/>
                <a:gd name="T27" fmla="*/ 18 h 130"/>
                <a:gd name="T28" fmla="*/ 113 w 141"/>
                <a:gd name="T29" fmla="*/ 14 h 130"/>
                <a:gd name="T30" fmla="*/ 112 w 141"/>
                <a:gd name="T31" fmla="*/ 11 h 130"/>
                <a:gd name="T32" fmla="*/ 109 w 141"/>
                <a:gd name="T33" fmla="*/ 8 h 130"/>
                <a:gd name="T34" fmla="*/ 105 w 141"/>
                <a:gd name="T35" fmla="*/ 7 h 130"/>
                <a:gd name="T36" fmla="*/ 100 w 141"/>
                <a:gd name="T37" fmla="*/ 6 h 130"/>
                <a:gd name="T38" fmla="*/ 96 w 141"/>
                <a:gd name="T39" fmla="*/ 6 h 130"/>
                <a:gd name="T40" fmla="*/ 96 w 141"/>
                <a:gd name="T41" fmla="*/ 0 h 130"/>
                <a:gd name="T42" fmla="*/ 141 w 141"/>
                <a:gd name="T43" fmla="*/ 0 h 130"/>
                <a:gd name="T44" fmla="*/ 141 w 141"/>
                <a:gd name="T45" fmla="*/ 6 h 130"/>
                <a:gd name="T46" fmla="*/ 137 w 141"/>
                <a:gd name="T47" fmla="*/ 6 h 130"/>
                <a:gd name="T48" fmla="*/ 133 w 141"/>
                <a:gd name="T49" fmla="*/ 7 h 130"/>
                <a:gd name="T50" fmla="*/ 130 w 141"/>
                <a:gd name="T51" fmla="*/ 8 h 130"/>
                <a:gd name="T52" fmla="*/ 127 w 141"/>
                <a:gd name="T53" fmla="*/ 11 h 130"/>
                <a:gd name="T54" fmla="*/ 126 w 141"/>
                <a:gd name="T55" fmla="*/ 15 h 130"/>
                <a:gd name="T56" fmla="*/ 126 w 141"/>
                <a:gd name="T57" fmla="*/ 20 h 130"/>
                <a:gd name="T58" fmla="*/ 126 w 141"/>
                <a:gd name="T59" fmla="*/ 130 h 130"/>
                <a:gd name="T60" fmla="*/ 120 w 141"/>
                <a:gd name="T61" fmla="*/ 130 h 130"/>
                <a:gd name="T62" fmla="*/ 33 w 141"/>
                <a:gd name="T63" fmla="*/ 28 h 130"/>
                <a:gd name="T64" fmla="*/ 33 w 141"/>
                <a:gd name="T65" fmla="*/ 96 h 130"/>
                <a:gd name="T66" fmla="*/ 33 w 141"/>
                <a:gd name="T67" fmla="*/ 109 h 130"/>
                <a:gd name="T68" fmla="*/ 37 w 141"/>
                <a:gd name="T69" fmla="*/ 116 h 130"/>
                <a:gd name="T70" fmla="*/ 42 w 141"/>
                <a:gd name="T71" fmla="*/ 120 h 130"/>
                <a:gd name="T72" fmla="*/ 54 w 141"/>
                <a:gd name="T73" fmla="*/ 121 h 130"/>
                <a:gd name="T74" fmla="*/ 54 w 141"/>
                <a:gd name="T75" fmla="*/ 127 h 130"/>
                <a:gd name="T76" fmla="*/ 0 w 141"/>
                <a:gd name="T77" fmla="*/ 127 h 130"/>
                <a:gd name="T78" fmla="*/ 0 w 141"/>
                <a:gd name="T79" fmla="*/ 121 h 130"/>
                <a:gd name="T80" fmla="*/ 10 w 141"/>
                <a:gd name="T81" fmla="*/ 120 h 130"/>
                <a:gd name="T82" fmla="*/ 17 w 141"/>
                <a:gd name="T83" fmla="*/ 116 h 130"/>
                <a:gd name="T84" fmla="*/ 20 w 141"/>
                <a:gd name="T85" fmla="*/ 110 h 130"/>
                <a:gd name="T86" fmla="*/ 21 w 141"/>
                <a:gd name="T87" fmla="*/ 102 h 130"/>
                <a:gd name="T88" fmla="*/ 21 w 141"/>
                <a:gd name="T89" fmla="*/ 90 h 130"/>
                <a:gd name="T90" fmla="*/ 21 w 141"/>
                <a:gd name="T91"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30">
                  <a:moveTo>
                    <a:pt x="21" y="20"/>
                  </a:moveTo>
                  <a:lnTo>
                    <a:pt x="21" y="15"/>
                  </a:lnTo>
                  <a:lnTo>
                    <a:pt x="18" y="13"/>
                  </a:lnTo>
                  <a:lnTo>
                    <a:pt x="16" y="11"/>
                  </a:lnTo>
                  <a:lnTo>
                    <a:pt x="13" y="8"/>
                  </a:lnTo>
                  <a:lnTo>
                    <a:pt x="10" y="7"/>
                  </a:lnTo>
                  <a:lnTo>
                    <a:pt x="7" y="7"/>
                  </a:lnTo>
                  <a:lnTo>
                    <a:pt x="4" y="6"/>
                  </a:lnTo>
                  <a:lnTo>
                    <a:pt x="3" y="6"/>
                  </a:lnTo>
                  <a:lnTo>
                    <a:pt x="3" y="0"/>
                  </a:lnTo>
                  <a:lnTo>
                    <a:pt x="35" y="0"/>
                  </a:lnTo>
                  <a:lnTo>
                    <a:pt x="114" y="93"/>
                  </a:lnTo>
                  <a:lnTo>
                    <a:pt x="114" y="25"/>
                  </a:lnTo>
                  <a:lnTo>
                    <a:pt x="114" y="18"/>
                  </a:lnTo>
                  <a:lnTo>
                    <a:pt x="113" y="14"/>
                  </a:lnTo>
                  <a:lnTo>
                    <a:pt x="112" y="11"/>
                  </a:lnTo>
                  <a:lnTo>
                    <a:pt x="109" y="8"/>
                  </a:lnTo>
                  <a:lnTo>
                    <a:pt x="105" y="7"/>
                  </a:lnTo>
                  <a:lnTo>
                    <a:pt x="100" y="6"/>
                  </a:lnTo>
                  <a:lnTo>
                    <a:pt x="96" y="6"/>
                  </a:lnTo>
                  <a:lnTo>
                    <a:pt x="96" y="0"/>
                  </a:lnTo>
                  <a:lnTo>
                    <a:pt x="141" y="0"/>
                  </a:lnTo>
                  <a:lnTo>
                    <a:pt x="141" y="6"/>
                  </a:lnTo>
                  <a:lnTo>
                    <a:pt x="137" y="6"/>
                  </a:lnTo>
                  <a:lnTo>
                    <a:pt x="133" y="7"/>
                  </a:lnTo>
                  <a:lnTo>
                    <a:pt x="130" y="8"/>
                  </a:lnTo>
                  <a:lnTo>
                    <a:pt x="127" y="11"/>
                  </a:lnTo>
                  <a:lnTo>
                    <a:pt x="126" y="15"/>
                  </a:lnTo>
                  <a:lnTo>
                    <a:pt x="126" y="20"/>
                  </a:lnTo>
                  <a:lnTo>
                    <a:pt x="126" y="130"/>
                  </a:lnTo>
                  <a:lnTo>
                    <a:pt x="120" y="130"/>
                  </a:lnTo>
                  <a:lnTo>
                    <a:pt x="33" y="28"/>
                  </a:lnTo>
                  <a:lnTo>
                    <a:pt x="33" y="96"/>
                  </a:lnTo>
                  <a:lnTo>
                    <a:pt x="33" y="109"/>
                  </a:lnTo>
                  <a:lnTo>
                    <a:pt x="37" y="116"/>
                  </a:lnTo>
                  <a:lnTo>
                    <a:pt x="42" y="120"/>
                  </a:lnTo>
                  <a:lnTo>
                    <a:pt x="54" y="121"/>
                  </a:lnTo>
                  <a:lnTo>
                    <a:pt x="54" y="127"/>
                  </a:lnTo>
                  <a:lnTo>
                    <a:pt x="0" y="127"/>
                  </a:lnTo>
                  <a:lnTo>
                    <a:pt x="0" y="121"/>
                  </a:lnTo>
                  <a:lnTo>
                    <a:pt x="10" y="120"/>
                  </a:lnTo>
                  <a:lnTo>
                    <a:pt x="17" y="116"/>
                  </a:lnTo>
                  <a:lnTo>
                    <a:pt x="20" y="110"/>
                  </a:lnTo>
                  <a:lnTo>
                    <a:pt x="21" y="102"/>
                  </a:lnTo>
                  <a:lnTo>
                    <a:pt x="21" y="90"/>
                  </a:lnTo>
                  <a:lnTo>
                    <a:pt x="21"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grpSp>
    </p:spTree>
    <p:extLst>
      <p:ext uri="{BB962C8B-B14F-4D97-AF65-F5344CB8AC3E}">
        <p14:creationId xmlns:p14="http://schemas.microsoft.com/office/powerpoint/2010/main" val="3210332876"/>
      </p:ext>
    </p:extLst>
  </p:cSld>
  <p:clrMap bg1="lt1" tx1="dk1" bg2="lt2" tx2="dk2" accent1="accent1" accent2="accent2" accent3="accent3" accent4="accent4" accent5="accent5" accent6="accent6" hlink="hlink" folHlink="folHlink"/>
  <p:sldLayoutIdLst>
    <p:sldLayoutId id="2147483742" r:id="rId1"/>
    <p:sldLayoutId id="2147483743" r:id="rId2"/>
  </p:sldLayoutIdLst>
  <p:txStyles>
    <p:titleStyle>
      <a:lvl1pPr algn="l" defTabSz="558658"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1136" indent="-221136" algn="l" defTabSz="558658" rtl="0" eaLnBrk="1" latinLnBrk="0" hangingPunct="1">
        <a:lnSpc>
          <a:spcPct val="90000"/>
        </a:lnSpc>
        <a:spcBef>
          <a:spcPts val="611"/>
        </a:spcBef>
        <a:buFont typeface="Arial" panose="020B0604020202020204" pitchFamily="34" charset="0"/>
        <a:buChar char="•"/>
        <a:defRPr sz="1700" kern="1200">
          <a:solidFill>
            <a:schemeClr val="tx1"/>
          </a:solidFill>
          <a:latin typeface="+mn-lt"/>
          <a:ea typeface="+mn-ea"/>
          <a:cs typeface="+mn-cs"/>
        </a:defRPr>
      </a:lvl1pPr>
      <a:lvl2pPr marL="384078" indent="-162942" algn="l" defTabSz="558658" rtl="0" eaLnBrk="1" latinLnBrk="0" hangingPunct="1">
        <a:lnSpc>
          <a:spcPct val="90000"/>
        </a:lnSpc>
        <a:spcBef>
          <a:spcPts val="306"/>
        </a:spcBef>
        <a:buFont typeface="Arial" panose="020B0604020202020204" pitchFamily="34" charset="0"/>
        <a:buChar char="–"/>
        <a:defRPr sz="1500" kern="1200">
          <a:solidFill>
            <a:schemeClr val="tx1"/>
          </a:solidFill>
          <a:latin typeface="+mn-lt"/>
          <a:ea typeface="+mn-ea"/>
          <a:cs typeface="+mn-cs"/>
        </a:defRPr>
      </a:lvl2pPr>
      <a:lvl3pPr marL="698322" indent="-139663" algn="l" defTabSz="558658" rtl="0" eaLnBrk="1" latinLnBrk="0" hangingPunct="1">
        <a:lnSpc>
          <a:spcPct val="90000"/>
        </a:lnSpc>
        <a:spcBef>
          <a:spcPts val="306"/>
        </a:spcBef>
        <a:buFont typeface="Arial" panose="020B0604020202020204" pitchFamily="34" charset="0"/>
        <a:buChar char="•"/>
        <a:defRPr sz="1200" kern="1200">
          <a:solidFill>
            <a:schemeClr val="tx1"/>
          </a:solidFill>
          <a:latin typeface="+mn-lt"/>
          <a:ea typeface="+mn-ea"/>
          <a:cs typeface="+mn-cs"/>
        </a:defRPr>
      </a:lvl3pPr>
      <a:lvl4pPr marL="977651" indent="-139663" algn="l" defTabSz="558658"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4pPr>
      <a:lvl5pPr marL="1256980" indent="-139663" algn="l" defTabSz="558658"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5pPr>
      <a:lvl6pPr marL="1536310" indent="-139663" algn="l" defTabSz="558658"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6pPr>
      <a:lvl7pPr marL="1815637" indent="-139663" algn="l" defTabSz="558658"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7pPr>
      <a:lvl8pPr marL="2094966" indent="-139663" algn="l" defTabSz="558658"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8pPr>
      <a:lvl9pPr marL="2374295" indent="-139663" algn="l" defTabSz="558658"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58658" rtl="0" eaLnBrk="1" latinLnBrk="0" hangingPunct="1">
        <a:defRPr sz="1100" kern="1200">
          <a:solidFill>
            <a:schemeClr val="tx1"/>
          </a:solidFill>
          <a:latin typeface="+mn-lt"/>
          <a:ea typeface="+mn-ea"/>
          <a:cs typeface="+mn-cs"/>
        </a:defRPr>
      </a:lvl1pPr>
      <a:lvl2pPr marL="279329" algn="l" defTabSz="558658" rtl="0" eaLnBrk="1" latinLnBrk="0" hangingPunct="1">
        <a:defRPr sz="1100" kern="1200">
          <a:solidFill>
            <a:schemeClr val="tx1"/>
          </a:solidFill>
          <a:latin typeface="+mn-lt"/>
          <a:ea typeface="+mn-ea"/>
          <a:cs typeface="+mn-cs"/>
        </a:defRPr>
      </a:lvl2pPr>
      <a:lvl3pPr marL="558658" algn="l" defTabSz="558658" rtl="0" eaLnBrk="1" latinLnBrk="0" hangingPunct="1">
        <a:defRPr sz="1100" kern="1200">
          <a:solidFill>
            <a:schemeClr val="tx1"/>
          </a:solidFill>
          <a:latin typeface="+mn-lt"/>
          <a:ea typeface="+mn-ea"/>
          <a:cs typeface="+mn-cs"/>
        </a:defRPr>
      </a:lvl3pPr>
      <a:lvl4pPr marL="837987" algn="l" defTabSz="558658" rtl="0" eaLnBrk="1" latinLnBrk="0" hangingPunct="1">
        <a:defRPr sz="1100" kern="1200">
          <a:solidFill>
            <a:schemeClr val="tx1"/>
          </a:solidFill>
          <a:latin typeface="+mn-lt"/>
          <a:ea typeface="+mn-ea"/>
          <a:cs typeface="+mn-cs"/>
        </a:defRPr>
      </a:lvl4pPr>
      <a:lvl5pPr marL="1117316" algn="l" defTabSz="558658" rtl="0" eaLnBrk="1" latinLnBrk="0" hangingPunct="1">
        <a:defRPr sz="1100" kern="1200">
          <a:solidFill>
            <a:schemeClr val="tx1"/>
          </a:solidFill>
          <a:latin typeface="+mn-lt"/>
          <a:ea typeface="+mn-ea"/>
          <a:cs typeface="+mn-cs"/>
        </a:defRPr>
      </a:lvl5pPr>
      <a:lvl6pPr marL="1396645" algn="l" defTabSz="558658" rtl="0" eaLnBrk="1" latinLnBrk="0" hangingPunct="1">
        <a:defRPr sz="1100" kern="1200">
          <a:solidFill>
            <a:schemeClr val="tx1"/>
          </a:solidFill>
          <a:latin typeface="+mn-lt"/>
          <a:ea typeface="+mn-ea"/>
          <a:cs typeface="+mn-cs"/>
        </a:defRPr>
      </a:lvl6pPr>
      <a:lvl7pPr marL="1675974" algn="l" defTabSz="558658" rtl="0" eaLnBrk="1" latinLnBrk="0" hangingPunct="1">
        <a:defRPr sz="1100" kern="1200">
          <a:solidFill>
            <a:schemeClr val="tx1"/>
          </a:solidFill>
          <a:latin typeface="+mn-lt"/>
          <a:ea typeface="+mn-ea"/>
          <a:cs typeface="+mn-cs"/>
        </a:defRPr>
      </a:lvl7pPr>
      <a:lvl8pPr marL="1955302" algn="l" defTabSz="558658" rtl="0" eaLnBrk="1" latinLnBrk="0" hangingPunct="1">
        <a:defRPr sz="1100" kern="1200">
          <a:solidFill>
            <a:schemeClr val="tx1"/>
          </a:solidFill>
          <a:latin typeface="+mn-lt"/>
          <a:ea typeface="+mn-ea"/>
          <a:cs typeface="+mn-cs"/>
        </a:defRPr>
      </a:lvl8pPr>
      <a:lvl9pPr marL="2234631" algn="l" defTabSz="558658"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7F592A0-9CE8-4BEB-A17A-C9749B12DF78}"/>
              </a:ext>
            </a:extLst>
          </p:cNvPr>
          <p:cNvGrpSpPr/>
          <p:nvPr userDrawn="1"/>
        </p:nvGrpSpPr>
        <p:grpSpPr>
          <a:xfrm>
            <a:off x="54963" y="1"/>
            <a:ext cx="1270195" cy="627281"/>
            <a:chOff x="4864" y="-3239"/>
            <a:chExt cx="1516270" cy="658238"/>
          </a:xfrm>
          <a:gradFill flip="none" rotWithShape="1">
            <a:gsLst>
              <a:gs pos="0">
                <a:schemeClr val="accent6">
                  <a:lumMod val="60000"/>
                  <a:lumOff val="40000"/>
                </a:schemeClr>
              </a:gs>
              <a:gs pos="100000">
                <a:srgbClr val="2DB560"/>
              </a:gs>
            </a:gsLst>
            <a:lin ang="18900000" scaled="1"/>
            <a:tileRect/>
          </a:gradFill>
        </p:grpSpPr>
        <p:sp>
          <p:nvSpPr>
            <p:cNvPr id="12" name="Freeform 920">
              <a:extLst>
                <a:ext uri="{FF2B5EF4-FFF2-40B4-BE49-F238E27FC236}">
                  <a16:creationId xmlns:a16="http://schemas.microsoft.com/office/drawing/2014/main" id="{6022C1FD-3160-4D26-AA85-93EEB9BCA577}"/>
                </a:ext>
              </a:extLst>
            </p:cNvPr>
            <p:cNvSpPr>
              <a:spLocks/>
            </p:cNvSpPr>
            <p:nvPr userDrawn="1"/>
          </p:nvSpPr>
          <p:spPr bwMode="auto">
            <a:xfrm>
              <a:off x="666720"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3" name="Freeform 921">
              <a:extLst>
                <a:ext uri="{FF2B5EF4-FFF2-40B4-BE49-F238E27FC236}">
                  <a16:creationId xmlns:a16="http://schemas.microsoft.com/office/drawing/2014/main" id="{73A74E6A-7964-438C-A104-454C0AEDAF37}"/>
                </a:ext>
              </a:extLst>
            </p:cNvPr>
            <p:cNvSpPr>
              <a:spLocks/>
            </p:cNvSpPr>
            <p:nvPr userDrawn="1"/>
          </p:nvSpPr>
          <p:spPr bwMode="auto">
            <a:xfrm>
              <a:off x="666720"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4" name="Freeform 922">
              <a:extLst>
                <a:ext uri="{FF2B5EF4-FFF2-40B4-BE49-F238E27FC236}">
                  <a16:creationId xmlns:a16="http://schemas.microsoft.com/office/drawing/2014/main" id="{01111CA1-7F33-433D-9DAA-771FE256B076}"/>
                </a:ext>
              </a:extLst>
            </p:cNvPr>
            <p:cNvSpPr>
              <a:spLocks/>
            </p:cNvSpPr>
            <p:nvPr userDrawn="1"/>
          </p:nvSpPr>
          <p:spPr bwMode="auto">
            <a:xfrm>
              <a:off x="666720"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5" name="Freeform 923">
              <a:extLst>
                <a:ext uri="{FF2B5EF4-FFF2-40B4-BE49-F238E27FC236}">
                  <a16:creationId xmlns:a16="http://schemas.microsoft.com/office/drawing/2014/main" id="{5B2EE08F-420E-4A03-992F-81E342767CF1}"/>
                </a:ext>
              </a:extLst>
            </p:cNvPr>
            <p:cNvSpPr>
              <a:spLocks/>
            </p:cNvSpPr>
            <p:nvPr userDrawn="1"/>
          </p:nvSpPr>
          <p:spPr bwMode="auto">
            <a:xfrm>
              <a:off x="666720"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6" name="Freeform 924">
              <a:extLst>
                <a:ext uri="{FF2B5EF4-FFF2-40B4-BE49-F238E27FC236}">
                  <a16:creationId xmlns:a16="http://schemas.microsoft.com/office/drawing/2014/main" id="{089C9DFC-360B-4861-9CFF-79F72E71E5D9}"/>
                </a:ext>
              </a:extLst>
            </p:cNvPr>
            <p:cNvSpPr>
              <a:spLocks/>
            </p:cNvSpPr>
            <p:nvPr userDrawn="1"/>
          </p:nvSpPr>
          <p:spPr bwMode="auto">
            <a:xfrm>
              <a:off x="502972"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7" name="Freeform 925">
              <a:extLst>
                <a:ext uri="{FF2B5EF4-FFF2-40B4-BE49-F238E27FC236}">
                  <a16:creationId xmlns:a16="http://schemas.microsoft.com/office/drawing/2014/main" id="{D29CF6FA-57B9-41C1-9112-808097AF28ED}"/>
                </a:ext>
              </a:extLst>
            </p:cNvPr>
            <p:cNvSpPr>
              <a:spLocks/>
            </p:cNvSpPr>
            <p:nvPr userDrawn="1"/>
          </p:nvSpPr>
          <p:spPr bwMode="auto">
            <a:xfrm>
              <a:off x="502972"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8" name="Freeform 926">
              <a:extLst>
                <a:ext uri="{FF2B5EF4-FFF2-40B4-BE49-F238E27FC236}">
                  <a16:creationId xmlns:a16="http://schemas.microsoft.com/office/drawing/2014/main" id="{D8B5166F-7B88-42F2-BA7B-DBFCE42155C3}"/>
                </a:ext>
              </a:extLst>
            </p:cNvPr>
            <p:cNvSpPr>
              <a:spLocks/>
            </p:cNvSpPr>
            <p:nvPr userDrawn="1"/>
          </p:nvSpPr>
          <p:spPr bwMode="auto">
            <a:xfrm>
              <a:off x="502972"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9" name="Freeform 927">
              <a:extLst>
                <a:ext uri="{FF2B5EF4-FFF2-40B4-BE49-F238E27FC236}">
                  <a16:creationId xmlns:a16="http://schemas.microsoft.com/office/drawing/2014/main" id="{07553F37-6E8A-4152-98CD-E0D32293B15E}"/>
                </a:ext>
              </a:extLst>
            </p:cNvPr>
            <p:cNvSpPr>
              <a:spLocks/>
            </p:cNvSpPr>
            <p:nvPr userDrawn="1"/>
          </p:nvSpPr>
          <p:spPr bwMode="auto">
            <a:xfrm>
              <a:off x="502972"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0" name="Freeform 928">
              <a:extLst>
                <a:ext uri="{FF2B5EF4-FFF2-40B4-BE49-F238E27FC236}">
                  <a16:creationId xmlns:a16="http://schemas.microsoft.com/office/drawing/2014/main" id="{1EBBAF02-7EAE-4900-8AFA-84874ED0F4E4}"/>
                </a:ext>
              </a:extLst>
            </p:cNvPr>
            <p:cNvSpPr>
              <a:spLocks/>
            </p:cNvSpPr>
            <p:nvPr userDrawn="1"/>
          </p:nvSpPr>
          <p:spPr bwMode="auto">
            <a:xfrm>
              <a:off x="994218"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1" name="Freeform 929">
              <a:extLst>
                <a:ext uri="{FF2B5EF4-FFF2-40B4-BE49-F238E27FC236}">
                  <a16:creationId xmlns:a16="http://schemas.microsoft.com/office/drawing/2014/main" id="{91891CF0-2DC5-4F6E-B6F3-164ACB1E4AE0}"/>
                </a:ext>
              </a:extLst>
            </p:cNvPr>
            <p:cNvSpPr>
              <a:spLocks/>
            </p:cNvSpPr>
            <p:nvPr userDrawn="1"/>
          </p:nvSpPr>
          <p:spPr bwMode="auto">
            <a:xfrm>
              <a:off x="994218"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2" name="Freeform 930">
              <a:extLst>
                <a:ext uri="{FF2B5EF4-FFF2-40B4-BE49-F238E27FC236}">
                  <a16:creationId xmlns:a16="http://schemas.microsoft.com/office/drawing/2014/main" id="{D86D487D-8764-4F16-9D74-32FF98844D20}"/>
                </a:ext>
              </a:extLst>
            </p:cNvPr>
            <p:cNvSpPr>
              <a:spLocks/>
            </p:cNvSpPr>
            <p:nvPr userDrawn="1"/>
          </p:nvSpPr>
          <p:spPr bwMode="auto">
            <a:xfrm>
              <a:off x="994218"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3" name="Freeform 931">
              <a:extLst>
                <a:ext uri="{FF2B5EF4-FFF2-40B4-BE49-F238E27FC236}">
                  <a16:creationId xmlns:a16="http://schemas.microsoft.com/office/drawing/2014/main" id="{0A5534A6-C834-4EF7-BF97-0BFB5558DEC7}"/>
                </a:ext>
              </a:extLst>
            </p:cNvPr>
            <p:cNvSpPr>
              <a:spLocks/>
            </p:cNvSpPr>
            <p:nvPr userDrawn="1"/>
          </p:nvSpPr>
          <p:spPr bwMode="auto">
            <a:xfrm>
              <a:off x="994218"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4" name="Freeform 932">
              <a:extLst>
                <a:ext uri="{FF2B5EF4-FFF2-40B4-BE49-F238E27FC236}">
                  <a16:creationId xmlns:a16="http://schemas.microsoft.com/office/drawing/2014/main" id="{34448D98-4A77-4B48-9E77-01F92AB36894}"/>
                </a:ext>
              </a:extLst>
            </p:cNvPr>
            <p:cNvSpPr>
              <a:spLocks/>
            </p:cNvSpPr>
            <p:nvPr userDrawn="1"/>
          </p:nvSpPr>
          <p:spPr bwMode="auto">
            <a:xfrm>
              <a:off x="830469"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5" name="Freeform 933">
              <a:extLst>
                <a:ext uri="{FF2B5EF4-FFF2-40B4-BE49-F238E27FC236}">
                  <a16:creationId xmlns:a16="http://schemas.microsoft.com/office/drawing/2014/main" id="{322E88E1-3DF9-4248-9A39-0FE84DC92431}"/>
                </a:ext>
              </a:extLst>
            </p:cNvPr>
            <p:cNvSpPr>
              <a:spLocks/>
            </p:cNvSpPr>
            <p:nvPr userDrawn="1"/>
          </p:nvSpPr>
          <p:spPr bwMode="auto">
            <a:xfrm>
              <a:off x="830469"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6" name="Freeform 934">
              <a:extLst>
                <a:ext uri="{FF2B5EF4-FFF2-40B4-BE49-F238E27FC236}">
                  <a16:creationId xmlns:a16="http://schemas.microsoft.com/office/drawing/2014/main" id="{F4DEE63E-BADE-4FF1-B39F-8DC9A8B838FE}"/>
                </a:ext>
              </a:extLst>
            </p:cNvPr>
            <p:cNvSpPr>
              <a:spLocks/>
            </p:cNvSpPr>
            <p:nvPr userDrawn="1"/>
          </p:nvSpPr>
          <p:spPr bwMode="auto">
            <a:xfrm>
              <a:off x="830469"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7" name="Freeform 935">
              <a:extLst>
                <a:ext uri="{FF2B5EF4-FFF2-40B4-BE49-F238E27FC236}">
                  <a16:creationId xmlns:a16="http://schemas.microsoft.com/office/drawing/2014/main" id="{076C8F8F-B5CF-4F31-9ED1-F0A9DA676638}"/>
                </a:ext>
              </a:extLst>
            </p:cNvPr>
            <p:cNvSpPr>
              <a:spLocks/>
            </p:cNvSpPr>
            <p:nvPr userDrawn="1"/>
          </p:nvSpPr>
          <p:spPr bwMode="auto">
            <a:xfrm>
              <a:off x="830469"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8" name="Freeform 920">
              <a:extLst>
                <a:ext uri="{FF2B5EF4-FFF2-40B4-BE49-F238E27FC236}">
                  <a16:creationId xmlns:a16="http://schemas.microsoft.com/office/drawing/2014/main" id="{C3160848-C015-4CA7-8E4D-CEFE099D4CA8}"/>
                </a:ext>
              </a:extLst>
            </p:cNvPr>
            <p:cNvSpPr>
              <a:spLocks/>
            </p:cNvSpPr>
            <p:nvPr userDrawn="1"/>
          </p:nvSpPr>
          <p:spPr bwMode="auto">
            <a:xfrm>
              <a:off x="4864" y="16051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9" name="Freeform 921">
              <a:extLst>
                <a:ext uri="{FF2B5EF4-FFF2-40B4-BE49-F238E27FC236}">
                  <a16:creationId xmlns:a16="http://schemas.microsoft.com/office/drawing/2014/main" id="{7F4B12BD-4F93-4901-9332-2A6E15C5EE48}"/>
                </a:ext>
              </a:extLst>
            </p:cNvPr>
            <p:cNvSpPr>
              <a:spLocks/>
            </p:cNvSpPr>
            <p:nvPr userDrawn="1"/>
          </p:nvSpPr>
          <p:spPr bwMode="auto">
            <a:xfrm>
              <a:off x="4864" y="-32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0" name="Freeform 924">
              <a:extLst>
                <a:ext uri="{FF2B5EF4-FFF2-40B4-BE49-F238E27FC236}">
                  <a16:creationId xmlns:a16="http://schemas.microsoft.com/office/drawing/2014/main" id="{17786510-676F-4E40-A149-9F07263E2D71}"/>
                </a:ext>
              </a:extLst>
            </p:cNvPr>
            <p:cNvSpPr>
              <a:spLocks/>
            </p:cNvSpPr>
            <p:nvPr userDrawn="1"/>
          </p:nvSpPr>
          <p:spPr bwMode="auto">
            <a:xfrm>
              <a:off x="340467" y="3226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1" name="Freeform 928">
              <a:extLst>
                <a:ext uri="{FF2B5EF4-FFF2-40B4-BE49-F238E27FC236}">
                  <a16:creationId xmlns:a16="http://schemas.microsoft.com/office/drawing/2014/main" id="{864CD491-7F5E-43AF-B2EC-CC38E9E940CA}"/>
                </a:ext>
              </a:extLst>
            </p:cNvPr>
            <p:cNvSpPr>
              <a:spLocks/>
            </p:cNvSpPr>
            <p:nvPr userDrawn="1"/>
          </p:nvSpPr>
          <p:spPr bwMode="auto">
            <a:xfrm>
              <a:off x="332362" y="16051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2" name="Freeform 929">
              <a:extLst>
                <a:ext uri="{FF2B5EF4-FFF2-40B4-BE49-F238E27FC236}">
                  <a16:creationId xmlns:a16="http://schemas.microsoft.com/office/drawing/2014/main" id="{61ED6C73-D45F-4394-B917-8D01CFC8CBA7}"/>
                </a:ext>
              </a:extLst>
            </p:cNvPr>
            <p:cNvSpPr>
              <a:spLocks/>
            </p:cNvSpPr>
            <p:nvPr userDrawn="1"/>
          </p:nvSpPr>
          <p:spPr bwMode="auto">
            <a:xfrm>
              <a:off x="332362" y="-32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3" name="Freeform 932">
              <a:extLst>
                <a:ext uri="{FF2B5EF4-FFF2-40B4-BE49-F238E27FC236}">
                  <a16:creationId xmlns:a16="http://schemas.microsoft.com/office/drawing/2014/main" id="{AB19431A-1F1F-4F9F-B691-2F4C0FA7E385}"/>
                </a:ext>
              </a:extLst>
            </p:cNvPr>
            <p:cNvSpPr>
              <a:spLocks/>
            </p:cNvSpPr>
            <p:nvPr userDrawn="1"/>
          </p:nvSpPr>
          <p:spPr bwMode="auto">
            <a:xfrm>
              <a:off x="168613" y="16051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4" name="Freeform 933">
              <a:extLst>
                <a:ext uri="{FF2B5EF4-FFF2-40B4-BE49-F238E27FC236}">
                  <a16:creationId xmlns:a16="http://schemas.microsoft.com/office/drawing/2014/main" id="{196B87DE-431D-44B6-8666-159F8C45673C}"/>
                </a:ext>
              </a:extLst>
            </p:cNvPr>
            <p:cNvSpPr>
              <a:spLocks/>
            </p:cNvSpPr>
            <p:nvPr userDrawn="1"/>
          </p:nvSpPr>
          <p:spPr bwMode="auto">
            <a:xfrm>
              <a:off x="168613" y="-32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5" name="Freeform 928">
              <a:extLst>
                <a:ext uri="{FF2B5EF4-FFF2-40B4-BE49-F238E27FC236}">
                  <a16:creationId xmlns:a16="http://schemas.microsoft.com/office/drawing/2014/main" id="{D9A7CF7D-1192-4880-B044-0FD1520A12C7}"/>
                </a:ext>
              </a:extLst>
            </p:cNvPr>
            <p:cNvSpPr>
              <a:spLocks/>
            </p:cNvSpPr>
            <p:nvPr userDrawn="1"/>
          </p:nvSpPr>
          <p:spPr bwMode="auto">
            <a:xfrm>
              <a:off x="1175801"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6" name="Freeform 929">
              <a:extLst>
                <a:ext uri="{FF2B5EF4-FFF2-40B4-BE49-F238E27FC236}">
                  <a16:creationId xmlns:a16="http://schemas.microsoft.com/office/drawing/2014/main" id="{2B974A2D-8145-4583-94EF-9318B009E201}"/>
                </a:ext>
              </a:extLst>
            </p:cNvPr>
            <p:cNvSpPr>
              <a:spLocks/>
            </p:cNvSpPr>
            <p:nvPr userDrawn="1"/>
          </p:nvSpPr>
          <p:spPr bwMode="auto">
            <a:xfrm>
              <a:off x="1175802"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7" name="Freeform 928">
              <a:extLst>
                <a:ext uri="{FF2B5EF4-FFF2-40B4-BE49-F238E27FC236}">
                  <a16:creationId xmlns:a16="http://schemas.microsoft.com/office/drawing/2014/main" id="{F2729C96-C1AD-4C83-AC0D-F2A18F47B126}"/>
                </a:ext>
              </a:extLst>
            </p:cNvPr>
            <p:cNvSpPr>
              <a:spLocks/>
            </p:cNvSpPr>
            <p:nvPr userDrawn="1"/>
          </p:nvSpPr>
          <p:spPr bwMode="auto">
            <a:xfrm>
              <a:off x="1357385" y="491248"/>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grpSp>
      <p:sp>
        <p:nvSpPr>
          <p:cNvPr id="8" name="Rectangle 6">
            <a:extLst>
              <a:ext uri="{FF2B5EF4-FFF2-40B4-BE49-F238E27FC236}">
                <a16:creationId xmlns:a16="http://schemas.microsoft.com/office/drawing/2014/main" id="{10650E74-9544-453C-8522-164B6FEED50D}"/>
              </a:ext>
            </a:extLst>
          </p:cNvPr>
          <p:cNvSpPr/>
          <p:nvPr userDrawn="1"/>
        </p:nvSpPr>
        <p:spPr>
          <a:xfrm>
            <a:off x="801015" y="1"/>
            <a:ext cx="11082997" cy="997527"/>
          </a:xfrm>
          <a:custGeom>
            <a:avLst/>
            <a:gdLst/>
            <a:ahLst/>
            <a:cxnLst/>
            <a:rect l="l" t="t" r="r" b="b"/>
            <a:pathLst>
              <a:path w="8378756" h="685800">
                <a:moveTo>
                  <a:pt x="0" y="0"/>
                </a:moveTo>
                <a:lnTo>
                  <a:pt x="8378756" y="0"/>
                </a:lnTo>
                <a:lnTo>
                  <a:pt x="8378756" y="685800"/>
                </a:lnTo>
                <a:lnTo>
                  <a:pt x="543149" y="685800"/>
                </a:lnTo>
                <a:lnTo>
                  <a:pt x="0" y="35802"/>
                </a:lnTo>
                <a:close/>
              </a:path>
            </a:pathLst>
          </a:custGeom>
          <a:solidFill>
            <a:srgbClr val="2DB560"/>
          </a:solidFill>
          <a:ln>
            <a:noFill/>
          </a:ln>
        </p:spPr>
        <p:style>
          <a:lnRef idx="2">
            <a:schemeClr val="accent1">
              <a:shade val="50000"/>
            </a:schemeClr>
          </a:lnRef>
          <a:fillRef idx="1">
            <a:schemeClr val="accent1"/>
          </a:fillRef>
          <a:effectRef idx="0">
            <a:schemeClr val="accent1"/>
          </a:effectRef>
          <a:fontRef idx="minor">
            <a:schemeClr val="lt1"/>
          </a:fontRef>
        </p:style>
        <p:txBody>
          <a:bodyPr lIns="74494" tIns="37247" rIns="74494" bIns="37247" rtlCol="0" anchor="ctr"/>
          <a:lstStyle/>
          <a:p>
            <a:pPr algn="ctr" defTabSz="744947"/>
            <a:endParaRPr lang="en-US" sz="1500">
              <a:solidFill>
                <a:prstClr val="white"/>
              </a:solidFill>
            </a:endParaRPr>
          </a:p>
        </p:txBody>
      </p:sp>
      <p:sp>
        <p:nvSpPr>
          <p:cNvPr id="7" name="Rectangle 6">
            <a:extLst>
              <a:ext uri="{FF2B5EF4-FFF2-40B4-BE49-F238E27FC236}">
                <a16:creationId xmlns:a16="http://schemas.microsoft.com/office/drawing/2014/main" id="{C619FBC8-8281-45D1-A8A4-DAFF35AF916C}"/>
              </a:ext>
            </a:extLst>
          </p:cNvPr>
          <p:cNvSpPr/>
          <p:nvPr userDrawn="1"/>
        </p:nvSpPr>
        <p:spPr>
          <a:xfrm>
            <a:off x="2506" y="6780518"/>
            <a:ext cx="11884695" cy="534683"/>
          </a:xfrm>
          <a:prstGeom prst="rect">
            <a:avLst/>
          </a:prstGeom>
          <a:gradFill flip="none" rotWithShape="1">
            <a:gsLst>
              <a:gs pos="0">
                <a:srgbClr val="8FC73E"/>
              </a:gs>
              <a:gs pos="100000">
                <a:srgbClr val="3C833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4494" tIns="37247" rIns="74494" bIns="37247" rtlCol="0" anchor="ctr"/>
          <a:lstStyle/>
          <a:p>
            <a:pPr algn="ctr" defTabSz="744947"/>
            <a:endParaRPr lang="en-IN" sz="1500">
              <a:solidFill>
                <a:prstClr val="white"/>
              </a:solidFill>
            </a:endParaRPr>
          </a:p>
        </p:txBody>
      </p:sp>
      <p:sp>
        <p:nvSpPr>
          <p:cNvPr id="2" name="Title Placeholder 1">
            <a:extLst>
              <a:ext uri="{FF2B5EF4-FFF2-40B4-BE49-F238E27FC236}">
                <a16:creationId xmlns:a16="http://schemas.microsoft.com/office/drawing/2014/main" id="{5A4300DA-0830-42D2-B6A4-8A0E86E1D9E0}"/>
              </a:ext>
            </a:extLst>
          </p:cNvPr>
          <p:cNvSpPr>
            <a:spLocks noGrp="1"/>
          </p:cNvSpPr>
          <p:nvPr userDrawn="1">
            <p:ph type="title"/>
          </p:nvPr>
        </p:nvSpPr>
        <p:spPr>
          <a:xfrm>
            <a:off x="1777413" y="248956"/>
            <a:ext cx="9773687" cy="499616"/>
          </a:xfrm>
          <a:prstGeom prst="rect">
            <a:avLst/>
          </a:prstGeom>
        </p:spPr>
        <p:txBody>
          <a:bodyPr vert="horz" wrap="square" lIns="55872" tIns="27936" rIns="55872" bIns="27936" rtlCol="0" anchor="ctr">
            <a:sp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9BDF6518-DA36-4FDF-8C3F-69B51C8A1210}"/>
              </a:ext>
            </a:extLst>
          </p:cNvPr>
          <p:cNvSpPr>
            <a:spLocks noGrp="1"/>
          </p:cNvSpPr>
          <p:nvPr userDrawn="1">
            <p:ph type="body" idx="1"/>
          </p:nvPr>
        </p:nvSpPr>
        <p:spPr>
          <a:xfrm>
            <a:off x="817575" y="1947847"/>
            <a:ext cx="10252053" cy="46407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42" name="Picture 41" descr="Logo, company name&#10;&#10;Description automatically generated">
            <a:extLst>
              <a:ext uri="{FF2B5EF4-FFF2-40B4-BE49-F238E27FC236}">
                <a16:creationId xmlns:a16="http://schemas.microsoft.com/office/drawing/2014/main" id="{F4E3D39A-7416-4FE3-ADB7-E8A3678FF02A}"/>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1667" b="11667"/>
          <a:stretch/>
        </p:blipFill>
        <p:spPr>
          <a:xfrm>
            <a:off x="401747" y="6821259"/>
            <a:ext cx="675836" cy="453198"/>
          </a:xfrm>
          <a:prstGeom prst="rect">
            <a:avLst/>
          </a:prstGeom>
        </p:spPr>
      </p:pic>
      <p:sp>
        <p:nvSpPr>
          <p:cNvPr id="43" name="Rectangle 4">
            <a:extLst>
              <a:ext uri="{FF2B5EF4-FFF2-40B4-BE49-F238E27FC236}">
                <a16:creationId xmlns:a16="http://schemas.microsoft.com/office/drawing/2014/main" id="{778CF4CD-A702-48A8-A96B-511819B6A3B6}"/>
              </a:ext>
            </a:extLst>
          </p:cNvPr>
          <p:cNvSpPr>
            <a:spLocks noChangeArrowheads="1"/>
          </p:cNvSpPr>
          <p:nvPr userDrawn="1"/>
        </p:nvSpPr>
        <p:spPr bwMode="auto">
          <a:xfrm>
            <a:off x="11435848" y="6955526"/>
            <a:ext cx="182742" cy="184666"/>
          </a:xfrm>
          <a:prstGeom prst="rect">
            <a:avLst/>
          </a:prstGeom>
        </p:spPr>
        <p:txBody>
          <a:bodyPr vert="horz" wrap="none" lIns="0" tIns="0" rIns="0" bIns="0" rtlCol="0" anchor="ctr">
            <a:spAutoFit/>
          </a:bodyPr>
          <a:lstStyle/>
          <a:p>
            <a:pPr algn="r" defTabSz="920630"/>
            <a:fld id="{0D622821-05D4-4BC6-9E00-0B05E536352A}" type="slidenum">
              <a:rPr lang="en-US" sz="1200">
                <a:solidFill>
                  <a:prstClr val="white"/>
                </a:solidFill>
              </a:rPr>
              <a:pPr algn="r" defTabSz="920630"/>
              <a:t>‹#›</a:t>
            </a:fld>
            <a:endParaRPr lang="en-US" sz="1200" dirty="0">
              <a:solidFill>
                <a:prstClr val="white"/>
              </a:solidFill>
            </a:endParaRPr>
          </a:p>
        </p:txBody>
      </p:sp>
      <p:grpSp>
        <p:nvGrpSpPr>
          <p:cNvPr id="44" name="Group 43">
            <a:extLst>
              <a:ext uri="{FF2B5EF4-FFF2-40B4-BE49-F238E27FC236}">
                <a16:creationId xmlns:a16="http://schemas.microsoft.com/office/drawing/2014/main" id="{4FFCFFB2-26D1-41F9-A503-489582090EB5}"/>
              </a:ext>
            </a:extLst>
          </p:cNvPr>
          <p:cNvGrpSpPr/>
          <p:nvPr userDrawn="1"/>
        </p:nvGrpSpPr>
        <p:grpSpPr>
          <a:xfrm>
            <a:off x="4270294" y="6948376"/>
            <a:ext cx="3349117" cy="198966"/>
            <a:chOff x="691718" y="7127386"/>
            <a:chExt cx="2797052" cy="151986"/>
          </a:xfrm>
          <a:solidFill>
            <a:schemeClr val="bg1"/>
          </a:solidFill>
        </p:grpSpPr>
        <p:sp>
          <p:nvSpPr>
            <p:cNvPr id="45" name="Freeform 9">
              <a:extLst>
                <a:ext uri="{FF2B5EF4-FFF2-40B4-BE49-F238E27FC236}">
                  <a16:creationId xmlns:a16="http://schemas.microsoft.com/office/drawing/2014/main" id="{7863551E-F273-4F1D-B377-9D4BA11D75FC}"/>
                </a:ext>
              </a:extLst>
            </p:cNvPr>
            <p:cNvSpPr>
              <a:spLocks/>
            </p:cNvSpPr>
            <p:nvPr/>
          </p:nvSpPr>
          <p:spPr bwMode="auto">
            <a:xfrm>
              <a:off x="691718" y="7154276"/>
              <a:ext cx="81838" cy="98206"/>
            </a:xfrm>
            <a:custGeom>
              <a:avLst/>
              <a:gdLst>
                <a:gd name="T0" fmla="*/ 20 w 105"/>
                <a:gd name="T1" fmla="*/ 20 h 127"/>
                <a:gd name="T2" fmla="*/ 20 w 105"/>
                <a:gd name="T3" fmla="*/ 15 h 127"/>
                <a:gd name="T4" fmla="*/ 17 w 105"/>
                <a:gd name="T5" fmla="*/ 11 h 127"/>
                <a:gd name="T6" fmla="*/ 14 w 105"/>
                <a:gd name="T7" fmla="*/ 8 h 127"/>
                <a:gd name="T8" fmla="*/ 10 w 105"/>
                <a:gd name="T9" fmla="*/ 7 h 127"/>
                <a:gd name="T10" fmla="*/ 6 w 105"/>
                <a:gd name="T11" fmla="*/ 6 h 127"/>
                <a:gd name="T12" fmla="*/ 0 w 105"/>
                <a:gd name="T13" fmla="*/ 6 h 127"/>
                <a:gd name="T14" fmla="*/ 0 w 105"/>
                <a:gd name="T15" fmla="*/ 0 h 127"/>
                <a:gd name="T16" fmla="*/ 105 w 105"/>
                <a:gd name="T17" fmla="*/ 0 h 127"/>
                <a:gd name="T18" fmla="*/ 105 w 105"/>
                <a:gd name="T19" fmla="*/ 28 h 127"/>
                <a:gd name="T20" fmla="*/ 99 w 105"/>
                <a:gd name="T21" fmla="*/ 28 h 127"/>
                <a:gd name="T22" fmla="*/ 96 w 105"/>
                <a:gd name="T23" fmla="*/ 18 h 127"/>
                <a:gd name="T24" fmla="*/ 92 w 105"/>
                <a:gd name="T25" fmla="*/ 13 h 127"/>
                <a:gd name="T26" fmla="*/ 82 w 105"/>
                <a:gd name="T27" fmla="*/ 10 h 127"/>
                <a:gd name="T28" fmla="*/ 69 w 105"/>
                <a:gd name="T29" fmla="*/ 8 h 127"/>
                <a:gd name="T30" fmla="*/ 41 w 105"/>
                <a:gd name="T31" fmla="*/ 8 h 127"/>
                <a:gd name="T32" fmla="*/ 41 w 105"/>
                <a:gd name="T33" fmla="*/ 58 h 127"/>
                <a:gd name="T34" fmla="*/ 66 w 105"/>
                <a:gd name="T35" fmla="*/ 58 h 127"/>
                <a:gd name="T36" fmla="*/ 71 w 105"/>
                <a:gd name="T37" fmla="*/ 58 h 127"/>
                <a:gd name="T38" fmla="*/ 75 w 105"/>
                <a:gd name="T39" fmla="*/ 58 h 127"/>
                <a:gd name="T40" fmla="*/ 78 w 105"/>
                <a:gd name="T41" fmla="*/ 56 h 127"/>
                <a:gd name="T42" fmla="*/ 79 w 105"/>
                <a:gd name="T43" fmla="*/ 55 h 127"/>
                <a:gd name="T44" fmla="*/ 82 w 105"/>
                <a:gd name="T45" fmla="*/ 52 h 127"/>
                <a:gd name="T46" fmla="*/ 82 w 105"/>
                <a:gd name="T47" fmla="*/ 48 h 127"/>
                <a:gd name="T48" fmla="*/ 83 w 105"/>
                <a:gd name="T49" fmla="*/ 42 h 127"/>
                <a:gd name="T50" fmla="*/ 90 w 105"/>
                <a:gd name="T51" fmla="*/ 42 h 127"/>
                <a:gd name="T52" fmla="*/ 90 w 105"/>
                <a:gd name="T53" fmla="*/ 83 h 127"/>
                <a:gd name="T54" fmla="*/ 83 w 105"/>
                <a:gd name="T55" fmla="*/ 83 h 127"/>
                <a:gd name="T56" fmla="*/ 82 w 105"/>
                <a:gd name="T57" fmla="*/ 76 h 127"/>
                <a:gd name="T58" fmla="*/ 82 w 105"/>
                <a:gd name="T59" fmla="*/ 72 h 127"/>
                <a:gd name="T60" fmla="*/ 81 w 105"/>
                <a:gd name="T61" fmla="*/ 69 h 127"/>
                <a:gd name="T62" fmla="*/ 79 w 105"/>
                <a:gd name="T63" fmla="*/ 68 h 127"/>
                <a:gd name="T64" fmla="*/ 75 w 105"/>
                <a:gd name="T65" fmla="*/ 66 h 127"/>
                <a:gd name="T66" fmla="*/ 72 w 105"/>
                <a:gd name="T67" fmla="*/ 66 h 127"/>
                <a:gd name="T68" fmla="*/ 66 w 105"/>
                <a:gd name="T69" fmla="*/ 65 h 127"/>
                <a:gd name="T70" fmla="*/ 41 w 105"/>
                <a:gd name="T71" fmla="*/ 65 h 127"/>
                <a:gd name="T72" fmla="*/ 41 w 105"/>
                <a:gd name="T73" fmla="*/ 104 h 127"/>
                <a:gd name="T74" fmla="*/ 42 w 105"/>
                <a:gd name="T75" fmla="*/ 110 h 127"/>
                <a:gd name="T76" fmla="*/ 44 w 105"/>
                <a:gd name="T77" fmla="*/ 114 h 127"/>
                <a:gd name="T78" fmla="*/ 45 w 105"/>
                <a:gd name="T79" fmla="*/ 119 h 127"/>
                <a:gd name="T80" fmla="*/ 49 w 105"/>
                <a:gd name="T81" fmla="*/ 120 h 127"/>
                <a:gd name="T82" fmla="*/ 54 w 105"/>
                <a:gd name="T83" fmla="*/ 121 h 127"/>
                <a:gd name="T84" fmla="*/ 58 w 105"/>
                <a:gd name="T85" fmla="*/ 121 h 127"/>
                <a:gd name="T86" fmla="*/ 64 w 105"/>
                <a:gd name="T87" fmla="*/ 121 h 127"/>
                <a:gd name="T88" fmla="*/ 64 w 105"/>
                <a:gd name="T89" fmla="*/ 127 h 127"/>
                <a:gd name="T90" fmla="*/ 0 w 105"/>
                <a:gd name="T91" fmla="*/ 127 h 127"/>
                <a:gd name="T92" fmla="*/ 0 w 105"/>
                <a:gd name="T93" fmla="*/ 121 h 127"/>
                <a:gd name="T94" fmla="*/ 6 w 105"/>
                <a:gd name="T95" fmla="*/ 121 h 127"/>
                <a:gd name="T96" fmla="*/ 10 w 105"/>
                <a:gd name="T97" fmla="*/ 120 h 127"/>
                <a:gd name="T98" fmla="*/ 14 w 105"/>
                <a:gd name="T99" fmla="*/ 119 h 127"/>
                <a:gd name="T100" fmla="*/ 17 w 105"/>
                <a:gd name="T101" fmla="*/ 117 h 127"/>
                <a:gd name="T102" fmla="*/ 20 w 105"/>
                <a:gd name="T103" fmla="*/ 114 h 127"/>
                <a:gd name="T104" fmla="*/ 20 w 105"/>
                <a:gd name="T105" fmla="*/ 110 h 127"/>
                <a:gd name="T106" fmla="*/ 20 w 105"/>
                <a:gd name="T10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27">
                  <a:moveTo>
                    <a:pt x="20" y="20"/>
                  </a:moveTo>
                  <a:lnTo>
                    <a:pt x="20" y="15"/>
                  </a:lnTo>
                  <a:lnTo>
                    <a:pt x="17" y="11"/>
                  </a:lnTo>
                  <a:lnTo>
                    <a:pt x="14" y="8"/>
                  </a:lnTo>
                  <a:lnTo>
                    <a:pt x="10" y="7"/>
                  </a:lnTo>
                  <a:lnTo>
                    <a:pt x="6" y="6"/>
                  </a:lnTo>
                  <a:lnTo>
                    <a:pt x="0" y="6"/>
                  </a:lnTo>
                  <a:lnTo>
                    <a:pt x="0" y="0"/>
                  </a:lnTo>
                  <a:lnTo>
                    <a:pt x="105" y="0"/>
                  </a:lnTo>
                  <a:lnTo>
                    <a:pt x="105" y="28"/>
                  </a:lnTo>
                  <a:lnTo>
                    <a:pt x="99" y="28"/>
                  </a:lnTo>
                  <a:lnTo>
                    <a:pt x="96" y="18"/>
                  </a:lnTo>
                  <a:lnTo>
                    <a:pt x="92" y="13"/>
                  </a:lnTo>
                  <a:lnTo>
                    <a:pt x="82" y="10"/>
                  </a:lnTo>
                  <a:lnTo>
                    <a:pt x="69" y="8"/>
                  </a:lnTo>
                  <a:lnTo>
                    <a:pt x="41" y="8"/>
                  </a:lnTo>
                  <a:lnTo>
                    <a:pt x="41" y="58"/>
                  </a:lnTo>
                  <a:lnTo>
                    <a:pt x="66" y="58"/>
                  </a:lnTo>
                  <a:lnTo>
                    <a:pt x="71" y="58"/>
                  </a:lnTo>
                  <a:lnTo>
                    <a:pt x="75" y="58"/>
                  </a:lnTo>
                  <a:lnTo>
                    <a:pt x="78" y="56"/>
                  </a:lnTo>
                  <a:lnTo>
                    <a:pt x="79" y="55"/>
                  </a:lnTo>
                  <a:lnTo>
                    <a:pt x="82" y="52"/>
                  </a:lnTo>
                  <a:lnTo>
                    <a:pt x="82" y="48"/>
                  </a:lnTo>
                  <a:lnTo>
                    <a:pt x="83" y="42"/>
                  </a:lnTo>
                  <a:lnTo>
                    <a:pt x="90" y="42"/>
                  </a:lnTo>
                  <a:lnTo>
                    <a:pt x="90" y="83"/>
                  </a:lnTo>
                  <a:lnTo>
                    <a:pt x="83" y="83"/>
                  </a:lnTo>
                  <a:lnTo>
                    <a:pt x="82" y="76"/>
                  </a:lnTo>
                  <a:lnTo>
                    <a:pt x="82" y="72"/>
                  </a:lnTo>
                  <a:lnTo>
                    <a:pt x="81" y="69"/>
                  </a:lnTo>
                  <a:lnTo>
                    <a:pt x="79" y="68"/>
                  </a:lnTo>
                  <a:lnTo>
                    <a:pt x="75" y="66"/>
                  </a:lnTo>
                  <a:lnTo>
                    <a:pt x="72" y="66"/>
                  </a:lnTo>
                  <a:lnTo>
                    <a:pt x="66" y="65"/>
                  </a:lnTo>
                  <a:lnTo>
                    <a:pt x="41" y="65"/>
                  </a:lnTo>
                  <a:lnTo>
                    <a:pt x="41" y="104"/>
                  </a:lnTo>
                  <a:lnTo>
                    <a:pt x="42" y="110"/>
                  </a:lnTo>
                  <a:lnTo>
                    <a:pt x="44" y="114"/>
                  </a:lnTo>
                  <a:lnTo>
                    <a:pt x="45" y="119"/>
                  </a:lnTo>
                  <a:lnTo>
                    <a:pt x="49" y="120"/>
                  </a:lnTo>
                  <a:lnTo>
                    <a:pt x="54" y="121"/>
                  </a:lnTo>
                  <a:lnTo>
                    <a:pt x="58" y="121"/>
                  </a:lnTo>
                  <a:lnTo>
                    <a:pt x="64" y="121"/>
                  </a:lnTo>
                  <a:lnTo>
                    <a:pt x="64" y="127"/>
                  </a:lnTo>
                  <a:lnTo>
                    <a:pt x="0" y="127"/>
                  </a:lnTo>
                  <a:lnTo>
                    <a:pt x="0" y="121"/>
                  </a:lnTo>
                  <a:lnTo>
                    <a:pt x="6" y="121"/>
                  </a:lnTo>
                  <a:lnTo>
                    <a:pt x="10" y="120"/>
                  </a:lnTo>
                  <a:lnTo>
                    <a:pt x="14" y="119"/>
                  </a:lnTo>
                  <a:lnTo>
                    <a:pt x="17" y="117"/>
                  </a:lnTo>
                  <a:lnTo>
                    <a:pt x="20"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46" name="Freeform 10">
              <a:extLst>
                <a:ext uri="{FF2B5EF4-FFF2-40B4-BE49-F238E27FC236}">
                  <a16:creationId xmlns:a16="http://schemas.microsoft.com/office/drawing/2014/main" id="{D6A7D3C3-8D30-4016-ACCD-B3462ADE44F3}"/>
                </a:ext>
              </a:extLst>
            </p:cNvPr>
            <p:cNvSpPr>
              <a:spLocks noEditPoints="1"/>
            </p:cNvSpPr>
            <p:nvPr/>
          </p:nvSpPr>
          <p:spPr bwMode="auto">
            <a:xfrm>
              <a:off x="873835" y="7154276"/>
              <a:ext cx="102881" cy="98206"/>
            </a:xfrm>
            <a:custGeom>
              <a:avLst/>
              <a:gdLst>
                <a:gd name="T0" fmla="*/ 41 w 131"/>
                <a:gd name="T1" fmla="*/ 58 h 127"/>
                <a:gd name="T2" fmla="*/ 41 w 131"/>
                <a:gd name="T3" fmla="*/ 8 h 127"/>
                <a:gd name="T4" fmla="*/ 44 w 131"/>
                <a:gd name="T5" fmla="*/ 8 h 127"/>
                <a:gd name="T6" fmla="*/ 46 w 131"/>
                <a:gd name="T7" fmla="*/ 8 h 127"/>
                <a:gd name="T8" fmla="*/ 49 w 131"/>
                <a:gd name="T9" fmla="*/ 7 h 127"/>
                <a:gd name="T10" fmla="*/ 52 w 131"/>
                <a:gd name="T11" fmla="*/ 7 h 127"/>
                <a:gd name="T12" fmla="*/ 55 w 131"/>
                <a:gd name="T13" fmla="*/ 6 h 127"/>
                <a:gd name="T14" fmla="*/ 68 w 131"/>
                <a:gd name="T15" fmla="*/ 7 h 127"/>
                <a:gd name="T16" fmla="*/ 77 w 131"/>
                <a:gd name="T17" fmla="*/ 13 h 127"/>
                <a:gd name="T18" fmla="*/ 83 w 131"/>
                <a:gd name="T19" fmla="*/ 20 h 127"/>
                <a:gd name="T20" fmla="*/ 84 w 131"/>
                <a:gd name="T21" fmla="*/ 31 h 127"/>
                <a:gd name="T22" fmla="*/ 83 w 131"/>
                <a:gd name="T23" fmla="*/ 44 h 127"/>
                <a:gd name="T24" fmla="*/ 76 w 131"/>
                <a:gd name="T25" fmla="*/ 52 h 127"/>
                <a:gd name="T26" fmla="*/ 66 w 131"/>
                <a:gd name="T27" fmla="*/ 56 h 127"/>
                <a:gd name="T28" fmla="*/ 52 w 131"/>
                <a:gd name="T29" fmla="*/ 58 h 127"/>
                <a:gd name="T30" fmla="*/ 41 w 131"/>
                <a:gd name="T31" fmla="*/ 58 h 127"/>
                <a:gd name="T32" fmla="*/ 20 w 131"/>
                <a:gd name="T33" fmla="*/ 110 h 127"/>
                <a:gd name="T34" fmla="*/ 18 w 131"/>
                <a:gd name="T35" fmla="*/ 114 h 127"/>
                <a:gd name="T36" fmla="*/ 17 w 131"/>
                <a:gd name="T37" fmla="*/ 117 h 127"/>
                <a:gd name="T38" fmla="*/ 12 w 131"/>
                <a:gd name="T39" fmla="*/ 120 h 127"/>
                <a:gd name="T40" fmla="*/ 7 w 131"/>
                <a:gd name="T41" fmla="*/ 120 h 127"/>
                <a:gd name="T42" fmla="*/ 0 w 131"/>
                <a:gd name="T43" fmla="*/ 121 h 127"/>
                <a:gd name="T44" fmla="*/ 0 w 131"/>
                <a:gd name="T45" fmla="*/ 127 h 127"/>
                <a:gd name="T46" fmla="*/ 60 w 131"/>
                <a:gd name="T47" fmla="*/ 127 h 127"/>
                <a:gd name="T48" fmla="*/ 60 w 131"/>
                <a:gd name="T49" fmla="*/ 121 h 127"/>
                <a:gd name="T50" fmla="*/ 55 w 131"/>
                <a:gd name="T51" fmla="*/ 121 h 127"/>
                <a:gd name="T52" fmla="*/ 51 w 131"/>
                <a:gd name="T53" fmla="*/ 120 h 127"/>
                <a:gd name="T54" fmla="*/ 46 w 131"/>
                <a:gd name="T55" fmla="*/ 119 h 127"/>
                <a:gd name="T56" fmla="*/ 44 w 131"/>
                <a:gd name="T57" fmla="*/ 117 h 127"/>
                <a:gd name="T58" fmla="*/ 42 w 131"/>
                <a:gd name="T59" fmla="*/ 114 h 127"/>
                <a:gd name="T60" fmla="*/ 41 w 131"/>
                <a:gd name="T61" fmla="*/ 110 h 127"/>
                <a:gd name="T62" fmla="*/ 41 w 131"/>
                <a:gd name="T63" fmla="*/ 65 h 127"/>
                <a:gd name="T64" fmla="*/ 60 w 131"/>
                <a:gd name="T65" fmla="*/ 65 h 127"/>
                <a:gd name="T66" fmla="*/ 70 w 131"/>
                <a:gd name="T67" fmla="*/ 83 h 127"/>
                <a:gd name="T68" fmla="*/ 80 w 131"/>
                <a:gd name="T69" fmla="*/ 100 h 127"/>
                <a:gd name="T70" fmla="*/ 90 w 131"/>
                <a:gd name="T71" fmla="*/ 116 h 127"/>
                <a:gd name="T72" fmla="*/ 99 w 131"/>
                <a:gd name="T73" fmla="*/ 127 h 127"/>
                <a:gd name="T74" fmla="*/ 131 w 131"/>
                <a:gd name="T75" fmla="*/ 127 h 127"/>
                <a:gd name="T76" fmla="*/ 131 w 131"/>
                <a:gd name="T77" fmla="*/ 121 h 127"/>
                <a:gd name="T78" fmla="*/ 124 w 131"/>
                <a:gd name="T79" fmla="*/ 119 h 127"/>
                <a:gd name="T80" fmla="*/ 117 w 131"/>
                <a:gd name="T81" fmla="*/ 114 h 127"/>
                <a:gd name="T82" fmla="*/ 110 w 131"/>
                <a:gd name="T83" fmla="*/ 107 h 127"/>
                <a:gd name="T84" fmla="*/ 101 w 131"/>
                <a:gd name="T85" fmla="*/ 97 h 127"/>
                <a:gd name="T86" fmla="*/ 92 w 131"/>
                <a:gd name="T87" fmla="*/ 82 h 127"/>
                <a:gd name="T88" fmla="*/ 79 w 131"/>
                <a:gd name="T89" fmla="*/ 61 h 127"/>
                <a:gd name="T90" fmla="*/ 94 w 131"/>
                <a:gd name="T91" fmla="*/ 54 h 127"/>
                <a:gd name="T92" fmla="*/ 104 w 131"/>
                <a:gd name="T93" fmla="*/ 45 h 127"/>
                <a:gd name="T94" fmla="*/ 107 w 131"/>
                <a:gd name="T95" fmla="*/ 31 h 127"/>
                <a:gd name="T96" fmla="*/ 104 w 131"/>
                <a:gd name="T97" fmla="*/ 18 h 127"/>
                <a:gd name="T98" fmla="*/ 96 w 131"/>
                <a:gd name="T99" fmla="*/ 8 h 127"/>
                <a:gd name="T100" fmla="*/ 83 w 131"/>
                <a:gd name="T101" fmla="*/ 3 h 127"/>
                <a:gd name="T102" fmla="*/ 69 w 131"/>
                <a:gd name="T103" fmla="*/ 0 h 127"/>
                <a:gd name="T104" fmla="*/ 0 w 131"/>
                <a:gd name="T105" fmla="*/ 0 h 127"/>
                <a:gd name="T106" fmla="*/ 0 w 131"/>
                <a:gd name="T107" fmla="*/ 6 h 127"/>
                <a:gd name="T108" fmla="*/ 5 w 131"/>
                <a:gd name="T109" fmla="*/ 6 h 127"/>
                <a:gd name="T110" fmla="*/ 11 w 131"/>
                <a:gd name="T111" fmla="*/ 7 h 127"/>
                <a:gd name="T112" fmla="*/ 15 w 131"/>
                <a:gd name="T113" fmla="*/ 8 h 127"/>
                <a:gd name="T114" fmla="*/ 17 w 131"/>
                <a:gd name="T115" fmla="*/ 11 h 127"/>
                <a:gd name="T116" fmla="*/ 18 w 131"/>
                <a:gd name="T117" fmla="*/ 15 h 127"/>
                <a:gd name="T118" fmla="*/ 20 w 131"/>
                <a:gd name="T119" fmla="*/ 20 h 127"/>
                <a:gd name="T120" fmla="*/ 20 w 131"/>
                <a:gd name="T12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27">
                  <a:moveTo>
                    <a:pt x="41" y="58"/>
                  </a:moveTo>
                  <a:lnTo>
                    <a:pt x="41" y="8"/>
                  </a:lnTo>
                  <a:lnTo>
                    <a:pt x="44" y="8"/>
                  </a:lnTo>
                  <a:lnTo>
                    <a:pt x="46" y="8"/>
                  </a:lnTo>
                  <a:lnTo>
                    <a:pt x="49" y="7"/>
                  </a:lnTo>
                  <a:lnTo>
                    <a:pt x="52" y="7"/>
                  </a:lnTo>
                  <a:lnTo>
                    <a:pt x="55" y="6"/>
                  </a:lnTo>
                  <a:lnTo>
                    <a:pt x="68" y="7"/>
                  </a:lnTo>
                  <a:lnTo>
                    <a:pt x="77" y="13"/>
                  </a:lnTo>
                  <a:lnTo>
                    <a:pt x="83" y="20"/>
                  </a:lnTo>
                  <a:lnTo>
                    <a:pt x="84" y="31"/>
                  </a:lnTo>
                  <a:lnTo>
                    <a:pt x="83" y="44"/>
                  </a:lnTo>
                  <a:lnTo>
                    <a:pt x="76" y="52"/>
                  </a:lnTo>
                  <a:lnTo>
                    <a:pt x="66" y="56"/>
                  </a:lnTo>
                  <a:lnTo>
                    <a:pt x="52" y="58"/>
                  </a:lnTo>
                  <a:lnTo>
                    <a:pt x="41" y="58"/>
                  </a:lnTo>
                  <a:close/>
                  <a:moveTo>
                    <a:pt x="20" y="110"/>
                  </a:moveTo>
                  <a:lnTo>
                    <a:pt x="18" y="114"/>
                  </a:lnTo>
                  <a:lnTo>
                    <a:pt x="17" y="117"/>
                  </a:lnTo>
                  <a:lnTo>
                    <a:pt x="12" y="120"/>
                  </a:lnTo>
                  <a:lnTo>
                    <a:pt x="7" y="120"/>
                  </a:lnTo>
                  <a:lnTo>
                    <a:pt x="0" y="121"/>
                  </a:lnTo>
                  <a:lnTo>
                    <a:pt x="0" y="127"/>
                  </a:lnTo>
                  <a:lnTo>
                    <a:pt x="60" y="127"/>
                  </a:lnTo>
                  <a:lnTo>
                    <a:pt x="60" y="121"/>
                  </a:lnTo>
                  <a:lnTo>
                    <a:pt x="55" y="121"/>
                  </a:lnTo>
                  <a:lnTo>
                    <a:pt x="51" y="120"/>
                  </a:lnTo>
                  <a:lnTo>
                    <a:pt x="46" y="119"/>
                  </a:lnTo>
                  <a:lnTo>
                    <a:pt x="44" y="117"/>
                  </a:lnTo>
                  <a:lnTo>
                    <a:pt x="42" y="114"/>
                  </a:lnTo>
                  <a:lnTo>
                    <a:pt x="41" y="110"/>
                  </a:lnTo>
                  <a:lnTo>
                    <a:pt x="41" y="65"/>
                  </a:lnTo>
                  <a:lnTo>
                    <a:pt x="60" y="65"/>
                  </a:lnTo>
                  <a:lnTo>
                    <a:pt x="70" y="83"/>
                  </a:lnTo>
                  <a:lnTo>
                    <a:pt x="80" y="100"/>
                  </a:lnTo>
                  <a:lnTo>
                    <a:pt x="90" y="116"/>
                  </a:lnTo>
                  <a:lnTo>
                    <a:pt x="99" y="127"/>
                  </a:lnTo>
                  <a:lnTo>
                    <a:pt x="131" y="127"/>
                  </a:lnTo>
                  <a:lnTo>
                    <a:pt x="131" y="121"/>
                  </a:lnTo>
                  <a:lnTo>
                    <a:pt x="124" y="119"/>
                  </a:lnTo>
                  <a:lnTo>
                    <a:pt x="117" y="114"/>
                  </a:lnTo>
                  <a:lnTo>
                    <a:pt x="110" y="107"/>
                  </a:lnTo>
                  <a:lnTo>
                    <a:pt x="101" y="97"/>
                  </a:lnTo>
                  <a:lnTo>
                    <a:pt x="92" y="82"/>
                  </a:lnTo>
                  <a:lnTo>
                    <a:pt x="79" y="61"/>
                  </a:lnTo>
                  <a:lnTo>
                    <a:pt x="94" y="54"/>
                  </a:lnTo>
                  <a:lnTo>
                    <a:pt x="104" y="45"/>
                  </a:lnTo>
                  <a:lnTo>
                    <a:pt x="107" y="31"/>
                  </a:lnTo>
                  <a:lnTo>
                    <a:pt x="104" y="18"/>
                  </a:lnTo>
                  <a:lnTo>
                    <a:pt x="96" y="8"/>
                  </a:lnTo>
                  <a:lnTo>
                    <a:pt x="83" y="3"/>
                  </a:lnTo>
                  <a:lnTo>
                    <a:pt x="69" y="0"/>
                  </a:lnTo>
                  <a:lnTo>
                    <a:pt x="0" y="0"/>
                  </a:lnTo>
                  <a:lnTo>
                    <a:pt x="0" y="6"/>
                  </a:lnTo>
                  <a:lnTo>
                    <a:pt x="5" y="6"/>
                  </a:lnTo>
                  <a:lnTo>
                    <a:pt x="11" y="7"/>
                  </a:lnTo>
                  <a:lnTo>
                    <a:pt x="15" y="8"/>
                  </a:lnTo>
                  <a:lnTo>
                    <a:pt x="17" y="11"/>
                  </a:lnTo>
                  <a:lnTo>
                    <a:pt x="18" y="15"/>
                  </a:lnTo>
                  <a:lnTo>
                    <a:pt x="20" y="20"/>
                  </a:lnTo>
                  <a:lnTo>
                    <a:pt x="2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47" name="Freeform 17">
              <a:extLst>
                <a:ext uri="{FF2B5EF4-FFF2-40B4-BE49-F238E27FC236}">
                  <a16:creationId xmlns:a16="http://schemas.microsoft.com/office/drawing/2014/main" id="{2356C03B-CA71-4A0B-8C05-5162C42B2C77}"/>
                </a:ext>
              </a:extLst>
            </p:cNvPr>
            <p:cNvSpPr>
              <a:spLocks noEditPoints="1"/>
            </p:cNvSpPr>
            <p:nvPr/>
          </p:nvSpPr>
          <p:spPr bwMode="auto">
            <a:xfrm>
              <a:off x="1076995" y="7151938"/>
              <a:ext cx="112234" cy="102882"/>
            </a:xfrm>
            <a:custGeom>
              <a:avLst/>
              <a:gdLst>
                <a:gd name="T0" fmla="*/ 29 w 143"/>
                <a:gd name="T1" fmla="*/ 62 h 131"/>
                <a:gd name="T2" fmla="*/ 29 w 143"/>
                <a:gd name="T3" fmla="*/ 48 h 131"/>
                <a:gd name="T4" fmla="*/ 33 w 143"/>
                <a:gd name="T5" fmla="*/ 35 h 131"/>
                <a:gd name="T6" fmla="*/ 37 w 143"/>
                <a:gd name="T7" fmla="*/ 24 h 131"/>
                <a:gd name="T8" fmla="*/ 46 w 143"/>
                <a:gd name="T9" fmla="*/ 15 h 131"/>
                <a:gd name="T10" fmla="*/ 57 w 143"/>
                <a:gd name="T11" fmla="*/ 9 h 131"/>
                <a:gd name="T12" fmla="*/ 72 w 143"/>
                <a:gd name="T13" fmla="*/ 7 h 131"/>
                <a:gd name="T14" fmla="*/ 87 w 143"/>
                <a:gd name="T15" fmla="*/ 9 h 131"/>
                <a:gd name="T16" fmla="*/ 99 w 143"/>
                <a:gd name="T17" fmla="*/ 18 h 131"/>
                <a:gd name="T18" fmla="*/ 109 w 143"/>
                <a:gd name="T19" fmla="*/ 31 h 131"/>
                <a:gd name="T20" fmla="*/ 116 w 143"/>
                <a:gd name="T21" fmla="*/ 48 h 131"/>
                <a:gd name="T22" fmla="*/ 119 w 143"/>
                <a:gd name="T23" fmla="*/ 66 h 131"/>
                <a:gd name="T24" fmla="*/ 118 w 143"/>
                <a:gd name="T25" fmla="*/ 81 h 131"/>
                <a:gd name="T26" fmla="*/ 115 w 143"/>
                <a:gd name="T27" fmla="*/ 94 h 131"/>
                <a:gd name="T28" fmla="*/ 109 w 143"/>
                <a:gd name="T29" fmla="*/ 105 h 131"/>
                <a:gd name="T30" fmla="*/ 101 w 143"/>
                <a:gd name="T31" fmla="*/ 114 h 131"/>
                <a:gd name="T32" fmla="*/ 89 w 143"/>
                <a:gd name="T33" fmla="*/ 120 h 131"/>
                <a:gd name="T34" fmla="*/ 75 w 143"/>
                <a:gd name="T35" fmla="*/ 122 h 131"/>
                <a:gd name="T36" fmla="*/ 60 w 143"/>
                <a:gd name="T37" fmla="*/ 120 h 131"/>
                <a:gd name="T38" fmla="*/ 47 w 143"/>
                <a:gd name="T39" fmla="*/ 111 h 131"/>
                <a:gd name="T40" fmla="*/ 37 w 143"/>
                <a:gd name="T41" fmla="*/ 98 h 131"/>
                <a:gd name="T42" fmla="*/ 30 w 143"/>
                <a:gd name="T43" fmla="*/ 81 h 131"/>
                <a:gd name="T44" fmla="*/ 29 w 143"/>
                <a:gd name="T45" fmla="*/ 62 h 131"/>
                <a:gd name="T46" fmla="*/ 0 w 143"/>
                <a:gd name="T47" fmla="*/ 64 h 131"/>
                <a:gd name="T48" fmla="*/ 5 w 143"/>
                <a:gd name="T49" fmla="*/ 86 h 131"/>
                <a:gd name="T50" fmla="*/ 15 w 143"/>
                <a:gd name="T51" fmla="*/ 104 h 131"/>
                <a:gd name="T52" fmla="*/ 29 w 143"/>
                <a:gd name="T53" fmla="*/ 118 h 131"/>
                <a:gd name="T54" fmla="*/ 48 w 143"/>
                <a:gd name="T55" fmla="*/ 127 h 131"/>
                <a:gd name="T56" fmla="*/ 72 w 143"/>
                <a:gd name="T57" fmla="*/ 131 h 131"/>
                <a:gd name="T58" fmla="*/ 92 w 143"/>
                <a:gd name="T59" fmla="*/ 128 h 131"/>
                <a:gd name="T60" fmla="*/ 111 w 143"/>
                <a:gd name="T61" fmla="*/ 120 h 131"/>
                <a:gd name="T62" fmla="*/ 125 w 143"/>
                <a:gd name="T63" fmla="*/ 108 h 131"/>
                <a:gd name="T64" fmla="*/ 135 w 143"/>
                <a:gd name="T65" fmla="*/ 96 h 131"/>
                <a:gd name="T66" fmla="*/ 142 w 143"/>
                <a:gd name="T67" fmla="*/ 80 h 131"/>
                <a:gd name="T68" fmla="*/ 143 w 143"/>
                <a:gd name="T69" fmla="*/ 64 h 131"/>
                <a:gd name="T70" fmla="*/ 140 w 143"/>
                <a:gd name="T71" fmla="*/ 43 h 131"/>
                <a:gd name="T72" fmla="*/ 130 w 143"/>
                <a:gd name="T73" fmla="*/ 25 h 131"/>
                <a:gd name="T74" fmla="*/ 116 w 143"/>
                <a:gd name="T75" fmla="*/ 11 h 131"/>
                <a:gd name="T76" fmla="*/ 98 w 143"/>
                <a:gd name="T77" fmla="*/ 2 h 131"/>
                <a:gd name="T78" fmla="*/ 75 w 143"/>
                <a:gd name="T79" fmla="*/ 0 h 131"/>
                <a:gd name="T80" fmla="*/ 56 w 143"/>
                <a:gd name="T81" fmla="*/ 1 h 131"/>
                <a:gd name="T82" fmla="*/ 39 w 143"/>
                <a:gd name="T83" fmla="*/ 7 h 131"/>
                <a:gd name="T84" fmla="*/ 23 w 143"/>
                <a:gd name="T85" fmla="*/ 16 h 131"/>
                <a:gd name="T86" fmla="*/ 12 w 143"/>
                <a:gd name="T87" fmla="*/ 29 h 131"/>
                <a:gd name="T88" fmla="*/ 3 w 143"/>
                <a:gd name="T89" fmla="*/ 45 h 131"/>
                <a:gd name="T90" fmla="*/ 0 w 143"/>
                <a:gd name="T91"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31">
                  <a:moveTo>
                    <a:pt x="29" y="62"/>
                  </a:moveTo>
                  <a:lnTo>
                    <a:pt x="29" y="48"/>
                  </a:lnTo>
                  <a:lnTo>
                    <a:pt x="33" y="35"/>
                  </a:lnTo>
                  <a:lnTo>
                    <a:pt x="37" y="24"/>
                  </a:lnTo>
                  <a:lnTo>
                    <a:pt x="46" y="15"/>
                  </a:lnTo>
                  <a:lnTo>
                    <a:pt x="57" y="9"/>
                  </a:lnTo>
                  <a:lnTo>
                    <a:pt x="72" y="7"/>
                  </a:lnTo>
                  <a:lnTo>
                    <a:pt x="87" y="9"/>
                  </a:lnTo>
                  <a:lnTo>
                    <a:pt x="99" y="18"/>
                  </a:lnTo>
                  <a:lnTo>
                    <a:pt x="109" y="31"/>
                  </a:lnTo>
                  <a:lnTo>
                    <a:pt x="116" y="48"/>
                  </a:lnTo>
                  <a:lnTo>
                    <a:pt x="119" y="66"/>
                  </a:lnTo>
                  <a:lnTo>
                    <a:pt x="118" y="81"/>
                  </a:lnTo>
                  <a:lnTo>
                    <a:pt x="115" y="94"/>
                  </a:lnTo>
                  <a:lnTo>
                    <a:pt x="109" y="105"/>
                  </a:lnTo>
                  <a:lnTo>
                    <a:pt x="101" y="114"/>
                  </a:lnTo>
                  <a:lnTo>
                    <a:pt x="89" y="120"/>
                  </a:lnTo>
                  <a:lnTo>
                    <a:pt x="75" y="122"/>
                  </a:lnTo>
                  <a:lnTo>
                    <a:pt x="60" y="120"/>
                  </a:lnTo>
                  <a:lnTo>
                    <a:pt x="47" y="111"/>
                  </a:lnTo>
                  <a:lnTo>
                    <a:pt x="37" y="98"/>
                  </a:lnTo>
                  <a:lnTo>
                    <a:pt x="30" y="81"/>
                  </a:lnTo>
                  <a:lnTo>
                    <a:pt x="29" y="62"/>
                  </a:lnTo>
                  <a:close/>
                  <a:moveTo>
                    <a:pt x="0" y="64"/>
                  </a:moveTo>
                  <a:lnTo>
                    <a:pt x="5" y="86"/>
                  </a:lnTo>
                  <a:lnTo>
                    <a:pt x="15" y="104"/>
                  </a:lnTo>
                  <a:lnTo>
                    <a:pt x="29" y="118"/>
                  </a:lnTo>
                  <a:lnTo>
                    <a:pt x="48" y="127"/>
                  </a:lnTo>
                  <a:lnTo>
                    <a:pt x="72" y="131"/>
                  </a:lnTo>
                  <a:lnTo>
                    <a:pt x="92" y="128"/>
                  </a:lnTo>
                  <a:lnTo>
                    <a:pt x="111" y="120"/>
                  </a:lnTo>
                  <a:lnTo>
                    <a:pt x="125" y="108"/>
                  </a:lnTo>
                  <a:lnTo>
                    <a:pt x="135" y="96"/>
                  </a:lnTo>
                  <a:lnTo>
                    <a:pt x="142" y="80"/>
                  </a:lnTo>
                  <a:lnTo>
                    <a:pt x="143" y="64"/>
                  </a:lnTo>
                  <a:lnTo>
                    <a:pt x="140" y="43"/>
                  </a:lnTo>
                  <a:lnTo>
                    <a:pt x="130" y="25"/>
                  </a:lnTo>
                  <a:lnTo>
                    <a:pt x="116" y="11"/>
                  </a:lnTo>
                  <a:lnTo>
                    <a:pt x="98" y="2"/>
                  </a:lnTo>
                  <a:lnTo>
                    <a:pt x="75" y="0"/>
                  </a:lnTo>
                  <a:lnTo>
                    <a:pt x="56" y="1"/>
                  </a:lnTo>
                  <a:lnTo>
                    <a:pt x="39" y="7"/>
                  </a:lnTo>
                  <a:lnTo>
                    <a:pt x="23" y="16"/>
                  </a:lnTo>
                  <a:lnTo>
                    <a:pt x="12" y="29"/>
                  </a:lnTo>
                  <a:lnTo>
                    <a:pt x="3" y="45"/>
                  </a:lnTo>
                  <a:lnTo>
                    <a:pt x="0" y="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48" name="Freeform 18">
              <a:extLst>
                <a:ext uri="{FF2B5EF4-FFF2-40B4-BE49-F238E27FC236}">
                  <a16:creationId xmlns:a16="http://schemas.microsoft.com/office/drawing/2014/main" id="{E5416B8F-B067-47F7-9350-E90994C4C6D5}"/>
                </a:ext>
              </a:extLst>
            </p:cNvPr>
            <p:cNvSpPr>
              <a:spLocks/>
            </p:cNvSpPr>
            <p:nvPr/>
          </p:nvSpPr>
          <p:spPr bwMode="auto">
            <a:xfrm>
              <a:off x="1289508" y="7151938"/>
              <a:ext cx="63132" cy="102882"/>
            </a:xfrm>
            <a:custGeom>
              <a:avLst/>
              <a:gdLst>
                <a:gd name="T0" fmla="*/ 0 w 81"/>
                <a:gd name="T1" fmla="*/ 97 h 131"/>
                <a:gd name="T2" fmla="*/ 8 w 81"/>
                <a:gd name="T3" fmla="*/ 97 h 131"/>
                <a:gd name="T4" fmla="*/ 11 w 81"/>
                <a:gd name="T5" fmla="*/ 108 h 131"/>
                <a:gd name="T6" fmla="*/ 16 w 81"/>
                <a:gd name="T7" fmla="*/ 117 h 131"/>
                <a:gd name="T8" fmla="*/ 25 w 81"/>
                <a:gd name="T9" fmla="*/ 122 h 131"/>
                <a:gd name="T10" fmla="*/ 38 w 81"/>
                <a:gd name="T11" fmla="*/ 125 h 131"/>
                <a:gd name="T12" fmla="*/ 49 w 81"/>
                <a:gd name="T13" fmla="*/ 124 h 131"/>
                <a:gd name="T14" fmla="*/ 56 w 81"/>
                <a:gd name="T15" fmla="*/ 120 h 131"/>
                <a:gd name="T16" fmla="*/ 60 w 81"/>
                <a:gd name="T17" fmla="*/ 114 h 131"/>
                <a:gd name="T18" fmla="*/ 62 w 81"/>
                <a:gd name="T19" fmla="*/ 108 h 131"/>
                <a:gd name="T20" fmla="*/ 63 w 81"/>
                <a:gd name="T21" fmla="*/ 103 h 131"/>
                <a:gd name="T22" fmla="*/ 60 w 81"/>
                <a:gd name="T23" fmla="*/ 93 h 131"/>
                <a:gd name="T24" fmla="*/ 53 w 81"/>
                <a:gd name="T25" fmla="*/ 86 h 131"/>
                <a:gd name="T26" fmla="*/ 40 w 81"/>
                <a:gd name="T27" fmla="*/ 76 h 131"/>
                <a:gd name="T28" fmla="*/ 22 w 81"/>
                <a:gd name="T29" fmla="*/ 66 h 131"/>
                <a:gd name="T30" fmla="*/ 11 w 81"/>
                <a:gd name="T31" fmla="*/ 56 h 131"/>
                <a:gd name="T32" fmla="*/ 7 w 81"/>
                <a:gd name="T33" fmla="*/ 45 h 131"/>
                <a:gd name="T34" fmla="*/ 5 w 81"/>
                <a:gd name="T35" fmla="*/ 32 h 131"/>
                <a:gd name="T36" fmla="*/ 8 w 81"/>
                <a:gd name="T37" fmla="*/ 19 h 131"/>
                <a:gd name="T38" fmla="*/ 15 w 81"/>
                <a:gd name="T39" fmla="*/ 9 h 131"/>
                <a:gd name="T40" fmla="*/ 26 w 81"/>
                <a:gd name="T41" fmla="*/ 2 h 131"/>
                <a:gd name="T42" fmla="*/ 40 w 81"/>
                <a:gd name="T43" fmla="*/ 0 h 131"/>
                <a:gd name="T44" fmla="*/ 57 w 81"/>
                <a:gd name="T45" fmla="*/ 0 h 131"/>
                <a:gd name="T46" fmla="*/ 73 w 81"/>
                <a:gd name="T47" fmla="*/ 1 h 131"/>
                <a:gd name="T48" fmla="*/ 73 w 81"/>
                <a:gd name="T49" fmla="*/ 26 h 131"/>
                <a:gd name="T50" fmla="*/ 67 w 81"/>
                <a:gd name="T51" fmla="*/ 26 h 131"/>
                <a:gd name="T52" fmla="*/ 64 w 81"/>
                <a:gd name="T53" fmla="*/ 18 h 131"/>
                <a:gd name="T54" fmla="*/ 60 w 81"/>
                <a:gd name="T55" fmla="*/ 11 h 131"/>
                <a:gd name="T56" fmla="*/ 53 w 81"/>
                <a:gd name="T57" fmla="*/ 7 h 131"/>
                <a:gd name="T58" fmla="*/ 43 w 81"/>
                <a:gd name="T59" fmla="*/ 4 h 131"/>
                <a:gd name="T60" fmla="*/ 36 w 81"/>
                <a:gd name="T61" fmla="*/ 5 h 131"/>
                <a:gd name="T62" fmla="*/ 32 w 81"/>
                <a:gd name="T63" fmla="*/ 8 h 131"/>
                <a:gd name="T64" fmla="*/ 28 w 81"/>
                <a:gd name="T65" fmla="*/ 11 h 131"/>
                <a:gd name="T66" fmla="*/ 24 w 81"/>
                <a:gd name="T67" fmla="*/ 15 h 131"/>
                <a:gd name="T68" fmla="*/ 22 w 81"/>
                <a:gd name="T69" fmla="*/ 21 h 131"/>
                <a:gd name="T70" fmla="*/ 21 w 81"/>
                <a:gd name="T71" fmla="*/ 26 h 131"/>
                <a:gd name="T72" fmla="*/ 22 w 81"/>
                <a:gd name="T73" fmla="*/ 33 h 131"/>
                <a:gd name="T74" fmla="*/ 26 w 81"/>
                <a:gd name="T75" fmla="*/ 40 h 131"/>
                <a:gd name="T76" fmla="*/ 33 w 81"/>
                <a:gd name="T77" fmla="*/ 48 h 131"/>
                <a:gd name="T78" fmla="*/ 49 w 81"/>
                <a:gd name="T79" fmla="*/ 56 h 131"/>
                <a:gd name="T80" fmla="*/ 66 w 81"/>
                <a:gd name="T81" fmla="*/ 64 h 131"/>
                <a:gd name="T82" fmla="*/ 76 w 81"/>
                <a:gd name="T83" fmla="*/ 73 h 131"/>
                <a:gd name="T84" fmla="*/ 80 w 81"/>
                <a:gd name="T85" fmla="*/ 83 h 131"/>
                <a:gd name="T86" fmla="*/ 81 w 81"/>
                <a:gd name="T87" fmla="*/ 94 h 131"/>
                <a:gd name="T88" fmla="*/ 79 w 81"/>
                <a:gd name="T89" fmla="*/ 110 h 131"/>
                <a:gd name="T90" fmla="*/ 69 w 81"/>
                <a:gd name="T91" fmla="*/ 121 h 131"/>
                <a:gd name="T92" fmla="*/ 55 w 81"/>
                <a:gd name="T93" fmla="*/ 128 h 131"/>
                <a:gd name="T94" fmla="*/ 38 w 81"/>
                <a:gd name="T95" fmla="*/ 131 h 131"/>
                <a:gd name="T96" fmla="*/ 19 w 81"/>
                <a:gd name="T97" fmla="*/ 128 h 131"/>
                <a:gd name="T98" fmla="*/ 5 w 81"/>
                <a:gd name="T99" fmla="*/ 125 h 131"/>
                <a:gd name="T100" fmla="*/ 0 w 81"/>
                <a:gd name="T101"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31">
                  <a:moveTo>
                    <a:pt x="0" y="97"/>
                  </a:moveTo>
                  <a:lnTo>
                    <a:pt x="8" y="97"/>
                  </a:lnTo>
                  <a:lnTo>
                    <a:pt x="11" y="108"/>
                  </a:lnTo>
                  <a:lnTo>
                    <a:pt x="16" y="117"/>
                  </a:lnTo>
                  <a:lnTo>
                    <a:pt x="25" y="122"/>
                  </a:lnTo>
                  <a:lnTo>
                    <a:pt x="38" y="125"/>
                  </a:lnTo>
                  <a:lnTo>
                    <a:pt x="49" y="124"/>
                  </a:lnTo>
                  <a:lnTo>
                    <a:pt x="56" y="120"/>
                  </a:lnTo>
                  <a:lnTo>
                    <a:pt x="60" y="114"/>
                  </a:lnTo>
                  <a:lnTo>
                    <a:pt x="62" y="108"/>
                  </a:lnTo>
                  <a:lnTo>
                    <a:pt x="63" y="103"/>
                  </a:lnTo>
                  <a:lnTo>
                    <a:pt x="60" y="93"/>
                  </a:lnTo>
                  <a:lnTo>
                    <a:pt x="53" y="86"/>
                  </a:lnTo>
                  <a:lnTo>
                    <a:pt x="40" y="76"/>
                  </a:lnTo>
                  <a:lnTo>
                    <a:pt x="22" y="66"/>
                  </a:lnTo>
                  <a:lnTo>
                    <a:pt x="11" y="56"/>
                  </a:lnTo>
                  <a:lnTo>
                    <a:pt x="7" y="45"/>
                  </a:lnTo>
                  <a:lnTo>
                    <a:pt x="5" y="32"/>
                  </a:lnTo>
                  <a:lnTo>
                    <a:pt x="8" y="19"/>
                  </a:lnTo>
                  <a:lnTo>
                    <a:pt x="15" y="9"/>
                  </a:lnTo>
                  <a:lnTo>
                    <a:pt x="26" y="2"/>
                  </a:lnTo>
                  <a:lnTo>
                    <a:pt x="40" y="0"/>
                  </a:lnTo>
                  <a:lnTo>
                    <a:pt x="57" y="0"/>
                  </a:lnTo>
                  <a:lnTo>
                    <a:pt x="73" y="1"/>
                  </a:lnTo>
                  <a:lnTo>
                    <a:pt x="73" y="26"/>
                  </a:lnTo>
                  <a:lnTo>
                    <a:pt x="67" y="26"/>
                  </a:lnTo>
                  <a:lnTo>
                    <a:pt x="64" y="18"/>
                  </a:lnTo>
                  <a:lnTo>
                    <a:pt x="60" y="11"/>
                  </a:lnTo>
                  <a:lnTo>
                    <a:pt x="53" y="7"/>
                  </a:lnTo>
                  <a:lnTo>
                    <a:pt x="43" y="4"/>
                  </a:lnTo>
                  <a:lnTo>
                    <a:pt x="36" y="5"/>
                  </a:lnTo>
                  <a:lnTo>
                    <a:pt x="32" y="8"/>
                  </a:lnTo>
                  <a:lnTo>
                    <a:pt x="28" y="11"/>
                  </a:lnTo>
                  <a:lnTo>
                    <a:pt x="24" y="15"/>
                  </a:lnTo>
                  <a:lnTo>
                    <a:pt x="22" y="21"/>
                  </a:lnTo>
                  <a:lnTo>
                    <a:pt x="21" y="26"/>
                  </a:lnTo>
                  <a:lnTo>
                    <a:pt x="22" y="33"/>
                  </a:lnTo>
                  <a:lnTo>
                    <a:pt x="26" y="40"/>
                  </a:lnTo>
                  <a:lnTo>
                    <a:pt x="33" y="48"/>
                  </a:lnTo>
                  <a:lnTo>
                    <a:pt x="49" y="56"/>
                  </a:lnTo>
                  <a:lnTo>
                    <a:pt x="66" y="64"/>
                  </a:lnTo>
                  <a:lnTo>
                    <a:pt x="76" y="73"/>
                  </a:lnTo>
                  <a:lnTo>
                    <a:pt x="80" y="83"/>
                  </a:lnTo>
                  <a:lnTo>
                    <a:pt x="81" y="94"/>
                  </a:lnTo>
                  <a:lnTo>
                    <a:pt x="79" y="110"/>
                  </a:lnTo>
                  <a:lnTo>
                    <a:pt x="69" y="121"/>
                  </a:lnTo>
                  <a:lnTo>
                    <a:pt x="55" y="128"/>
                  </a:lnTo>
                  <a:lnTo>
                    <a:pt x="38" y="131"/>
                  </a:lnTo>
                  <a:lnTo>
                    <a:pt x="19" y="128"/>
                  </a:lnTo>
                  <a:lnTo>
                    <a:pt x="5"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49" name="Freeform 19">
              <a:extLst>
                <a:ext uri="{FF2B5EF4-FFF2-40B4-BE49-F238E27FC236}">
                  <a16:creationId xmlns:a16="http://schemas.microsoft.com/office/drawing/2014/main" id="{887C1B1C-9CAA-49D1-9FD4-98CC1F643003}"/>
                </a:ext>
              </a:extLst>
            </p:cNvPr>
            <p:cNvSpPr>
              <a:spLocks/>
            </p:cNvSpPr>
            <p:nvPr/>
          </p:nvSpPr>
          <p:spPr bwMode="auto">
            <a:xfrm>
              <a:off x="1452918" y="7151938"/>
              <a:ext cx="93528" cy="102882"/>
            </a:xfrm>
            <a:custGeom>
              <a:avLst/>
              <a:gdLst>
                <a:gd name="T0" fmla="*/ 49 w 122"/>
                <a:gd name="T1" fmla="*/ 12 h 131"/>
                <a:gd name="T2" fmla="*/ 29 w 122"/>
                <a:gd name="T3" fmla="*/ 12 h 131"/>
                <a:gd name="T4" fmla="*/ 22 w 122"/>
                <a:gd name="T5" fmla="*/ 12 h 131"/>
                <a:gd name="T6" fmla="*/ 18 w 122"/>
                <a:gd name="T7" fmla="*/ 14 h 131"/>
                <a:gd name="T8" fmla="*/ 14 w 122"/>
                <a:gd name="T9" fmla="*/ 17 h 131"/>
                <a:gd name="T10" fmla="*/ 11 w 122"/>
                <a:gd name="T11" fmla="*/ 19 h 131"/>
                <a:gd name="T12" fmla="*/ 10 w 122"/>
                <a:gd name="T13" fmla="*/ 25 h 131"/>
                <a:gd name="T14" fmla="*/ 8 w 122"/>
                <a:gd name="T15" fmla="*/ 32 h 131"/>
                <a:gd name="T16" fmla="*/ 0 w 122"/>
                <a:gd name="T17" fmla="*/ 32 h 131"/>
                <a:gd name="T18" fmla="*/ 5 w 122"/>
                <a:gd name="T19" fmla="*/ 0 h 131"/>
                <a:gd name="T20" fmla="*/ 11 w 122"/>
                <a:gd name="T21" fmla="*/ 0 h 131"/>
                <a:gd name="T22" fmla="*/ 11 w 122"/>
                <a:gd name="T23" fmla="*/ 1 h 131"/>
                <a:gd name="T24" fmla="*/ 14 w 122"/>
                <a:gd name="T25" fmla="*/ 4 h 131"/>
                <a:gd name="T26" fmla="*/ 15 w 122"/>
                <a:gd name="T27" fmla="*/ 4 h 131"/>
                <a:gd name="T28" fmla="*/ 18 w 122"/>
                <a:gd name="T29" fmla="*/ 4 h 131"/>
                <a:gd name="T30" fmla="*/ 22 w 122"/>
                <a:gd name="T31" fmla="*/ 4 h 131"/>
                <a:gd name="T32" fmla="*/ 104 w 122"/>
                <a:gd name="T33" fmla="*/ 4 h 131"/>
                <a:gd name="T34" fmla="*/ 107 w 122"/>
                <a:gd name="T35" fmla="*/ 4 h 131"/>
                <a:gd name="T36" fmla="*/ 110 w 122"/>
                <a:gd name="T37" fmla="*/ 4 h 131"/>
                <a:gd name="T38" fmla="*/ 113 w 122"/>
                <a:gd name="T39" fmla="*/ 4 h 131"/>
                <a:gd name="T40" fmla="*/ 114 w 122"/>
                <a:gd name="T41" fmla="*/ 1 h 131"/>
                <a:gd name="T42" fmla="*/ 118 w 122"/>
                <a:gd name="T43" fmla="*/ 0 h 131"/>
                <a:gd name="T44" fmla="*/ 122 w 122"/>
                <a:gd name="T45" fmla="*/ 0 h 131"/>
                <a:gd name="T46" fmla="*/ 120 w 122"/>
                <a:gd name="T47" fmla="*/ 32 h 131"/>
                <a:gd name="T48" fmla="*/ 113 w 122"/>
                <a:gd name="T49" fmla="*/ 32 h 131"/>
                <a:gd name="T50" fmla="*/ 111 w 122"/>
                <a:gd name="T51" fmla="*/ 25 h 131"/>
                <a:gd name="T52" fmla="*/ 111 w 122"/>
                <a:gd name="T53" fmla="*/ 19 h 131"/>
                <a:gd name="T54" fmla="*/ 110 w 122"/>
                <a:gd name="T55" fmla="*/ 17 h 131"/>
                <a:gd name="T56" fmla="*/ 107 w 122"/>
                <a:gd name="T57" fmla="*/ 14 h 131"/>
                <a:gd name="T58" fmla="*/ 103 w 122"/>
                <a:gd name="T59" fmla="*/ 12 h 131"/>
                <a:gd name="T60" fmla="*/ 98 w 122"/>
                <a:gd name="T61" fmla="*/ 12 h 131"/>
                <a:gd name="T62" fmla="*/ 72 w 122"/>
                <a:gd name="T63" fmla="*/ 12 h 131"/>
                <a:gd name="T64" fmla="*/ 72 w 122"/>
                <a:gd name="T65" fmla="*/ 114 h 131"/>
                <a:gd name="T66" fmla="*/ 72 w 122"/>
                <a:gd name="T67" fmla="*/ 118 h 131"/>
                <a:gd name="T68" fmla="*/ 73 w 122"/>
                <a:gd name="T69" fmla="*/ 121 h 131"/>
                <a:gd name="T70" fmla="*/ 77 w 122"/>
                <a:gd name="T71" fmla="*/ 123 h 131"/>
                <a:gd name="T72" fmla="*/ 82 w 122"/>
                <a:gd name="T73" fmla="*/ 124 h 131"/>
                <a:gd name="T74" fmla="*/ 87 w 122"/>
                <a:gd name="T75" fmla="*/ 125 h 131"/>
                <a:gd name="T76" fmla="*/ 93 w 122"/>
                <a:gd name="T77" fmla="*/ 125 h 131"/>
                <a:gd name="T78" fmla="*/ 93 w 122"/>
                <a:gd name="T79" fmla="*/ 131 h 131"/>
                <a:gd name="T80" fmla="*/ 29 w 122"/>
                <a:gd name="T81" fmla="*/ 131 h 131"/>
                <a:gd name="T82" fmla="*/ 29 w 122"/>
                <a:gd name="T83" fmla="*/ 125 h 131"/>
                <a:gd name="T84" fmla="*/ 38 w 122"/>
                <a:gd name="T85" fmla="*/ 124 h 131"/>
                <a:gd name="T86" fmla="*/ 42 w 122"/>
                <a:gd name="T87" fmla="*/ 124 h 131"/>
                <a:gd name="T88" fmla="*/ 46 w 122"/>
                <a:gd name="T89" fmla="*/ 121 h 131"/>
                <a:gd name="T90" fmla="*/ 49 w 122"/>
                <a:gd name="T91" fmla="*/ 118 h 131"/>
                <a:gd name="T92" fmla="*/ 49 w 122"/>
                <a:gd name="T93" fmla="*/ 114 h 131"/>
                <a:gd name="T94" fmla="*/ 49 w 122"/>
                <a:gd name="T95"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31">
                  <a:moveTo>
                    <a:pt x="49" y="12"/>
                  </a:moveTo>
                  <a:lnTo>
                    <a:pt x="29" y="12"/>
                  </a:lnTo>
                  <a:lnTo>
                    <a:pt x="22" y="12"/>
                  </a:lnTo>
                  <a:lnTo>
                    <a:pt x="18" y="14"/>
                  </a:lnTo>
                  <a:lnTo>
                    <a:pt x="14" y="17"/>
                  </a:lnTo>
                  <a:lnTo>
                    <a:pt x="11" y="19"/>
                  </a:lnTo>
                  <a:lnTo>
                    <a:pt x="10" y="25"/>
                  </a:lnTo>
                  <a:lnTo>
                    <a:pt x="8" y="32"/>
                  </a:lnTo>
                  <a:lnTo>
                    <a:pt x="0" y="32"/>
                  </a:lnTo>
                  <a:lnTo>
                    <a:pt x="5" y="0"/>
                  </a:lnTo>
                  <a:lnTo>
                    <a:pt x="11" y="0"/>
                  </a:lnTo>
                  <a:lnTo>
                    <a:pt x="11" y="1"/>
                  </a:lnTo>
                  <a:lnTo>
                    <a:pt x="14" y="4"/>
                  </a:lnTo>
                  <a:lnTo>
                    <a:pt x="15" y="4"/>
                  </a:lnTo>
                  <a:lnTo>
                    <a:pt x="18" y="4"/>
                  </a:lnTo>
                  <a:lnTo>
                    <a:pt x="22" y="4"/>
                  </a:lnTo>
                  <a:lnTo>
                    <a:pt x="104" y="4"/>
                  </a:lnTo>
                  <a:lnTo>
                    <a:pt x="107" y="4"/>
                  </a:lnTo>
                  <a:lnTo>
                    <a:pt x="110" y="4"/>
                  </a:lnTo>
                  <a:lnTo>
                    <a:pt x="113" y="4"/>
                  </a:lnTo>
                  <a:lnTo>
                    <a:pt x="114" y="1"/>
                  </a:lnTo>
                  <a:lnTo>
                    <a:pt x="118" y="0"/>
                  </a:lnTo>
                  <a:lnTo>
                    <a:pt x="122" y="0"/>
                  </a:lnTo>
                  <a:lnTo>
                    <a:pt x="120" y="32"/>
                  </a:lnTo>
                  <a:lnTo>
                    <a:pt x="113" y="32"/>
                  </a:lnTo>
                  <a:lnTo>
                    <a:pt x="111" y="25"/>
                  </a:lnTo>
                  <a:lnTo>
                    <a:pt x="111" y="19"/>
                  </a:lnTo>
                  <a:lnTo>
                    <a:pt x="110" y="17"/>
                  </a:lnTo>
                  <a:lnTo>
                    <a:pt x="107" y="14"/>
                  </a:lnTo>
                  <a:lnTo>
                    <a:pt x="103" y="12"/>
                  </a:lnTo>
                  <a:lnTo>
                    <a:pt x="98" y="12"/>
                  </a:lnTo>
                  <a:lnTo>
                    <a:pt x="72" y="12"/>
                  </a:lnTo>
                  <a:lnTo>
                    <a:pt x="72" y="114"/>
                  </a:lnTo>
                  <a:lnTo>
                    <a:pt x="72" y="118"/>
                  </a:lnTo>
                  <a:lnTo>
                    <a:pt x="73" y="121"/>
                  </a:lnTo>
                  <a:lnTo>
                    <a:pt x="77" y="123"/>
                  </a:lnTo>
                  <a:lnTo>
                    <a:pt x="82" y="124"/>
                  </a:lnTo>
                  <a:lnTo>
                    <a:pt x="87" y="125"/>
                  </a:lnTo>
                  <a:lnTo>
                    <a:pt x="93" y="125"/>
                  </a:lnTo>
                  <a:lnTo>
                    <a:pt x="93" y="131"/>
                  </a:lnTo>
                  <a:lnTo>
                    <a:pt x="29" y="131"/>
                  </a:lnTo>
                  <a:lnTo>
                    <a:pt x="29" y="125"/>
                  </a:lnTo>
                  <a:lnTo>
                    <a:pt x="38" y="124"/>
                  </a:lnTo>
                  <a:lnTo>
                    <a:pt x="42" y="124"/>
                  </a:lnTo>
                  <a:lnTo>
                    <a:pt x="46" y="121"/>
                  </a:lnTo>
                  <a:lnTo>
                    <a:pt x="49" y="118"/>
                  </a:lnTo>
                  <a:lnTo>
                    <a:pt x="49" y="114"/>
                  </a:lnTo>
                  <a:lnTo>
                    <a:pt x="49"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0" name="Freeform 20">
              <a:extLst>
                <a:ext uri="{FF2B5EF4-FFF2-40B4-BE49-F238E27FC236}">
                  <a16:creationId xmlns:a16="http://schemas.microsoft.com/office/drawing/2014/main" id="{5FBF1672-8C06-46D1-98FD-96994A084203}"/>
                </a:ext>
              </a:extLst>
            </p:cNvPr>
            <p:cNvSpPr>
              <a:spLocks noEditPoints="1"/>
            </p:cNvSpPr>
            <p:nvPr/>
          </p:nvSpPr>
          <p:spPr bwMode="auto">
            <a:xfrm>
              <a:off x="1759053" y="7127386"/>
              <a:ext cx="168350" cy="151986"/>
            </a:xfrm>
            <a:custGeom>
              <a:avLst/>
              <a:gdLst>
                <a:gd name="T0" fmla="*/ 59 w 216"/>
                <a:gd name="T1" fmla="*/ 71 h 196"/>
                <a:gd name="T2" fmla="*/ 63 w 216"/>
                <a:gd name="T3" fmla="*/ 76 h 196"/>
                <a:gd name="T4" fmla="*/ 38 w 216"/>
                <a:gd name="T5" fmla="*/ 104 h 196"/>
                <a:gd name="T6" fmla="*/ 14 w 216"/>
                <a:gd name="T7" fmla="*/ 126 h 196"/>
                <a:gd name="T8" fmla="*/ 15 w 216"/>
                <a:gd name="T9" fmla="*/ 106 h 196"/>
                <a:gd name="T10" fmla="*/ 39 w 216"/>
                <a:gd name="T11" fmla="*/ 72 h 196"/>
                <a:gd name="T12" fmla="*/ 128 w 216"/>
                <a:gd name="T13" fmla="*/ 109 h 196"/>
                <a:gd name="T14" fmla="*/ 123 w 216"/>
                <a:gd name="T15" fmla="*/ 104 h 196"/>
                <a:gd name="T16" fmla="*/ 115 w 216"/>
                <a:gd name="T17" fmla="*/ 102 h 196"/>
                <a:gd name="T18" fmla="*/ 113 w 216"/>
                <a:gd name="T19" fmla="*/ 93 h 196"/>
                <a:gd name="T20" fmla="*/ 117 w 216"/>
                <a:gd name="T21" fmla="*/ 80 h 196"/>
                <a:gd name="T22" fmla="*/ 128 w 216"/>
                <a:gd name="T23" fmla="*/ 76 h 196"/>
                <a:gd name="T24" fmla="*/ 154 w 216"/>
                <a:gd name="T25" fmla="*/ 88 h 196"/>
                <a:gd name="T26" fmla="*/ 141 w 216"/>
                <a:gd name="T27" fmla="*/ 134 h 196"/>
                <a:gd name="T28" fmla="*/ 107 w 216"/>
                <a:gd name="T29" fmla="*/ 168 h 196"/>
                <a:gd name="T30" fmla="*/ 55 w 216"/>
                <a:gd name="T31" fmla="*/ 176 h 196"/>
                <a:gd name="T32" fmla="*/ 28 w 216"/>
                <a:gd name="T33" fmla="*/ 158 h 196"/>
                <a:gd name="T34" fmla="*/ 22 w 216"/>
                <a:gd name="T35" fmla="*/ 147 h 196"/>
                <a:gd name="T36" fmla="*/ 24 w 216"/>
                <a:gd name="T37" fmla="*/ 131 h 196"/>
                <a:gd name="T38" fmla="*/ 43 w 216"/>
                <a:gd name="T39" fmla="*/ 107 h 196"/>
                <a:gd name="T40" fmla="*/ 114 w 216"/>
                <a:gd name="T41" fmla="*/ 40 h 196"/>
                <a:gd name="T42" fmla="*/ 131 w 216"/>
                <a:gd name="T43" fmla="*/ 14 h 196"/>
                <a:gd name="T44" fmla="*/ 127 w 216"/>
                <a:gd name="T45" fmla="*/ 3 h 196"/>
                <a:gd name="T46" fmla="*/ 117 w 216"/>
                <a:gd name="T47" fmla="*/ 0 h 196"/>
                <a:gd name="T48" fmla="*/ 113 w 216"/>
                <a:gd name="T49" fmla="*/ 7 h 196"/>
                <a:gd name="T50" fmla="*/ 108 w 216"/>
                <a:gd name="T51" fmla="*/ 31 h 196"/>
                <a:gd name="T52" fmla="*/ 84 w 216"/>
                <a:gd name="T53" fmla="*/ 61 h 196"/>
                <a:gd name="T54" fmla="*/ 69 w 216"/>
                <a:gd name="T55" fmla="*/ 52 h 196"/>
                <a:gd name="T56" fmla="*/ 14 w 216"/>
                <a:gd name="T57" fmla="*/ 88 h 196"/>
                <a:gd name="T58" fmla="*/ 3 w 216"/>
                <a:gd name="T59" fmla="*/ 151 h 196"/>
                <a:gd name="T60" fmla="*/ 43 w 216"/>
                <a:gd name="T61" fmla="*/ 193 h 196"/>
                <a:gd name="T62" fmla="*/ 104 w 216"/>
                <a:gd name="T63" fmla="*/ 188 h 196"/>
                <a:gd name="T64" fmla="*/ 138 w 216"/>
                <a:gd name="T65" fmla="*/ 158 h 196"/>
                <a:gd name="T66" fmla="*/ 158 w 216"/>
                <a:gd name="T67" fmla="*/ 110 h 196"/>
                <a:gd name="T68" fmla="*/ 166 w 216"/>
                <a:gd name="T69" fmla="*/ 100 h 196"/>
                <a:gd name="T70" fmla="*/ 180 w 216"/>
                <a:gd name="T71" fmla="*/ 107 h 196"/>
                <a:gd name="T72" fmla="*/ 213 w 216"/>
                <a:gd name="T73" fmla="*/ 86 h 196"/>
                <a:gd name="T74" fmla="*/ 216 w 216"/>
                <a:gd name="T75" fmla="*/ 68 h 196"/>
                <a:gd name="T76" fmla="*/ 209 w 216"/>
                <a:gd name="T77" fmla="*/ 61 h 196"/>
                <a:gd name="T78" fmla="*/ 202 w 216"/>
                <a:gd name="T79" fmla="*/ 62 h 196"/>
                <a:gd name="T80" fmla="*/ 197 w 216"/>
                <a:gd name="T81" fmla="*/ 68 h 196"/>
                <a:gd name="T82" fmla="*/ 202 w 216"/>
                <a:gd name="T83" fmla="*/ 78 h 196"/>
                <a:gd name="T84" fmla="*/ 204 w 216"/>
                <a:gd name="T85" fmla="*/ 85 h 196"/>
                <a:gd name="T86" fmla="*/ 199 w 216"/>
                <a:gd name="T87" fmla="*/ 95 h 196"/>
                <a:gd name="T88" fmla="*/ 180 w 216"/>
                <a:gd name="T89" fmla="*/ 88 h 196"/>
                <a:gd name="T90" fmla="*/ 156 w 216"/>
                <a:gd name="T91" fmla="*/ 65 h 196"/>
                <a:gd name="T92" fmla="*/ 114 w 216"/>
                <a:gd name="T93" fmla="*/ 75 h 196"/>
                <a:gd name="T94" fmla="*/ 99 w 216"/>
                <a:gd name="T95" fmla="*/ 109 h 196"/>
                <a:gd name="T96" fmla="*/ 106 w 216"/>
                <a:gd name="T97" fmla="*/ 120 h 196"/>
                <a:gd name="T98" fmla="*/ 115 w 216"/>
                <a:gd name="T99" fmla="*/ 123 h 196"/>
                <a:gd name="T100" fmla="*/ 124 w 216"/>
                <a:gd name="T101" fmla="*/ 120 h 196"/>
                <a:gd name="T102" fmla="*/ 128 w 216"/>
                <a:gd name="T103" fmla="*/ 1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96">
                  <a:moveTo>
                    <a:pt x="52" y="68"/>
                  </a:moveTo>
                  <a:lnTo>
                    <a:pt x="56" y="69"/>
                  </a:lnTo>
                  <a:lnTo>
                    <a:pt x="59" y="71"/>
                  </a:lnTo>
                  <a:lnTo>
                    <a:pt x="62" y="72"/>
                  </a:lnTo>
                  <a:lnTo>
                    <a:pt x="63" y="73"/>
                  </a:lnTo>
                  <a:lnTo>
                    <a:pt x="63" y="76"/>
                  </a:lnTo>
                  <a:lnTo>
                    <a:pt x="63" y="78"/>
                  </a:lnTo>
                  <a:lnTo>
                    <a:pt x="63" y="79"/>
                  </a:lnTo>
                  <a:lnTo>
                    <a:pt x="38" y="104"/>
                  </a:lnTo>
                  <a:lnTo>
                    <a:pt x="27" y="116"/>
                  </a:lnTo>
                  <a:lnTo>
                    <a:pt x="17" y="128"/>
                  </a:lnTo>
                  <a:lnTo>
                    <a:pt x="14" y="126"/>
                  </a:lnTo>
                  <a:lnTo>
                    <a:pt x="14" y="123"/>
                  </a:lnTo>
                  <a:lnTo>
                    <a:pt x="14" y="120"/>
                  </a:lnTo>
                  <a:lnTo>
                    <a:pt x="15" y="106"/>
                  </a:lnTo>
                  <a:lnTo>
                    <a:pt x="21" y="92"/>
                  </a:lnTo>
                  <a:lnTo>
                    <a:pt x="29" y="79"/>
                  </a:lnTo>
                  <a:lnTo>
                    <a:pt x="39" y="72"/>
                  </a:lnTo>
                  <a:lnTo>
                    <a:pt x="52" y="68"/>
                  </a:lnTo>
                  <a:close/>
                  <a:moveTo>
                    <a:pt x="128" y="112"/>
                  </a:moveTo>
                  <a:lnTo>
                    <a:pt x="128" y="109"/>
                  </a:lnTo>
                  <a:lnTo>
                    <a:pt x="127" y="106"/>
                  </a:lnTo>
                  <a:lnTo>
                    <a:pt x="125" y="104"/>
                  </a:lnTo>
                  <a:lnTo>
                    <a:pt x="123" y="104"/>
                  </a:lnTo>
                  <a:lnTo>
                    <a:pt x="120" y="103"/>
                  </a:lnTo>
                  <a:lnTo>
                    <a:pt x="118" y="103"/>
                  </a:lnTo>
                  <a:lnTo>
                    <a:pt x="115" y="102"/>
                  </a:lnTo>
                  <a:lnTo>
                    <a:pt x="114" y="100"/>
                  </a:lnTo>
                  <a:lnTo>
                    <a:pt x="113" y="97"/>
                  </a:lnTo>
                  <a:lnTo>
                    <a:pt x="113" y="93"/>
                  </a:lnTo>
                  <a:lnTo>
                    <a:pt x="113" y="88"/>
                  </a:lnTo>
                  <a:lnTo>
                    <a:pt x="114" y="83"/>
                  </a:lnTo>
                  <a:lnTo>
                    <a:pt x="117" y="80"/>
                  </a:lnTo>
                  <a:lnTo>
                    <a:pt x="121" y="78"/>
                  </a:lnTo>
                  <a:lnTo>
                    <a:pt x="124" y="78"/>
                  </a:lnTo>
                  <a:lnTo>
                    <a:pt x="128" y="76"/>
                  </a:lnTo>
                  <a:lnTo>
                    <a:pt x="138" y="78"/>
                  </a:lnTo>
                  <a:lnTo>
                    <a:pt x="148" y="82"/>
                  </a:lnTo>
                  <a:lnTo>
                    <a:pt x="154" y="88"/>
                  </a:lnTo>
                  <a:lnTo>
                    <a:pt x="151" y="104"/>
                  </a:lnTo>
                  <a:lnTo>
                    <a:pt x="148" y="120"/>
                  </a:lnTo>
                  <a:lnTo>
                    <a:pt x="141" y="134"/>
                  </a:lnTo>
                  <a:lnTo>
                    <a:pt x="131" y="148"/>
                  </a:lnTo>
                  <a:lnTo>
                    <a:pt x="121" y="158"/>
                  </a:lnTo>
                  <a:lnTo>
                    <a:pt x="107" y="168"/>
                  </a:lnTo>
                  <a:lnTo>
                    <a:pt x="89" y="175"/>
                  </a:lnTo>
                  <a:lnTo>
                    <a:pt x="69" y="178"/>
                  </a:lnTo>
                  <a:lnTo>
                    <a:pt x="55" y="176"/>
                  </a:lnTo>
                  <a:lnTo>
                    <a:pt x="42" y="171"/>
                  </a:lnTo>
                  <a:lnTo>
                    <a:pt x="29" y="161"/>
                  </a:lnTo>
                  <a:lnTo>
                    <a:pt x="28" y="158"/>
                  </a:lnTo>
                  <a:lnTo>
                    <a:pt x="27" y="155"/>
                  </a:lnTo>
                  <a:lnTo>
                    <a:pt x="24" y="151"/>
                  </a:lnTo>
                  <a:lnTo>
                    <a:pt x="22" y="147"/>
                  </a:lnTo>
                  <a:lnTo>
                    <a:pt x="22" y="143"/>
                  </a:lnTo>
                  <a:lnTo>
                    <a:pt x="22" y="137"/>
                  </a:lnTo>
                  <a:lnTo>
                    <a:pt x="24" y="131"/>
                  </a:lnTo>
                  <a:lnTo>
                    <a:pt x="27" y="127"/>
                  </a:lnTo>
                  <a:lnTo>
                    <a:pt x="29" y="123"/>
                  </a:lnTo>
                  <a:lnTo>
                    <a:pt x="43" y="107"/>
                  </a:lnTo>
                  <a:lnTo>
                    <a:pt x="55" y="96"/>
                  </a:lnTo>
                  <a:lnTo>
                    <a:pt x="107" y="47"/>
                  </a:lnTo>
                  <a:lnTo>
                    <a:pt x="114" y="40"/>
                  </a:lnTo>
                  <a:lnTo>
                    <a:pt x="123" y="30"/>
                  </a:lnTo>
                  <a:lnTo>
                    <a:pt x="128" y="21"/>
                  </a:lnTo>
                  <a:lnTo>
                    <a:pt x="131" y="14"/>
                  </a:lnTo>
                  <a:lnTo>
                    <a:pt x="131" y="9"/>
                  </a:lnTo>
                  <a:lnTo>
                    <a:pt x="130" y="6"/>
                  </a:lnTo>
                  <a:lnTo>
                    <a:pt x="127" y="3"/>
                  </a:lnTo>
                  <a:lnTo>
                    <a:pt x="124" y="0"/>
                  </a:lnTo>
                  <a:lnTo>
                    <a:pt x="120" y="0"/>
                  </a:lnTo>
                  <a:lnTo>
                    <a:pt x="117" y="0"/>
                  </a:lnTo>
                  <a:lnTo>
                    <a:pt x="115" y="3"/>
                  </a:lnTo>
                  <a:lnTo>
                    <a:pt x="114" y="4"/>
                  </a:lnTo>
                  <a:lnTo>
                    <a:pt x="113" y="7"/>
                  </a:lnTo>
                  <a:lnTo>
                    <a:pt x="113" y="11"/>
                  </a:lnTo>
                  <a:lnTo>
                    <a:pt x="113" y="21"/>
                  </a:lnTo>
                  <a:lnTo>
                    <a:pt x="108" y="31"/>
                  </a:lnTo>
                  <a:lnTo>
                    <a:pt x="100" y="42"/>
                  </a:lnTo>
                  <a:lnTo>
                    <a:pt x="91" y="52"/>
                  </a:lnTo>
                  <a:lnTo>
                    <a:pt x="84" y="61"/>
                  </a:lnTo>
                  <a:lnTo>
                    <a:pt x="79" y="55"/>
                  </a:lnTo>
                  <a:lnTo>
                    <a:pt x="73" y="52"/>
                  </a:lnTo>
                  <a:lnTo>
                    <a:pt x="69" y="52"/>
                  </a:lnTo>
                  <a:lnTo>
                    <a:pt x="48" y="56"/>
                  </a:lnTo>
                  <a:lnTo>
                    <a:pt x="29" y="69"/>
                  </a:lnTo>
                  <a:lnTo>
                    <a:pt x="14" y="88"/>
                  </a:lnTo>
                  <a:lnTo>
                    <a:pt x="4" y="107"/>
                  </a:lnTo>
                  <a:lnTo>
                    <a:pt x="0" y="128"/>
                  </a:lnTo>
                  <a:lnTo>
                    <a:pt x="3" y="151"/>
                  </a:lnTo>
                  <a:lnTo>
                    <a:pt x="12" y="171"/>
                  </a:lnTo>
                  <a:lnTo>
                    <a:pt x="27" y="185"/>
                  </a:lnTo>
                  <a:lnTo>
                    <a:pt x="43" y="193"/>
                  </a:lnTo>
                  <a:lnTo>
                    <a:pt x="66" y="196"/>
                  </a:lnTo>
                  <a:lnTo>
                    <a:pt x="87" y="195"/>
                  </a:lnTo>
                  <a:lnTo>
                    <a:pt x="104" y="188"/>
                  </a:lnTo>
                  <a:lnTo>
                    <a:pt x="118" y="179"/>
                  </a:lnTo>
                  <a:lnTo>
                    <a:pt x="130" y="169"/>
                  </a:lnTo>
                  <a:lnTo>
                    <a:pt x="138" y="158"/>
                  </a:lnTo>
                  <a:lnTo>
                    <a:pt x="145" y="148"/>
                  </a:lnTo>
                  <a:lnTo>
                    <a:pt x="154" y="128"/>
                  </a:lnTo>
                  <a:lnTo>
                    <a:pt x="158" y="110"/>
                  </a:lnTo>
                  <a:lnTo>
                    <a:pt x="159" y="93"/>
                  </a:lnTo>
                  <a:lnTo>
                    <a:pt x="162" y="96"/>
                  </a:lnTo>
                  <a:lnTo>
                    <a:pt x="166" y="100"/>
                  </a:lnTo>
                  <a:lnTo>
                    <a:pt x="170" y="103"/>
                  </a:lnTo>
                  <a:lnTo>
                    <a:pt x="176" y="106"/>
                  </a:lnTo>
                  <a:lnTo>
                    <a:pt x="180" y="107"/>
                  </a:lnTo>
                  <a:lnTo>
                    <a:pt x="193" y="104"/>
                  </a:lnTo>
                  <a:lnTo>
                    <a:pt x="204" y="96"/>
                  </a:lnTo>
                  <a:lnTo>
                    <a:pt x="213" y="86"/>
                  </a:lnTo>
                  <a:lnTo>
                    <a:pt x="216" y="73"/>
                  </a:lnTo>
                  <a:lnTo>
                    <a:pt x="216" y="71"/>
                  </a:lnTo>
                  <a:lnTo>
                    <a:pt x="216" y="68"/>
                  </a:lnTo>
                  <a:lnTo>
                    <a:pt x="214" y="65"/>
                  </a:lnTo>
                  <a:lnTo>
                    <a:pt x="211" y="62"/>
                  </a:lnTo>
                  <a:lnTo>
                    <a:pt x="209" y="61"/>
                  </a:lnTo>
                  <a:lnTo>
                    <a:pt x="204" y="61"/>
                  </a:lnTo>
                  <a:lnTo>
                    <a:pt x="203" y="61"/>
                  </a:lnTo>
                  <a:lnTo>
                    <a:pt x="202" y="62"/>
                  </a:lnTo>
                  <a:lnTo>
                    <a:pt x="199" y="64"/>
                  </a:lnTo>
                  <a:lnTo>
                    <a:pt x="197" y="66"/>
                  </a:lnTo>
                  <a:lnTo>
                    <a:pt x="197" y="68"/>
                  </a:lnTo>
                  <a:lnTo>
                    <a:pt x="197" y="72"/>
                  </a:lnTo>
                  <a:lnTo>
                    <a:pt x="199" y="75"/>
                  </a:lnTo>
                  <a:lnTo>
                    <a:pt x="202" y="78"/>
                  </a:lnTo>
                  <a:lnTo>
                    <a:pt x="203" y="80"/>
                  </a:lnTo>
                  <a:lnTo>
                    <a:pt x="204" y="82"/>
                  </a:lnTo>
                  <a:lnTo>
                    <a:pt x="204" y="85"/>
                  </a:lnTo>
                  <a:lnTo>
                    <a:pt x="204" y="89"/>
                  </a:lnTo>
                  <a:lnTo>
                    <a:pt x="202" y="92"/>
                  </a:lnTo>
                  <a:lnTo>
                    <a:pt x="199" y="95"/>
                  </a:lnTo>
                  <a:lnTo>
                    <a:pt x="194" y="96"/>
                  </a:lnTo>
                  <a:lnTo>
                    <a:pt x="186" y="93"/>
                  </a:lnTo>
                  <a:lnTo>
                    <a:pt x="180" y="88"/>
                  </a:lnTo>
                  <a:lnTo>
                    <a:pt x="173" y="79"/>
                  </a:lnTo>
                  <a:lnTo>
                    <a:pt x="166" y="72"/>
                  </a:lnTo>
                  <a:lnTo>
                    <a:pt x="156" y="65"/>
                  </a:lnTo>
                  <a:lnTo>
                    <a:pt x="145" y="64"/>
                  </a:lnTo>
                  <a:lnTo>
                    <a:pt x="130" y="66"/>
                  </a:lnTo>
                  <a:lnTo>
                    <a:pt x="114" y="75"/>
                  </a:lnTo>
                  <a:lnTo>
                    <a:pt x="103" y="88"/>
                  </a:lnTo>
                  <a:lnTo>
                    <a:pt x="99" y="104"/>
                  </a:lnTo>
                  <a:lnTo>
                    <a:pt x="99" y="109"/>
                  </a:lnTo>
                  <a:lnTo>
                    <a:pt x="101" y="114"/>
                  </a:lnTo>
                  <a:lnTo>
                    <a:pt x="103" y="117"/>
                  </a:lnTo>
                  <a:lnTo>
                    <a:pt x="106" y="120"/>
                  </a:lnTo>
                  <a:lnTo>
                    <a:pt x="110" y="121"/>
                  </a:lnTo>
                  <a:lnTo>
                    <a:pt x="113" y="123"/>
                  </a:lnTo>
                  <a:lnTo>
                    <a:pt x="115" y="123"/>
                  </a:lnTo>
                  <a:lnTo>
                    <a:pt x="118" y="123"/>
                  </a:lnTo>
                  <a:lnTo>
                    <a:pt x="121" y="121"/>
                  </a:lnTo>
                  <a:lnTo>
                    <a:pt x="124" y="120"/>
                  </a:lnTo>
                  <a:lnTo>
                    <a:pt x="127" y="119"/>
                  </a:lnTo>
                  <a:lnTo>
                    <a:pt x="128" y="116"/>
                  </a:lnTo>
                  <a:lnTo>
                    <a:pt x="128"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1" name="Freeform 21">
              <a:extLst>
                <a:ext uri="{FF2B5EF4-FFF2-40B4-BE49-F238E27FC236}">
                  <a16:creationId xmlns:a16="http://schemas.microsoft.com/office/drawing/2014/main" id="{7A6A1577-4BC4-427F-8E53-18C94131421D}"/>
                </a:ext>
              </a:extLst>
            </p:cNvPr>
            <p:cNvSpPr>
              <a:spLocks/>
            </p:cNvSpPr>
            <p:nvPr/>
          </p:nvSpPr>
          <p:spPr bwMode="auto">
            <a:xfrm>
              <a:off x="2128321" y="7151938"/>
              <a:ext cx="63132" cy="102882"/>
            </a:xfrm>
            <a:custGeom>
              <a:avLst/>
              <a:gdLst>
                <a:gd name="T0" fmla="*/ 0 w 82"/>
                <a:gd name="T1" fmla="*/ 97 h 131"/>
                <a:gd name="T2" fmla="*/ 6 w 82"/>
                <a:gd name="T3" fmla="*/ 97 h 131"/>
                <a:gd name="T4" fmla="*/ 10 w 82"/>
                <a:gd name="T5" fmla="*/ 108 h 131"/>
                <a:gd name="T6" fmla="*/ 17 w 82"/>
                <a:gd name="T7" fmla="*/ 117 h 131"/>
                <a:gd name="T8" fmla="*/ 26 w 82"/>
                <a:gd name="T9" fmla="*/ 122 h 131"/>
                <a:gd name="T10" fmla="*/ 39 w 82"/>
                <a:gd name="T11" fmla="*/ 125 h 131"/>
                <a:gd name="T12" fmla="*/ 51 w 82"/>
                <a:gd name="T13" fmla="*/ 122 h 131"/>
                <a:gd name="T14" fmla="*/ 58 w 82"/>
                <a:gd name="T15" fmla="*/ 117 h 131"/>
                <a:gd name="T16" fmla="*/ 63 w 82"/>
                <a:gd name="T17" fmla="*/ 110 h 131"/>
                <a:gd name="T18" fmla="*/ 64 w 82"/>
                <a:gd name="T19" fmla="*/ 103 h 131"/>
                <a:gd name="T20" fmla="*/ 61 w 82"/>
                <a:gd name="T21" fmla="*/ 93 h 131"/>
                <a:gd name="T22" fmla="*/ 53 w 82"/>
                <a:gd name="T23" fmla="*/ 86 h 131"/>
                <a:gd name="T24" fmla="*/ 39 w 82"/>
                <a:gd name="T25" fmla="*/ 76 h 131"/>
                <a:gd name="T26" fmla="*/ 22 w 82"/>
                <a:gd name="T27" fmla="*/ 66 h 131"/>
                <a:gd name="T28" fmla="*/ 10 w 82"/>
                <a:gd name="T29" fmla="*/ 56 h 131"/>
                <a:gd name="T30" fmla="*/ 5 w 82"/>
                <a:gd name="T31" fmla="*/ 45 h 131"/>
                <a:gd name="T32" fmla="*/ 3 w 82"/>
                <a:gd name="T33" fmla="*/ 32 h 131"/>
                <a:gd name="T34" fmla="*/ 6 w 82"/>
                <a:gd name="T35" fmla="*/ 19 h 131"/>
                <a:gd name="T36" fmla="*/ 15 w 82"/>
                <a:gd name="T37" fmla="*/ 9 h 131"/>
                <a:gd name="T38" fmla="*/ 26 w 82"/>
                <a:gd name="T39" fmla="*/ 2 h 131"/>
                <a:gd name="T40" fmla="*/ 41 w 82"/>
                <a:gd name="T41" fmla="*/ 0 h 131"/>
                <a:gd name="T42" fmla="*/ 51 w 82"/>
                <a:gd name="T43" fmla="*/ 0 h 131"/>
                <a:gd name="T44" fmla="*/ 63 w 82"/>
                <a:gd name="T45" fmla="*/ 1 h 131"/>
                <a:gd name="T46" fmla="*/ 72 w 82"/>
                <a:gd name="T47" fmla="*/ 1 h 131"/>
                <a:gd name="T48" fmla="*/ 74 w 82"/>
                <a:gd name="T49" fmla="*/ 26 h 131"/>
                <a:gd name="T50" fmla="*/ 70 w 82"/>
                <a:gd name="T51" fmla="*/ 26 h 131"/>
                <a:gd name="T52" fmla="*/ 67 w 82"/>
                <a:gd name="T53" fmla="*/ 18 h 131"/>
                <a:gd name="T54" fmla="*/ 61 w 82"/>
                <a:gd name="T55" fmla="*/ 11 h 131"/>
                <a:gd name="T56" fmla="*/ 54 w 82"/>
                <a:gd name="T57" fmla="*/ 7 h 131"/>
                <a:gd name="T58" fmla="*/ 41 w 82"/>
                <a:gd name="T59" fmla="*/ 4 h 131"/>
                <a:gd name="T60" fmla="*/ 36 w 82"/>
                <a:gd name="T61" fmla="*/ 5 h 131"/>
                <a:gd name="T62" fmla="*/ 29 w 82"/>
                <a:gd name="T63" fmla="*/ 9 h 131"/>
                <a:gd name="T64" fmla="*/ 24 w 82"/>
                <a:gd name="T65" fmla="*/ 14 h 131"/>
                <a:gd name="T66" fmla="*/ 22 w 82"/>
                <a:gd name="T67" fmla="*/ 19 h 131"/>
                <a:gd name="T68" fmla="*/ 20 w 82"/>
                <a:gd name="T69" fmla="*/ 26 h 131"/>
                <a:gd name="T70" fmla="*/ 22 w 82"/>
                <a:gd name="T71" fmla="*/ 33 h 131"/>
                <a:gd name="T72" fmla="*/ 26 w 82"/>
                <a:gd name="T73" fmla="*/ 40 h 131"/>
                <a:gd name="T74" fmla="*/ 34 w 82"/>
                <a:gd name="T75" fmla="*/ 48 h 131"/>
                <a:gd name="T76" fmla="*/ 50 w 82"/>
                <a:gd name="T77" fmla="*/ 56 h 131"/>
                <a:gd name="T78" fmla="*/ 67 w 82"/>
                <a:gd name="T79" fmla="*/ 64 h 131"/>
                <a:gd name="T80" fmla="*/ 77 w 82"/>
                <a:gd name="T81" fmla="*/ 73 h 131"/>
                <a:gd name="T82" fmla="*/ 81 w 82"/>
                <a:gd name="T83" fmla="*/ 83 h 131"/>
                <a:gd name="T84" fmla="*/ 82 w 82"/>
                <a:gd name="T85" fmla="*/ 94 h 131"/>
                <a:gd name="T86" fmla="*/ 79 w 82"/>
                <a:gd name="T87" fmla="*/ 110 h 131"/>
                <a:gd name="T88" fmla="*/ 70 w 82"/>
                <a:gd name="T89" fmla="*/ 121 h 131"/>
                <a:gd name="T90" fmla="*/ 55 w 82"/>
                <a:gd name="T91" fmla="*/ 128 h 131"/>
                <a:gd name="T92" fmla="*/ 36 w 82"/>
                <a:gd name="T93" fmla="*/ 131 h 131"/>
                <a:gd name="T94" fmla="*/ 20 w 82"/>
                <a:gd name="T95" fmla="*/ 128 h 131"/>
                <a:gd name="T96" fmla="*/ 3 w 82"/>
                <a:gd name="T97" fmla="*/ 125 h 131"/>
                <a:gd name="T98" fmla="*/ 0 w 82"/>
                <a:gd name="T99"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131">
                  <a:moveTo>
                    <a:pt x="0" y="97"/>
                  </a:moveTo>
                  <a:lnTo>
                    <a:pt x="6" y="97"/>
                  </a:lnTo>
                  <a:lnTo>
                    <a:pt x="10" y="108"/>
                  </a:lnTo>
                  <a:lnTo>
                    <a:pt x="17" y="117"/>
                  </a:lnTo>
                  <a:lnTo>
                    <a:pt x="26" y="122"/>
                  </a:lnTo>
                  <a:lnTo>
                    <a:pt x="39" y="125"/>
                  </a:lnTo>
                  <a:lnTo>
                    <a:pt x="51" y="122"/>
                  </a:lnTo>
                  <a:lnTo>
                    <a:pt x="58" y="117"/>
                  </a:lnTo>
                  <a:lnTo>
                    <a:pt x="63" y="110"/>
                  </a:lnTo>
                  <a:lnTo>
                    <a:pt x="64" y="103"/>
                  </a:lnTo>
                  <a:lnTo>
                    <a:pt x="61" y="93"/>
                  </a:lnTo>
                  <a:lnTo>
                    <a:pt x="53" y="86"/>
                  </a:lnTo>
                  <a:lnTo>
                    <a:pt x="39" y="76"/>
                  </a:lnTo>
                  <a:lnTo>
                    <a:pt x="22" y="66"/>
                  </a:lnTo>
                  <a:lnTo>
                    <a:pt x="10" y="56"/>
                  </a:lnTo>
                  <a:lnTo>
                    <a:pt x="5" y="45"/>
                  </a:lnTo>
                  <a:lnTo>
                    <a:pt x="3" y="32"/>
                  </a:lnTo>
                  <a:lnTo>
                    <a:pt x="6" y="19"/>
                  </a:lnTo>
                  <a:lnTo>
                    <a:pt x="15" y="9"/>
                  </a:lnTo>
                  <a:lnTo>
                    <a:pt x="26" y="2"/>
                  </a:lnTo>
                  <a:lnTo>
                    <a:pt x="41" y="0"/>
                  </a:lnTo>
                  <a:lnTo>
                    <a:pt x="51" y="0"/>
                  </a:lnTo>
                  <a:lnTo>
                    <a:pt x="63" y="1"/>
                  </a:lnTo>
                  <a:lnTo>
                    <a:pt x="72" y="1"/>
                  </a:lnTo>
                  <a:lnTo>
                    <a:pt x="74" y="26"/>
                  </a:lnTo>
                  <a:lnTo>
                    <a:pt x="70" y="26"/>
                  </a:lnTo>
                  <a:lnTo>
                    <a:pt x="67" y="18"/>
                  </a:lnTo>
                  <a:lnTo>
                    <a:pt x="61" y="11"/>
                  </a:lnTo>
                  <a:lnTo>
                    <a:pt x="54" y="7"/>
                  </a:lnTo>
                  <a:lnTo>
                    <a:pt x="41" y="4"/>
                  </a:lnTo>
                  <a:lnTo>
                    <a:pt x="36" y="5"/>
                  </a:lnTo>
                  <a:lnTo>
                    <a:pt x="29" y="9"/>
                  </a:lnTo>
                  <a:lnTo>
                    <a:pt x="24" y="14"/>
                  </a:lnTo>
                  <a:lnTo>
                    <a:pt x="22" y="19"/>
                  </a:lnTo>
                  <a:lnTo>
                    <a:pt x="20" y="26"/>
                  </a:lnTo>
                  <a:lnTo>
                    <a:pt x="22" y="33"/>
                  </a:lnTo>
                  <a:lnTo>
                    <a:pt x="26" y="40"/>
                  </a:lnTo>
                  <a:lnTo>
                    <a:pt x="34" y="48"/>
                  </a:lnTo>
                  <a:lnTo>
                    <a:pt x="50" y="56"/>
                  </a:lnTo>
                  <a:lnTo>
                    <a:pt x="67" y="64"/>
                  </a:lnTo>
                  <a:lnTo>
                    <a:pt x="77" y="73"/>
                  </a:lnTo>
                  <a:lnTo>
                    <a:pt x="81" y="83"/>
                  </a:lnTo>
                  <a:lnTo>
                    <a:pt x="82" y="94"/>
                  </a:lnTo>
                  <a:lnTo>
                    <a:pt x="79" y="110"/>
                  </a:lnTo>
                  <a:lnTo>
                    <a:pt x="70" y="121"/>
                  </a:lnTo>
                  <a:lnTo>
                    <a:pt x="55" y="128"/>
                  </a:lnTo>
                  <a:lnTo>
                    <a:pt x="36" y="131"/>
                  </a:lnTo>
                  <a:lnTo>
                    <a:pt x="20" y="128"/>
                  </a:lnTo>
                  <a:lnTo>
                    <a:pt x="3"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2" name="Freeform 22">
              <a:extLst>
                <a:ext uri="{FF2B5EF4-FFF2-40B4-BE49-F238E27FC236}">
                  <a16:creationId xmlns:a16="http://schemas.microsoft.com/office/drawing/2014/main" id="{29F99CB3-CF8D-428C-A0DC-62AFA8391778}"/>
                </a:ext>
              </a:extLst>
            </p:cNvPr>
            <p:cNvSpPr>
              <a:spLocks/>
            </p:cNvSpPr>
            <p:nvPr/>
          </p:nvSpPr>
          <p:spPr bwMode="auto">
            <a:xfrm>
              <a:off x="2284258" y="7153107"/>
              <a:ext cx="107557" cy="100545"/>
            </a:xfrm>
            <a:custGeom>
              <a:avLst/>
              <a:gdLst>
                <a:gd name="T0" fmla="*/ 19 w 139"/>
                <a:gd name="T1" fmla="*/ 17 h 130"/>
                <a:gd name="T2" fmla="*/ 19 w 139"/>
                <a:gd name="T3" fmla="*/ 13 h 130"/>
                <a:gd name="T4" fmla="*/ 17 w 139"/>
                <a:gd name="T5" fmla="*/ 10 h 130"/>
                <a:gd name="T6" fmla="*/ 14 w 139"/>
                <a:gd name="T7" fmla="*/ 8 h 130"/>
                <a:gd name="T8" fmla="*/ 11 w 139"/>
                <a:gd name="T9" fmla="*/ 7 h 130"/>
                <a:gd name="T10" fmla="*/ 8 w 139"/>
                <a:gd name="T11" fmla="*/ 7 h 130"/>
                <a:gd name="T12" fmla="*/ 4 w 139"/>
                <a:gd name="T13" fmla="*/ 6 h 130"/>
                <a:gd name="T14" fmla="*/ 0 w 139"/>
                <a:gd name="T15" fmla="*/ 6 h 130"/>
                <a:gd name="T16" fmla="*/ 0 w 139"/>
                <a:gd name="T17" fmla="*/ 0 h 130"/>
                <a:gd name="T18" fmla="*/ 58 w 139"/>
                <a:gd name="T19" fmla="*/ 0 h 130"/>
                <a:gd name="T20" fmla="*/ 58 w 139"/>
                <a:gd name="T21" fmla="*/ 6 h 130"/>
                <a:gd name="T22" fmla="*/ 55 w 139"/>
                <a:gd name="T23" fmla="*/ 6 h 130"/>
                <a:gd name="T24" fmla="*/ 51 w 139"/>
                <a:gd name="T25" fmla="*/ 7 h 130"/>
                <a:gd name="T26" fmla="*/ 48 w 139"/>
                <a:gd name="T27" fmla="*/ 7 h 130"/>
                <a:gd name="T28" fmla="*/ 45 w 139"/>
                <a:gd name="T29" fmla="*/ 8 h 130"/>
                <a:gd name="T30" fmla="*/ 43 w 139"/>
                <a:gd name="T31" fmla="*/ 10 h 130"/>
                <a:gd name="T32" fmla="*/ 42 w 139"/>
                <a:gd name="T33" fmla="*/ 13 h 130"/>
                <a:gd name="T34" fmla="*/ 41 w 139"/>
                <a:gd name="T35" fmla="*/ 17 h 130"/>
                <a:gd name="T36" fmla="*/ 41 w 139"/>
                <a:gd name="T37" fmla="*/ 86 h 130"/>
                <a:gd name="T38" fmla="*/ 43 w 139"/>
                <a:gd name="T39" fmla="*/ 102 h 130"/>
                <a:gd name="T40" fmla="*/ 51 w 139"/>
                <a:gd name="T41" fmla="*/ 111 h 130"/>
                <a:gd name="T42" fmla="*/ 62 w 139"/>
                <a:gd name="T43" fmla="*/ 117 h 130"/>
                <a:gd name="T44" fmla="*/ 77 w 139"/>
                <a:gd name="T45" fmla="*/ 119 h 130"/>
                <a:gd name="T46" fmla="*/ 91 w 139"/>
                <a:gd name="T47" fmla="*/ 116 h 130"/>
                <a:gd name="T48" fmla="*/ 101 w 139"/>
                <a:gd name="T49" fmla="*/ 110 h 130"/>
                <a:gd name="T50" fmla="*/ 108 w 139"/>
                <a:gd name="T51" fmla="*/ 102 h 130"/>
                <a:gd name="T52" fmla="*/ 111 w 139"/>
                <a:gd name="T53" fmla="*/ 90 h 130"/>
                <a:gd name="T54" fmla="*/ 113 w 139"/>
                <a:gd name="T55" fmla="*/ 79 h 130"/>
                <a:gd name="T56" fmla="*/ 113 w 139"/>
                <a:gd name="T57" fmla="*/ 65 h 130"/>
                <a:gd name="T58" fmla="*/ 113 w 139"/>
                <a:gd name="T59" fmla="*/ 37 h 130"/>
                <a:gd name="T60" fmla="*/ 111 w 139"/>
                <a:gd name="T61" fmla="*/ 20 h 130"/>
                <a:gd name="T62" fmla="*/ 108 w 139"/>
                <a:gd name="T63" fmla="*/ 11 h 130"/>
                <a:gd name="T64" fmla="*/ 103 w 139"/>
                <a:gd name="T65" fmla="*/ 7 h 130"/>
                <a:gd name="T66" fmla="*/ 90 w 139"/>
                <a:gd name="T67" fmla="*/ 6 h 130"/>
                <a:gd name="T68" fmla="*/ 90 w 139"/>
                <a:gd name="T69" fmla="*/ 0 h 130"/>
                <a:gd name="T70" fmla="*/ 139 w 139"/>
                <a:gd name="T71" fmla="*/ 0 h 130"/>
                <a:gd name="T72" fmla="*/ 139 w 139"/>
                <a:gd name="T73" fmla="*/ 6 h 130"/>
                <a:gd name="T74" fmla="*/ 135 w 139"/>
                <a:gd name="T75" fmla="*/ 6 h 130"/>
                <a:gd name="T76" fmla="*/ 132 w 139"/>
                <a:gd name="T77" fmla="*/ 7 h 130"/>
                <a:gd name="T78" fmla="*/ 128 w 139"/>
                <a:gd name="T79" fmla="*/ 8 h 130"/>
                <a:gd name="T80" fmla="*/ 127 w 139"/>
                <a:gd name="T81" fmla="*/ 11 h 130"/>
                <a:gd name="T82" fmla="*/ 125 w 139"/>
                <a:gd name="T83" fmla="*/ 14 h 130"/>
                <a:gd name="T84" fmla="*/ 124 w 139"/>
                <a:gd name="T85" fmla="*/ 18 h 130"/>
                <a:gd name="T86" fmla="*/ 124 w 139"/>
                <a:gd name="T87" fmla="*/ 25 h 130"/>
                <a:gd name="T88" fmla="*/ 124 w 139"/>
                <a:gd name="T89" fmla="*/ 78 h 130"/>
                <a:gd name="T90" fmla="*/ 121 w 139"/>
                <a:gd name="T91" fmla="*/ 95 h 130"/>
                <a:gd name="T92" fmla="*/ 115 w 139"/>
                <a:gd name="T93" fmla="*/ 109 h 130"/>
                <a:gd name="T94" fmla="*/ 107 w 139"/>
                <a:gd name="T95" fmla="*/ 120 h 130"/>
                <a:gd name="T96" fmla="*/ 91 w 139"/>
                <a:gd name="T97" fmla="*/ 127 h 130"/>
                <a:gd name="T98" fmla="*/ 72 w 139"/>
                <a:gd name="T99" fmla="*/ 130 h 130"/>
                <a:gd name="T100" fmla="*/ 53 w 139"/>
                <a:gd name="T101" fmla="*/ 128 h 130"/>
                <a:gd name="T102" fmla="*/ 39 w 139"/>
                <a:gd name="T103" fmla="*/ 123 h 130"/>
                <a:gd name="T104" fmla="*/ 28 w 139"/>
                <a:gd name="T105" fmla="*/ 116 h 130"/>
                <a:gd name="T106" fmla="*/ 22 w 139"/>
                <a:gd name="T107" fmla="*/ 104 h 130"/>
                <a:gd name="T108" fmla="*/ 19 w 139"/>
                <a:gd name="T109" fmla="*/ 87 h 130"/>
                <a:gd name="T110" fmla="*/ 19 w 139"/>
                <a:gd name="T111" fmla="*/ 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30">
                  <a:moveTo>
                    <a:pt x="19" y="17"/>
                  </a:moveTo>
                  <a:lnTo>
                    <a:pt x="19" y="13"/>
                  </a:lnTo>
                  <a:lnTo>
                    <a:pt x="17" y="10"/>
                  </a:lnTo>
                  <a:lnTo>
                    <a:pt x="14" y="8"/>
                  </a:lnTo>
                  <a:lnTo>
                    <a:pt x="11" y="7"/>
                  </a:lnTo>
                  <a:lnTo>
                    <a:pt x="8" y="7"/>
                  </a:lnTo>
                  <a:lnTo>
                    <a:pt x="4" y="6"/>
                  </a:lnTo>
                  <a:lnTo>
                    <a:pt x="0" y="6"/>
                  </a:lnTo>
                  <a:lnTo>
                    <a:pt x="0" y="0"/>
                  </a:lnTo>
                  <a:lnTo>
                    <a:pt x="58" y="0"/>
                  </a:lnTo>
                  <a:lnTo>
                    <a:pt x="58" y="6"/>
                  </a:lnTo>
                  <a:lnTo>
                    <a:pt x="55" y="6"/>
                  </a:lnTo>
                  <a:lnTo>
                    <a:pt x="51" y="7"/>
                  </a:lnTo>
                  <a:lnTo>
                    <a:pt x="48" y="7"/>
                  </a:lnTo>
                  <a:lnTo>
                    <a:pt x="45" y="8"/>
                  </a:lnTo>
                  <a:lnTo>
                    <a:pt x="43" y="10"/>
                  </a:lnTo>
                  <a:lnTo>
                    <a:pt x="42" y="13"/>
                  </a:lnTo>
                  <a:lnTo>
                    <a:pt x="41" y="17"/>
                  </a:lnTo>
                  <a:lnTo>
                    <a:pt x="41" y="86"/>
                  </a:lnTo>
                  <a:lnTo>
                    <a:pt x="43" y="102"/>
                  </a:lnTo>
                  <a:lnTo>
                    <a:pt x="51" y="111"/>
                  </a:lnTo>
                  <a:lnTo>
                    <a:pt x="62" y="117"/>
                  </a:lnTo>
                  <a:lnTo>
                    <a:pt x="77" y="119"/>
                  </a:lnTo>
                  <a:lnTo>
                    <a:pt x="91" y="116"/>
                  </a:lnTo>
                  <a:lnTo>
                    <a:pt x="101" y="110"/>
                  </a:lnTo>
                  <a:lnTo>
                    <a:pt x="108" y="102"/>
                  </a:lnTo>
                  <a:lnTo>
                    <a:pt x="111" y="90"/>
                  </a:lnTo>
                  <a:lnTo>
                    <a:pt x="113" y="79"/>
                  </a:lnTo>
                  <a:lnTo>
                    <a:pt x="113" y="65"/>
                  </a:lnTo>
                  <a:lnTo>
                    <a:pt x="113" y="37"/>
                  </a:lnTo>
                  <a:lnTo>
                    <a:pt x="111" y="20"/>
                  </a:lnTo>
                  <a:lnTo>
                    <a:pt x="108" y="11"/>
                  </a:lnTo>
                  <a:lnTo>
                    <a:pt x="103" y="7"/>
                  </a:lnTo>
                  <a:lnTo>
                    <a:pt x="90" y="6"/>
                  </a:lnTo>
                  <a:lnTo>
                    <a:pt x="90" y="0"/>
                  </a:lnTo>
                  <a:lnTo>
                    <a:pt x="139" y="0"/>
                  </a:lnTo>
                  <a:lnTo>
                    <a:pt x="139" y="6"/>
                  </a:lnTo>
                  <a:lnTo>
                    <a:pt x="135" y="6"/>
                  </a:lnTo>
                  <a:lnTo>
                    <a:pt x="132" y="7"/>
                  </a:lnTo>
                  <a:lnTo>
                    <a:pt x="128" y="8"/>
                  </a:lnTo>
                  <a:lnTo>
                    <a:pt x="127" y="11"/>
                  </a:lnTo>
                  <a:lnTo>
                    <a:pt x="125" y="14"/>
                  </a:lnTo>
                  <a:lnTo>
                    <a:pt x="124" y="18"/>
                  </a:lnTo>
                  <a:lnTo>
                    <a:pt x="124" y="25"/>
                  </a:lnTo>
                  <a:lnTo>
                    <a:pt x="124" y="78"/>
                  </a:lnTo>
                  <a:lnTo>
                    <a:pt x="121" y="95"/>
                  </a:lnTo>
                  <a:lnTo>
                    <a:pt x="115" y="109"/>
                  </a:lnTo>
                  <a:lnTo>
                    <a:pt x="107" y="120"/>
                  </a:lnTo>
                  <a:lnTo>
                    <a:pt x="91" y="127"/>
                  </a:lnTo>
                  <a:lnTo>
                    <a:pt x="72" y="130"/>
                  </a:lnTo>
                  <a:lnTo>
                    <a:pt x="53" y="128"/>
                  </a:lnTo>
                  <a:lnTo>
                    <a:pt x="39" y="123"/>
                  </a:lnTo>
                  <a:lnTo>
                    <a:pt x="28" y="116"/>
                  </a:lnTo>
                  <a:lnTo>
                    <a:pt x="22" y="104"/>
                  </a:lnTo>
                  <a:lnTo>
                    <a:pt x="19" y="87"/>
                  </a:lnTo>
                  <a:lnTo>
                    <a:pt x="19"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3" name="Freeform 23">
              <a:extLst>
                <a:ext uri="{FF2B5EF4-FFF2-40B4-BE49-F238E27FC236}">
                  <a16:creationId xmlns:a16="http://schemas.microsoft.com/office/drawing/2014/main" id="{7F045493-0E33-4D0B-A424-414C52B7CB3C}"/>
                </a:ext>
              </a:extLst>
            </p:cNvPr>
            <p:cNvSpPr>
              <a:spLocks/>
            </p:cNvSpPr>
            <p:nvPr/>
          </p:nvSpPr>
          <p:spPr bwMode="auto">
            <a:xfrm>
              <a:off x="2484620" y="7154276"/>
              <a:ext cx="86514" cy="98206"/>
            </a:xfrm>
            <a:custGeom>
              <a:avLst/>
              <a:gdLst>
                <a:gd name="T0" fmla="*/ 20 w 110"/>
                <a:gd name="T1" fmla="*/ 20 h 127"/>
                <a:gd name="T2" fmla="*/ 20 w 110"/>
                <a:gd name="T3" fmla="*/ 15 h 127"/>
                <a:gd name="T4" fmla="*/ 18 w 110"/>
                <a:gd name="T5" fmla="*/ 11 h 127"/>
                <a:gd name="T6" fmla="*/ 15 w 110"/>
                <a:gd name="T7" fmla="*/ 8 h 127"/>
                <a:gd name="T8" fmla="*/ 11 w 110"/>
                <a:gd name="T9" fmla="*/ 7 h 127"/>
                <a:gd name="T10" fmla="*/ 7 w 110"/>
                <a:gd name="T11" fmla="*/ 6 h 127"/>
                <a:gd name="T12" fmla="*/ 0 w 110"/>
                <a:gd name="T13" fmla="*/ 6 h 127"/>
                <a:gd name="T14" fmla="*/ 0 w 110"/>
                <a:gd name="T15" fmla="*/ 0 h 127"/>
                <a:gd name="T16" fmla="*/ 61 w 110"/>
                <a:gd name="T17" fmla="*/ 0 h 127"/>
                <a:gd name="T18" fmla="*/ 61 w 110"/>
                <a:gd name="T19" fmla="*/ 6 h 127"/>
                <a:gd name="T20" fmla="*/ 55 w 110"/>
                <a:gd name="T21" fmla="*/ 6 h 127"/>
                <a:gd name="T22" fmla="*/ 51 w 110"/>
                <a:gd name="T23" fmla="*/ 7 h 127"/>
                <a:gd name="T24" fmla="*/ 46 w 110"/>
                <a:gd name="T25" fmla="*/ 8 h 127"/>
                <a:gd name="T26" fmla="*/ 44 w 110"/>
                <a:gd name="T27" fmla="*/ 11 h 127"/>
                <a:gd name="T28" fmla="*/ 42 w 110"/>
                <a:gd name="T29" fmla="*/ 15 h 127"/>
                <a:gd name="T30" fmla="*/ 41 w 110"/>
                <a:gd name="T31" fmla="*/ 20 h 127"/>
                <a:gd name="T32" fmla="*/ 41 w 110"/>
                <a:gd name="T33" fmla="*/ 104 h 127"/>
                <a:gd name="T34" fmla="*/ 44 w 110"/>
                <a:gd name="T35" fmla="*/ 113 h 127"/>
                <a:gd name="T36" fmla="*/ 51 w 110"/>
                <a:gd name="T37" fmla="*/ 117 h 127"/>
                <a:gd name="T38" fmla="*/ 66 w 110"/>
                <a:gd name="T39" fmla="*/ 119 h 127"/>
                <a:gd name="T40" fmla="*/ 80 w 110"/>
                <a:gd name="T41" fmla="*/ 117 h 127"/>
                <a:gd name="T42" fmla="*/ 89 w 110"/>
                <a:gd name="T43" fmla="*/ 114 h 127"/>
                <a:gd name="T44" fmla="*/ 97 w 110"/>
                <a:gd name="T45" fmla="*/ 107 h 127"/>
                <a:gd name="T46" fmla="*/ 104 w 110"/>
                <a:gd name="T47" fmla="*/ 93 h 127"/>
                <a:gd name="T48" fmla="*/ 110 w 110"/>
                <a:gd name="T49" fmla="*/ 93 h 127"/>
                <a:gd name="T50" fmla="*/ 104 w 110"/>
                <a:gd name="T51" fmla="*/ 127 h 127"/>
                <a:gd name="T52" fmla="*/ 0 w 110"/>
                <a:gd name="T53" fmla="*/ 127 h 127"/>
                <a:gd name="T54" fmla="*/ 0 w 110"/>
                <a:gd name="T55" fmla="*/ 121 h 127"/>
                <a:gd name="T56" fmla="*/ 8 w 110"/>
                <a:gd name="T57" fmla="*/ 120 h 127"/>
                <a:gd name="T58" fmla="*/ 13 w 110"/>
                <a:gd name="T59" fmla="*/ 120 h 127"/>
                <a:gd name="T60" fmla="*/ 17 w 110"/>
                <a:gd name="T61" fmla="*/ 117 h 127"/>
                <a:gd name="T62" fmla="*/ 18 w 110"/>
                <a:gd name="T63" fmla="*/ 114 h 127"/>
                <a:gd name="T64" fmla="*/ 20 w 110"/>
                <a:gd name="T65" fmla="*/ 110 h 127"/>
                <a:gd name="T66" fmla="*/ 20 w 110"/>
                <a:gd name="T6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27">
                  <a:moveTo>
                    <a:pt x="20" y="20"/>
                  </a:moveTo>
                  <a:lnTo>
                    <a:pt x="20" y="15"/>
                  </a:lnTo>
                  <a:lnTo>
                    <a:pt x="18" y="11"/>
                  </a:lnTo>
                  <a:lnTo>
                    <a:pt x="15" y="8"/>
                  </a:lnTo>
                  <a:lnTo>
                    <a:pt x="11" y="7"/>
                  </a:lnTo>
                  <a:lnTo>
                    <a:pt x="7" y="6"/>
                  </a:lnTo>
                  <a:lnTo>
                    <a:pt x="0" y="6"/>
                  </a:lnTo>
                  <a:lnTo>
                    <a:pt x="0" y="0"/>
                  </a:lnTo>
                  <a:lnTo>
                    <a:pt x="61" y="0"/>
                  </a:lnTo>
                  <a:lnTo>
                    <a:pt x="61" y="6"/>
                  </a:lnTo>
                  <a:lnTo>
                    <a:pt x="55" y="6"/>
                  </a:lnTo>
                  <a:lnTo>
                    <a:pt x="51" y="7"/>
                  </a:lnTo>
                  <a:lnTo>
                    <a:pt x="46" y="8"/>
                  </a:lnTo>
                  <a:lnTo>
                    <a:pt x="44" y="11"/>
                  </a:lnTo>
                  <a:lnTo>
                    <a:pt x="42" y="15"/>
                  </a:lnTo>
                  <a:lnTo>
                    <a:pt x="41" y="20"/>
                  </a:lnTo>
                  <a:lnTo>
                    <a:pt x="41" y="104"/>
                  </a:lnTo>
                  <a:lnTo>
                    <a:pt x="44" y="113"/>
                  </a:lnTo>
                  <a:lnTo>
                    <a:pt x="51" y="117"/>
                  </a:lnTo>
                  <a:lnTo>
                    <a:pt x="66" y="119"/>
                  </a:lnTo>
                  <a:lnTo>
                    <a:pt x="80" y="117"/>
                  </a:lnTo>
                  <a:lnTo>
                    <a:pt x="89" y="114"/>
                  </a:lnTo>
                  <a:lnTo>
                    <a:pt x="97" y="107"/>
                  </a:lnTo>
                  <a:lnTo>
                    <a:pt x="104" y="93"/>
                  </a:lnTo>
                  <a:lnTo>
                    <a:pt x="110" y="93"/>
                  </a:lnTo>
                  <a:lnTo>
                    <a:pt x="104" y="127"/>
                  </a:lnTo>
                  <a:lnTo>
                    <a:pt x="0" y="127"/>
                  </a:lnTo>
                  <a:lnTo>
                    <a:pt x="0" y="121"/>
                  </a:lnTo>
                  <a:lnTo>
                    <a:pt x="8" y="120"/>
                  </a:lnTo>
                  <a:lnTo>
                    <a:pt x="13" y="120"/>
                  </a:lnTo>
                  <a:lnTo>
                    <a:pt x="17" y="117"/>
                  </a:lnTo>
                  <a:lnTo>
                    <a:pt x="18"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4" name="Freeform 24">
              <a:extLst>
                <a:ext uri="{FF2B5EF4-FFF2-40B4-BE49-F238E27FC236}">
                  <a16:creationId xmlns:a16="http://schemas.microsoft.com/office/drawing/2014/main" id="{B25D81A6-8EE6-4BAC-8BA1-4F65725E56AF}"/>
                </a:ext>
              </a:extLst>
            </p:cNvPr>
            <p:cNvSpPr>
              <a:spLocks/>
            </p:cNvSpPr>
            <p:nvPr/>
          </p:nvSpPr>
          <p:spPr bwMode="auto">
            <a:xfrm>
              <a:off x="2663939" y="7154276"/>
              <a:ext cx="86514" cy="98206"/>
            </a:xfrm>
            <a:custGeom>
              <a:avLst/>
              <a:gdLst>
                <a:gd name="T0" fmla="*/ 19 w 110"/>
                <a:gd name="T1" fmla="*/ 20 h 127"/>
                <a:gd name="T2" fmla="*/ 18 w 110"/>
                <a:gd name="T3" fmla="*/ 15 h 127"/>
                <a:gd name="T4" fmla="*/ 17 w 110"/>
                <a:gd name="T5" fmla="*/ 11 h 127"/>
                <a:gd name="T6" fmla="*/ 14 w 110"/>
                <a:gd name="T7" fmla="*/ 8 h 127"/>
                <a:gd name="T8" fmla="*/ 9 w 110"/>
                <a:gd name="T9" fmla="*/ 7 h 127"/>
                <a:gd name="T10" fmla="*/ 5 w 110"/>
                <a:gd name="T11" fmla="*/ 6 h 127"/>
                <a:gd name="T12" fmla="*/ 0 w 110"/>
                <a:gd name="T13" fmla="*/ 6 h 127"/>
                <a:gd name="T14" fmla="*/ 0 w 110"/>
                <a:gd name="T15" fmla="*/ 0 h 127"/>
                <a:gd name="T16" fmla="*/ 60 w 110"/>
                <a:gd name="T17" fmla="*/ 0 h 127"/>
                <a:gd name="T18" fmla="*/ 60 w 110"/>
                <a:gd name="T19" fmla="*/ 6 h 127"/>
                <a:gd name="T20" fmla="*/ 55 w 110"/>
                <a:gd name="T21" fmla="*/ 6 h 127"/>
                <a:gd name="T22" fmla="*/ 50 w 110"/>
                <a:gd name="T23" fmla="*/ 7 h 127"/>
                <a:gd name="T24" fmla="*/ 46 w 110"/>
                <a:gd name="T25" fmla="*/ 8 h 127"/>
                <a:gd name="T26" fmla="*/ 43 w 110"/>
                <a:gd name="T27" fmla="*/ 11 h 127"/>
                <a:gd name="T28" fmla="*/ 42 w 110"/>
                <a:gd name="T29" fmla="*/ 15 h 127"/>
                <a:gd name="T30" fmla="*/ 41 w 110"/>
                <a:gd name="T31" fmla="*/ 20 h 127"/>
                <a:gd name="T32" fmla="*/ 41 w 110"/>
                <a:gd name="T33" fmla="*/ 104 h 127"/>
                <a:gd name="T34" fmla="*/ 42 w 110"/>
                <a:gd name="T35" fmla="*/ 111 h 127"/>
                <a:gd name="T36" fmla="*/ 45 w 110"/>
                <a:gd name="T37" fmla="*/ 116 h 127"/>
                <a:gd name="T38" fmla="*/ 52 w 110"/>
                <a:gd name="T39" fmla="*/ 117 h 127"/>
                <a:gd name="T40" fmla="*/ 66 w 110"/>
                <a:gd name="T41" fmla="*/ 119 h 127"/>
                <a:gd name="T42" fmla="*/ 79 w 110"/>
                <a:gd name="T43" fmla="*/ 117 h 127"/>
                <a:gd name="T44" fmla="*/ 89 w 110"/>
                <a:gd name="T45" fmla="*/ 114 h 127"/>
                <a:gd name="T46" fmla="*/ 96 w 110"/>
                <a:gd name="T47" fmla="*/ 107 h 127"/>
                <a:gd name="T48" fmla="*/ 104 w 110"/>
                <a:gd name="T49" fmla="*/ 93 h 127"/>
                <a:gd name="T50" fmla="*/ 110 w 110"/>
                <a:gd name="T51" fmla="*/ 93 h 127"/>
                <a:gd name="T52" fmla="*/ 101 w 110"/>
                <a:gd name="T53" fmla="*/ 127 h 127"/>
                <a:gd name="T54" fmla="*/ 0 w 110"/>
                <a:gd name="T55" fmla="*/ 127 h 127"/>
                <a:gd name="T56" fmla="*/ 0 w 110"/>
                <a:gd name="T57" fmla="*/ 121 h 127"/>
                <a:gd name="T58" fmla="*/ 5 w 110"/>
                <a:gd name="T59" fmla="*/ 121 h 127"/>
                <a:gd name="T60" fmla="*/ 9 w 110"/>
                <a:gd name="T61" fmla="*/ 120 h 127"/>
                <a:gd name="T62" fmla="*/ 14 w 110"/>
                <a:gd name="T63" fmla="*/ 119 h 127"/>
                <a:gd name="T64" fmla="*/ 17 w 110"/>
                <a:gd name="T65" fmla="*/ 117 h 127"/>
                <a:gd name="T66" fmla="*/ 18 w 110"/>
                <a:gd name="T67" fmla="*/ 114 h 127"/>
                <a:gd name="T68" fmla="*/ 19 w 110"/>
                <a:gd name="T69" fmla="*/ 110 h 127"/>
                <a:gd name="T70" fmla="*/ 19 w 110"/>
                <a:gd name="T71"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7">
                  <a:moveTo>
                    <a:pt x="19" y="20"/>
                  </a:moveTo>
                  <a:lnTo>
                    <a:pt x="18" y="15"/>
                  </a:lnTo>
                  <a:lnTo>
                    <a:pt x="17" y="11"/>
                  </a:lnTo>
                  <a:lnTo>
                    <a:pt x="14" y="8"/>
                  </a:lnTo>
                  <a:lnTo>
                    <a:pt x="9" y="7"/>
                  </a:lnTo>
                  <a:lnTo>
                    <a:pt x="5" y="6"/>
                  </a:lnTo>
                  <a:lnTo>
                    <a:pt x="0" y="6"/>
                  </a:lnTo>
                  <a:lnTo>
                    <a:pt x="0" y="0"/>
                  </a:lnTo>
                  <a:lnTo>
                    <a:pt x="60" y="0"/>
                  </a:lnTo>
                  <a:lnTo>
                    <a:pt x="60" y="6"/>
                  </a:lnTo>
                  <a:lnTo>
                    <a:pt x="55" y="6"/>
                  </a:lnTo>
                  <a:lnTo>
                    <a:pt x="50" y="7"/>
                  </a:lnTo>
                  <a:lnTo>
                    <a:pt x="46" y="8"/>
                  </a:lnTo>
                  <a:lnTo>
                    <a:pt x="43" y="11"/>
                  </a:lnTo>
                  <a:lnTo>
                    <a:pt x="42" y="15"/>
                  </a:lnTo>
                  <a:lnTo>
                    <a:pt x="41" y="20"/>
                  </a:lnTo>
                  <a:lnTo>
                    <a:pt x="41" y="104"/>
                  </a:lnTo>
                  <a:lnTo>
                    <a:pt x="42" y="111"/>
                  </a:lnTo>
                  <a:lnTo>
                    <a:pt x="45" y="116"/>
                  </a:lnTo>
                  <a:lnTo>
                    <a:pt x="52" y="117"/>
                  </a:lnTo>
                  <a:lnTo>
                    <a:pt x="66" y="119"/>
                  </a:lnTo>
                  <a:lnTo>
                    <a:pt x="79" y="117"/>
                  </a:lnTo>
                  <a:lnTo>
                    <a:pt x="89" y="114"/>
                  </a:lnTo>
                  <a:lnTo>
                    <a:pt x="96" y="107"/>
                  </a:lnTo>
                  <a:lnTo>
                    <a:pt x="104" y="93"/>
                  </a:lnTo>
                  <a:lnTo>
                    <a:pt x="110" y="93"/>
                  </a:lnTo>
                  <a:lnTo>
                    <a:pt x="101" y="127"/>
                  </a:lnTo>
                  <a:lnTo>
                    <a:pt x="0" y="127"/>
                  </a:lnTo>
                  <a:lnTo>
                    <a:pt x="0" y="121"/>
                  </a:lnTo>
                  <a:lnTo>
                    <a:pt x="5" y="121"/>
                  </a:lnTo>
                  <a:lnTo>
                    <a:pt x="9" y="120"/>
                  </a:lnTo>
                  <a:lnTo>
                    <a:pt x="14" y="119"/>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5" name="Freeform 25">
              <a:extLst>
                <a:ext uri="{FF2B5EF4-FFF2-40B4-BE49-F238E27FC236}">
                  <a16:creationId xmlns:a16="http://schemas.microsoft.com/office/drawing/2014/main" id="{6DA8D6FA-52F4-4CD2-942A-6C36FB6CEE8D}"/>
                </a:ext>
              </a:extLst>
            </p:cNvPr>
            <p:cNvSpPr>
              <a:spLocks/>
            </p:cNvSpPr>
            <p:nvPr/>
          </p:nvSpPr>
          <p:spPr bwMode="auto">
            <a:xfrm>
              <a:off x="2843258" y="7154276"/>
              <a:ext cx="46764" cy="98206"/>
            </a:xfrm>
            <a:custGeom>
              <a:avLst/>
              <a:gdLst>
                <a:gd name="T0" fmla="*/ 19 w 60"/>
                <a:gd name="T1" fmla="*/ 20 h 127"/>
                <a:gd name="T2" fmla="*/ 18 w 60"/>
                <a:gd name="T3" fmla="*/ 15 h 127"/>
                <a:gd name="T4" fmla="*/ 17 w 60"/>
                <a:gd name="T5" fmla="*/ 11 h 127"/>
                <a:gd name="T6" fmla="*/ 14 w 60"/>
                <a:gd name="T7" fmla="*/ 8 h 127"/>
                <a:gd name="T8" fmla="*/ 11 w 60"/>
                <a:gd name="T9" fmla="*/ 7 h 127"/>
                <a:gd name="T10" fmla="*/ 5 w 60"/>
                <a:gd name="T11" fmla="*/ 6 h 127"/>
                <a:gd name="T12" fmla="*/ 0 w 60"/>
                <a:gd name="T13" fmla="*/ 6 h 127"/>
                <a:gd name="T14" fmla="*/ 0 w 60"/>
                <a:gd name="T15" fmla="*/ 0 h 127"/>
                <a:gd name="T16" fmla="*/ 60 w 60"/>
                <a:gd name="T17" fmla="*/ 0 h 127"/>
                <a:gd name="T18" fmla="*/ 60 w 60"/>
                <a:gd name="T19" fmla="*/ 6 h 127"/>
                <a:gd name="T20" fmla="*/ 55 w 60"/>
                <a:gd name="T21" fmla="*/ 6 h 127"/>
                <a:gd name="T22" fmla="*/ 50 w 60"/>
                <a:gd name="T23" fmla="*/ 7 h 127"/>
                <a:gd name="T24" fmla="*/ 46 w 60"/>
                <a:gd name="T25" fmla="*/ 8 h 127"/>
                <a:gd name="T26" fmla="*/ 43 w 60"/>
                <a:gd name="T27" fmla="*/ 11 h 127"/>
                <a:gd name="T28" fmla="*/ 42 w 60"/>
                <a:gd name="T29" fmla="*/ 15 h 127"/>
                <a:gd name="T30" fmla="*/ 41 w 60"/>
                <a:gd name="T31" fmla="*/ 20 h 127"/>
                <a:gd name="T32" fmla="*/ 41 w 60"/>
                <a:gd name="T33" fmla="*/ 110 h 127"/>
                <a:gd name="T34" fmla="*/ 42 w 60"/>
                <a:gd name="T35" fmla="*/ 114 h 127"/>
                <a:gd name="T36" fmla="*/ 43 w 60"/>
                <a:gd name="T37" fmla="*/ 117 h 127"/>
                <a:gd name="T38" fmla="*/ 46 w 60"/>
                <a:gd name="T39" fmla="*/ 119 h 127"/>
                <a:gd name="T40" fmla="*/ 50 w 60"/>
                <a:gd name="T41" fmla="*/ 120 h 127"/>
                <a:gd name="T42" fmla="*/ 55 w 60"/>
                <a:gd name="T43" fmla="*/ 121 h 127"/>
                <a:gd name="T44" fmla="*/ 60 w 60"/>
                <a:gd name="T45" fmla="*/ 121 h 127"/>
                <a:gd name="T46" fmla="*/ 60 w 60"/>
                <a:gd name="T47" fmla="*/ 127 h 127"/>
                <a:gd name="T48" fmla="*/ 0 w 60"/>
                <a:gd name="T49" fmla="*/ 127 h 127"/>
                <a:gd name="T50" fmla="*/ 0 w 60"/>
                <a:gd name="T51" fmla="*/ 121 h 127"/>
                <a:gd name="T52" fmla="*/ 7 w 60"/>
                <a:gd name="T53" fmla="*/ 120 h 127"/>
                <a:gd name="T54" fmla="*/ 12 w 60"/>
                <a:gd name="T55" fmla="*/ 120 h 127"/>
                <a:gd name="T56" fmla="*/ 17 w 60"/>
                <a:gd name="T57" fmla="*/ 117 h 127"/>
                <a:gd name="T58" fmla="*/ 18 w 60"/>
                <a:gd name="T59" fmla="*/ 114 h 127"/>
                <a:gd name="T60" fmla="*/ 19 w 60"/>
                <a:gd name="T61" fmla="*/ 110 h 127"/>
                <a:gd name="T62" fmla="*/ 19 w 60"/>
                <a:gd name="T63"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27">
                  <a:moveTo>
                    <a:pt x="19" y="20"/>
                  </a:moveTo>
                  <a:lnTo>
                    <a:pt x="18" y="15"/>
                  </a:lnTo>
                  <a:lnTo>
                    <a:pt x="17" y="11"/>
                  </a:lnTo>
                  <a:lnTo>
                    <a:pt x="14" y="8"/>
                  </a:lnTo>
                  <a:lnTo>
                    <a:pt x="11" y="7"/>
                  </a:lnTo>
                  <a:lnTo>
                    <a:pt x="5" y="6"/>
                  </a:lnTo>
                  <a:lnTo>
                    <a:pt x="0" y="6"/>
                  </a:lnTo>
                  <a:lnTo>
                    <a:pt x="0" y="0"/>
                  </a:lnTo>
                  <a:lnTo>
                    <a:pt x="60" y="0"/>
                  </a:lnTo>
                  <a:lnTo>
                    <a:pt x="60" y="6"/>
                  </a:lnTo>
                  <a:lnTo>
                    <a:pt x="55" y="6"/>
                  </a:lnTo>
                  <a:lnTo>
                    <a:pt x="50" y="7"/>
                  </a:lnTo>
                  <a:lnTo>
                    <a:pt x="46" y="8"/>
                  </a:lnTo>
                  <a:lnTo>
                    <a:pt x="43" y="11"/>
                  </a:lnTo>
                  <a:lnTo>
                    <a:pt x="42" y="15"/>
                  </a:lnTo>
                  <a:lnTo>
                    <a:pt x="41" y="20"/>
                  </a:lnTo>
                  <a:lnTo>
                    <a:pt x="41" y="110"/>
                  </a:lnTo>
                  <a:lnTo>
                    <a:pt x="42" y="114"/>
                  </a:lnTo>
                  <a:lnTo>
                    <a:pt x="43" y="117"/>
                  </a:lnTo>
                  <a:lnTo>
                    <a:pt x="46" y="119"/>
                  </a:lnTo>
                  <a:lnTo>
                    <a:pt x="50" y="120"/>
                  </a:lnTo>
                  <a:lnTo>
                    <a:pt x="55" y="121"/>
                  </a:lnTo>
                  <a:lnTo>
                    <a:pt x="60" y="121"/>
                  </a:lnTo>
                  <a:lnTo>
                    <a:pt x="60" y="127"/>
                  </a:lnTo>
                  <a:lnTo>
                    <a:pt x="0" y="127"/>
                  </a:lnTo>
                  <a:lnTo>
                    <a:pt x="0" y="121"/>
                  </a:lnTo>
                  <a:lnTo>
                    <a:pt x="7" y="120"/>
                  </a:lnTo>
                  <a:lnTo>
                    <a:pt x="12" y="120"/>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6" name="Freeform 26">
              <a:extLst>
                <a:ext uri="{FF2B5EF4-FFF2-40B4-BE49-F238E27FC236}">
                  <a16:creationId xmlns:a16="http://schemas.microsoft.com/office/drawing/2014/main" id="{8816EF37-A9C8-49D8-A509-79C2EFC9DB7B}"/>
                </a:ext>
              </a:extLst>
            </p:cNvPr>
            <p:cNvSpPr>
              <a:spLocks/>
            </p:cNvSpPr>
            <p:nvPr/>
          </p:nvSpPr>
          <p:spPr bwMode="auto">
            <a:xfrm>
              <a:off x="2982827" y="7153107"/>
              <a:ext cx="105220" cy="100545"/>
            </a:xfrm>
            <a:custGeom>
              <a:avLst/>
              <a:gdLst>
                <a:gd name="T0" fmla="*/ 17 w 137"/>
                <a:gd name="T1" fmla="*/ 20 h 130"/>
                <a:gd name="T2" fmla="*/ 14 w 137"/>
                <a:gd name="T3" fmla="*/ 14 h 130"/>
                <a:gd name="T4" fmla="*/ 13 w 137"/>
                <a:gd name="T5" fmla="*/ 10 h 130"/>
                <a:gd name="T6" fmla="*/ 10 w 137"/>
                <a:gd name="T7" fmla="*/ 7 h 130"/>
                <a:gd name="T8" fmla="*/ 6 w 137"/>
                <a:gd name="T9" fmla="*/ 7 h 130"/>
                <a:gd name="T10" fmla="*/ 0 w 137"/>
                <a:gd name="T11" fmla="*/ 6 h 130"/>
                <a:gd name="T12" fmla="*/ 0 w 137"/>
                <a:gd name="T13" fmla="*/ 0 h 130"/>
                <a:gd name="T14" fmla="*/ 55 w 137"/>
                <a:gd name="T15" fmla="*/ 0 h 130"/>
                <a:gd name="T16" fmla="*/ 55 w 137"/>
                <a:gd name="T17" fmla="*/ 6 h 130"/>
                <a:gd name="T18" fmla="*/ 50 w 137"/>
                <a:gd name="T19" fmla="*/ 6 h 130"/>
                <a:gd name="T20" fmla="*/ 45 w 137"/>
                <a:gd name="T21" fmla="*/ 7 h 130"/>
                <a:gd name="T22" fmla="*/ 42 w 137"/>
                <a:gd name="T23" fmla="*/ 8 h 130"/>
                <a:gd name="T24" fmla="*/ 41 w 137"/>
                <a:gd name="T25" fmla="*/ 11 h 130"/>
                <a:gd name="T26" fmla="*/ 41 w 137"/>
                <a:gd name="T27" fmla="*/ 14 h 130"/>
                <a:gd name="T28" fmla="*/ 41 w 137"/>
                <a:gd name="T29" fmla="*/ 20 h 130"/>
                <a:gd name="T30" fmla="*/ 76 w 137"/>
                <a:gd name="T31" fmla="*/ 102 h 130"/>
                <a:gd name="T32" fmla="*/ 106 w 137"/>
                <a:gd name="T33" fmla="*/ 25 h 130"/>
                <a:gd name="T34" fmla="*/ 107 w 137"/>
                <a:gd name="T35" fmla="*/ 23 h 130"/>
                <a:gd name="T36" fmla="*/ 109 w 137"/>
                <a:gd name="T37" fmla="*/ 17 h 130"/>
                <a:gd name="T38" fmla="*/ 109 w 137"/>
                <a:gd name="T39" fmla="*/ 14 h 130"/>
                <a:gd name="T40" fmla="*/ 109 w 137"/>
                <a:gd name="T41" fmla="*/ 11 h 130"/>
                <a:gd name="T42" fmla="*/ 107 w 137"/>
                <a:gd name="T43" fmla="*/ 8 h 130"/>
                <a:gd name="T44" fmla="*/ 105 w 137"/>
                <a:gd name="T45" fmla="*/ 7 h 130"/>
                <a:gd name="T46" fmla="*/ 100 w 137"/>
                <a:gd name="T47" fmla="*/ 7 h 130"/>
                <a:gd name="T48" fmla="*/ 96 w 137"/>
                <a:gd name="T49" fmla="*/ 6 h 130"/>
                <a:gd name="T50" fmla="*/ 90 w 137"/>
                <a:gd name="T51" fmla="*/ 6 h 130"/>
                <a:gd name="T52" fmla="*/ 90 w 137"/>
                <a:gd name="T53" fmla="*/ 0 h 130"/>
                <a:gd name="T54" fmla="*/ 137 w 137"/>
                <a:gd name="T55" fmla="*/ 0 h 130"/>
                <a:gd name="T56" fmla="*/ 137 w 137"/>
                <a:gd name="T57" fmla="*/ 6 h 130"/>
                <a:gd name="T58" fmla="*/ 134 w 137"/>
                <a:gd name="T59" fmla="*/ 6 h 130"/>
                <a:gd name="T60" fmla="*/ 131 w 137"/>
                <a:gd name="T61" fmla="*/ 7 h 130"/>
                <a:gd name="T62" fmla="*/ 129 w 137"/>
                <a:gd name="T63" fmla="*/ 7 h 130"/>
                <a:gd name="T64" fmla="*/ 126 w 137"/>
                <a:gd name="T65" fmla="*/ 8 h 130"/>
                <a:gd name="T66" fmla="*/ 123 w 137"/>
                <a:gd name="T67" fmla="*/ 13 h 130"/>
                <a:gd name="T68" fmla="*/ 121 w 137"/>
                <a:gd name="T69" fmla="*/ 17 h 130"/>
                <a:gd name="T70" fmla="*/ 117 w 137"/>
                <a:gd name="T71" fmla="*/ 23 h 130"/>
                <a:gd name="T72" fmla="*/ 73 w 137"/>
                <a:gd name="T73" fmla="*/ 130 h 130"/>
                <a:gd name="T74" fmla="*/ 62 w 137"/>
                <a:gd name="T75" fmla="*/ 130 h 130"/>
                <a:gd name="T76" fmla="*/ 17 w 137"/>
                <a:gd name="T77"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0">
                  <a:moveTo>
                    <a:pt x="17" y="20"/>
                  </a:moveTo>
                  <a:lnTo>
                    <a:pt x="14" y="14"/>
                  </a:lnTo>
                  <a:lnTo>
                    <a:pt x="13" y="10"/>
                  </a:lnTo>
                  <a:lnTo>
                    <a:pt x="10" y="7"/>
                  </a:lnTo>
                  <a:lnTo>
                    <a:pt x="6" y="7"/>
                  </a:lnTo>
                  <a:lnTo>
                    <a:pt x="0" y="6"/>
                  </a:lnTo>
                  <a:lnTo>
                    <a:pt x="0" y="0"/>
                  </a:lnTo>
                  <a:lnTo>
                    <a:pt x="55" y="0"/>
                  </a:lnTo>
                  <a:lnTo>
                    <a:pt x="55" y="6"/>
                  </a:lnTo>
                  <a:lnTo>
                    <a:pt x="50" y="6"/>
                  </a:lnTo>
                  <a:lnTo>
                    <a:pt x="45" y="7"/>
                  </a:lnTo>
                  <a:lnTo>
                    <a:pt x="42" y="8"/>
                  </a:lnTo>
                  <a:lnTo>
                    <a:pt x="41" y="11"/>
                  </a:lnTo>
                  <a:lnTo>
                    <a:pt x="41" y="14"/>
                  </a:lnTo>
                  <a:lnTo>
                    <a:pt x="41" y="20"/>
                  </a:lnTo>
                  <a:lnTo>
                    <a:pt x="76" y="102"/>
                  </a:lnTo>
                  <a:lnTo>
                    <a:pt x="106" y="25"/>
                  </a:lnTo>
                  <a:lnTo>
                    <a:pt x="107" y="23"/>
                  </a:lnTo>
                  <a:lnTo>
                    <a:pt x="109" y="17"/>
                  </a:lnTo>
                  <a:lnTo>
                    <a:pt x="109" y="14"/>
                  </a:lnTo>
                  <a:lnTo>
                    <a:pt x="109" y="11"/>
                  </a:lnTo>
                  <a:lnTo>
                    <a:pt x="107" y="8"/>
                  </a:lnTo>
                  <a:lnTo>
                    <a:pt x="105" y="7"/>
                  </a:lnTo>
                  <a:lnTo>
                    <a:pt x="100" y="7"/>
                  </a:lnTo>
                  <a:lnTo>
                    <a:pt x="96" y="6"/>
                  </a:lnTo>
                  <a:lnTo>
                    <a:pt x="90" y="6"/>
                  </a:lnTo>
                  <a:lnTo>
                    <a:pt x="90" y="0"/>
                  </a:lnTo>
                  <a:lnTo>
                    <a:pt x="137" y="0"/>
                  </a:lnTo>
                  <a:lnTo>
                    <a:pt x="137" y="6"/>
                  </a:lnTo>
                  <a:lnTo>
                    <a:pt x="134" y="6"/>
                  </a:lnTo>
                  <a:lnTo>
                    <a:pt x="131" y="7"/>
                  </a:lnTo>
                  <a:lnTo>
                    <a:pt x="129" y="7"/>
                  </a:lnTo>
                  <a:lnTo>
                    <a:pt x="126" y="8"/>
                  </a:lnTo>
                  <a:lnTo>
                    <a:pt x="123" y="13"/>
                  </a:lnTo>
                  <a:lnTo>
                    <a:pt x="121" y="17"/>
                  </a:lnTo>
                  <a:lnTo>
                    <a:pt x="117" y="23"/>
                  </a:lnTo>
                  <a:lnTo>
                    <a:pt x="73" y="130"/>
                  </a:lnTo>
                  <a:lnTo>
                    <a:pt x="62" y="130"/>
                  </a:lnTo>
                  <a:lnTo>
                    <a:pt x="17"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7" name="Freeform 27">
              <a:extLst>
                <a:ext uri="{FF2B5EF4-FFF2-40B4-BE49-F238E27FC236}">
                  <a16:creationId xmlns:a16="http://schemas.microsoft.com/office/drawing/2014/main" id="{D04C2E5D-F498-452D-A0D5-7840119EBD39}"/>
                </a:ext>
              </a:extLst>
            </p:cNvPr>
            <p:cNvSpPr>
              <a:spLocks noEditPoints="1"/>
            </p:cNvSpPr>
            <p:nvPr/>
          </p:nvSpPr>
          <p:spPr bwMode="auto">
            <a:xfrm>
              <a:off x="3180852" y="7151938"/>
              <a:ext cx="105220" cy="102882"/>
            </a:xfrm>
            <a:custGeom>
              <a:avLst/>
              <a:gdLst>
                <a:gd name="T0" fmla="*/ 81 w 136"/>
                <a:gd name="T1" fmla="*/ 76 h 131"/>
                <a:gd name="T2" fmla="*/ 43 w 136"/>
                <a:gd name="T3" fmla="*/ 76 h 131"/>
                <a:gd name="T4" fmla="*/ 63 w 136"/>
                <a:gd name="T5" fmla="*/ 24 h 131"/>
                <a:gd name="T6" fmla="*/ 81 w 136"/>
                <a:gd name="T7" fmla="*/ 76 h 131"/>
                <a:gd name="T8" fmla="*/ 80 w 136"/>
                <a:gd name="T9" fmla="*/ 131 h 131"/>
                <a:gd name="T10" fmla="*/ 136 w 136"/>
                <a:gd name="T11" fmla="*/ 131 h 131"/>
                <a:gd name="T12" fmla="*/ 136 w 136"/>
                <a:gd name="T13" fmla="*/ 125 h 131"/>
                <a:gd name="T14" fmla="*/ 131 w 136"/>
                <a:gd name="T15" fmla="*/ 124 h 131"/>
                <a:gd name="T16" fmla="*/ 127 w 136"/>
                <a:gd name="T17" fmla="*/ 123 h 131"/>
                <a:gd name="T18" fmla="*/ 122 w 136"/>
                <a:gd name="T19" fmla="*/ 121 h 131"/>
                <a:gd name="T20" fmla="*/ 119 w 136"/>
                <a:gd name="T21" fmla="*/ 118 h 131"/>
                <a:gd name="T22" fmla="*/ 118 w 136"/>
                <a:gd name="T23" fmla="*/ 114 h 131"/>
                <a:gd name="T24" fmla="*/ 115 w 136"/>
                <a:gd name="T25" fmla="*/ 108 h 131"/>
                <a:gd name="T26" fmla="*/ 77 w 136"/>
                <a:gd name="T27" fmla="*/ 0 h 131"/>
                <a:gd name="T28" fmla="*/ 57 w 136"/>
                <a:gd name="T29" fmla="*/ 7 h 131"/>
                <a:gd name="T30" fmla="*/ 57 w 136"/>
                <a:gd name="T31" fmla="*/ 10 h 131"/>
                <a:gd name="T32" fmla="*/ 57 w 136"/>
                <a:gd name="T33" fmla="*/ 12 h 131"/>
                <a:gd name="T34" fmla="*/ 56 w 136"/>
                <a:gd name="T35" fmla="*/ 15 h 131"/>
                <a:gd name="T36" fmla="*/ 55 w 136"/>
                <a:gd name="T37" fmla="*/ 18 h 131"/>
                <a:gd name="T38" fmla="*/ 19 w 136"/>
                <a:gd name="T39" fmla="*/ 114 h 131"/>
                <a:gd name="T40" fmla="*/ 16 w 136"/>
                <a:gd name="T41" fmla="*/ 117 h 131"/>
                <a:gd name="T42" fmla="*/ 14 w 136"/>
                <a:gd name="T43" fmla="*/ 120 h 131"/>
                <a:gd name="T44" fmla="*/ 11 w 136"/>
                <a:gd name="T45" fmla="*/ 123 h 131"/>
                <a:gd name="T46" fmla="*/ 7 w 136"/>
                <a:gd name="T47" fmla="*/ 124 h 131"/>
                <a:gd name="T48" fmla="*/ 0 w 136"/>
                <a:gd name="T49" fmla="*/ 125 h 131"/>
                <a:gd name="T50" fmla="*/ 0 w 136"/>
                <a:gd name="T51" fmla="*/ 131 h 131"/>
                <a:gd name="T52" fmla="*/ 46 w 136"/>
                <a:gd name="T53" fmla="*/ 131 h 131"/>
                <a:gd name="T54" fmla="*/ 46 w 136"/>
                <a:gd name="T55" fmla="*/ 125 h 131"/>
                <a:gd name="T56" fmla="*/ 43 w 136"/>
                <a:gd name="T57" fmla="*/ 125 h 131"/>
                <a:gd name="T58" fmla="*/ 40 w 136"/>
                <a:gd name="T59" fmla="*/ 125 h 131"/>
                <a:gd name="T60" fmla="*/ 36 w 136"/>
                <a:gd name="T61" fmla="*/ 124 h 131"/>
                <a:gd name="T62" fmla="*/ 33 w 136"/>
                <a:gd name="T63" fmla="*/ 123 h 131"/>
                <a:gd name="T64" fmla="*/ 31 w 136"/>
                <a:gd name="T65" fmla="*/ 120 h 131"/>
                <a:gd name="T66" fmla="*/ 31 w 136"/>
                <a:gd name="T67" fmla="*/ 117 h 131"/>
                <a:gd name="T68" fmla="*/ 31 w 136"/>
                <a:gd name="T69" fmla="*/ 113 h 131"/>
                <a:gd name="T70" fmla="*/ 32 w 136"/>
                <a:gd name="T71" fmla="*/ 107 h 131"/>
                <a:gd name="T72" fmla="*/ 33 w 136"/>
                <a:gd name="T73" fmla="*/ 103 h 131"/>
                <a:gd name="T74" fmla="*/ 36 w 136"/>
                <a:gd name="T75" fmla="*/ 100 h 131"/>
                <a:gd name="T76" fmla="*/ 40 w 136"/>
                <a:gd name="T77" fmla="*/ 84 h 131"/>
                <a:gd name="T78" fmla="*/ 84 w 136"/>
                <a:gd name="T79" fmla="*/ 84 h 131"/>
                <a:gd name="T80" fmla="*/ 93 w 136"/>
                <a:gd name="T81" fmla="*/ 108 h 131"/>
                <a:gd name="T82" fmla="*/ 94 w 136"/>
                <a:gd name="T83" fmla="*/ 111 h 131"/>
                <a:gd name="T84" fmla="*/ 95 w 136"/>
                <a:gd name="T85" fmla="*/ 113 h 131"/>
                <a:gd name="T86" fmla="*/ 95 w 136"/>
                <a:gd name="T87" fmla="*/ 114 h 131"/>
                <a:gd name="T88" fmla="*/ 95 w 136"/>
                <a:gd name="T89" fmla="*/ 115 h 131"/>
                <a:gd name="T90" fmla="*/ 95 w 136"/>
                <a:gd name="T91" fmla="*/ 117 h 131"/>
                <a:gd name="T92" fmla="*/ 95 w 136"/>
                <a:gd name="T93" fmla="*/ 120 h 131"/>
                <a:gd name="T94" fmla="*/ 93 w 136"/>
                <a:gd name="T95" fmla="*/ 123 h 131"/>
                <a:gd name="T96" fmla="*/ 90 w 136"/>
                <a:gd name="T97" fmla="*/ 124 h 131"/>
                <a:gd name="T98" fmla="*/ 86 w 136"/>
                <a:gd name="T99" fmla="*/ 125 h 131"/>
                <a:gd name="T100" fmla="*/ 81 w 136"/>
                <a:gd name="T101" fmla="*/ 125 h 131"/>
                <a:gd name="T102" fmla="*/ 80 w 136"/>
                <a:gd name="T103" fmla="*/ 125 h 131"/>
                <a:gd name="T104" fmla="*/ 80 w 136"/>
                <a:gd name="T10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31">
                  <a:moveTo>
                    <a:pt x="81" y="76"/>
                  </a:moveTo>
                  <a:lnTo>
                    <a:pt x="43" y="76"/>
                  </a:lnTo>
                  <a:lnTo>
                    <a:pt x="63" y="24"/>
                  </a:lnTo>
                  <a:lnTo>
                    <a:pt x="81" y="76"/>
                  </a:lnTo>
                  <a:close/>
                  <a:moveTo>
                    <a:pt x="80" y="131"/>
                  </a:moveTo>
                  <a:lnTo>
                    <a:pt x="136" y="131"/>
                  </a:lnTo>
                  <a:lnTo>
                    <a:pt x="136" y="125"/>
                  </a:lnTo>
                  <a:lnTo>
                    <a:pt x="131" y="124"/>
                  </a:lnTo>
                  <a:lnTo>
                    <a:pt x="127" y="123"/>
                  </a:lnTo>
                  <a:lnTo>
                    <a:pt x="122" y="121"/>
                  </a:lnTo>
                  <a:lnTo>
                    <a:pt x="119" y="118"/>
                  </a:lnTo>
                  <a:lnTo>
                    <a:pt x="118" y="114"/>
                  </a:lnTo>
                  <a:lnTo>
                    <a:pt x="115" y="108"/>
                  </a:lnTo>
                  <a:lnTo>
                    <a:pt x="77" y="0"/>
                  </a:lnTo>
                  <a:lnTo>
                    <a:pt x="57" y="7"/>
                  </a:lnTo>
                  <a:lnTo>
                    <a:pt x="57" y="10"/>
                  </a:lnTo>
                  <a:lnTo>
                    <a:pt x="57" y="12"/>
                  </a:lnTo>
                  <a:lnTo>
                    <a:pt x="56" y="15"/>
                  </a:lnTo>
                  <a:lnTo>
                    <a:pt x="55" y="18"/>
                  </a:lnTo>
                  <a:lnTo>
                    <a:pt x="19" y="114"/>
                  </a:lnTo>
                  <a:lnTo>
                    <a:pt x="16" y="117"/>
                  </a:lnTo>
                  <a:lnTo>
                    <a:pt x="14" y="120"/>
                  </a:lnTo>
                  <a:lnTo>
                    <a:pt x="11" y="123"/>
                  </a:lnTo>
                  <a:lnTo>
                    <a:pt x="7" y="124"/>
                  </a:lnTo>
                  <a:lnTo>
                    <a:pt x="0" y="125"/>
                  </a:lnTo>
                  <a:lnTo>
                    <a:pt x="0" y="131"/>
                  </a:lnTo>
                  <a:lnTo>
                    <a:pt x="46" y="131"/>
                  </a:lnTo>
                  <a:lnTo>
                    <a:pt x="46" y="125"/>
                  </a:lnTo>
                  <a:lnTo>
                    <a:pt x="43" y="125"/>
                  </a:lnTo>
                  <a:lnTo>
                    <a:pt x="40" y="125"/>
                  </a:lnTo>
                  <a:lnTo>
                    <a:pt x="36" y="124"/>
                  </a:lnTo>
                  <a:lnTo>
                    <a:pt x="33" y="123"/>
                  </a:lnTo>
                  <a:lnTo>
                    <a:pt x="31" y="120"/>
                  </a:lnTo>
                  <a:lnTo>
                    <a:pt x="31" y="117"/>
                  </a:lnTo>
                  <a:lnTo>
                    <a:pt x="31" y="113"/>
                  </a:lnTo>
                  <a:lnTo>
                    <a:pt x="32" y="107"/>
                  </a:lnTo>
                  <a:lnTo>
                    <a:pt x="33" y="103"/>
                  </a:lnTo>
                  <a:lnTo>
                    <a:pt x="36" y="100"/>
                  </a:lnTo>
                  <a:lnTo>
                    <a:pt x="40" y="84"/>
                  </a:lnTo>
                  <a:lnTo>
                    <a:pt x="84" y="84"/>
                  </a:lnTo>
                  <a:lnTo>
                    <a:pt x="93" y="108"/>
                  </a:lnTo>
                  <a:lnTo>
                    <a:pt x="94" y="111"/>
                  </a:lnTo>
                  <a:lnTo>
                    <a:pt x="95" y="113"/>
                  </a:lnTo>
                  <a:lnTo>
                    <a:pt x="95" y="114"/>
                  </a:lnTo>
                  <a:lnTo>
                    <a:pt x="95" y="115"/>
                  </a:lnTo>
                  <a:lnTo>
                    <a:pt x="95" y="117"/>
                  </a:lnTo>
                  <a:lnTo>
                    <a:pt x="95" y="120"/>
                  </a:lnTo>
                  <a:lnTo>
                    <a:pt x="93" y="123"/>
                  </a:lnTo>
                  <a:lnTo>
                    <a:pt x="90" y="124"/>
                  </a:lnTo>
                  <a:lnTo>
                    <a:pt x="86" y="125"/>
                  </a:lnTo>
                  <a:lnTo>
                    <a:pt x="81" y="125"/>
                  </a:lnTo>
                  <a:lnTo>
                    <a:pt x="80" y="125"/>
                  </a:lnTo>
                  <a:lnTo>
                    <a:pt x="80" y="1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8" name="Freeform 28">
              <a:extLst>
                <a:ext uri="{FF2B5EF4-FFF2-40B4-BE49-F238E27FC236}">
                  <a16:creationId xmlns:a16="http://schemas.microsoft.com/office/drawing/2014/main" id="{E385A20E-75EB-4593-B597-7F5B2CDE60BD}"/>
                </a:ext>
              </a:extLst>
            </p:cNvPr>
            <p:cNvSpPr>
              <a:spLocks/>
            </p:cNvSpPr>
            <p:nvPr/>
          </p:nvSpPr>
          <p:spPr bwMode="auto">
            <a:xfrm>
              <a:off x="3378874" y="7153107"/>
              <a:ext cx="109896" cy="100545"/>
            </a:xfrm>
            <a:custGeom>
              <a:avLst/>
              <a:gdLst>
                <a:gd name="T0" fmla="*/ 21 w 141"/>
                <a:gd name="T1" fmla="*/ 20 h 130"/>
                <a:gd name="T2" fmla="*/ 21 w 141"/>
                <a:gd name="T3" fmla="*/ 15 h 130"/>
                <a:gd name="T4" fmla="*/ 18 w 141"/>
                <a:gd name="T5" fmla="*/ 13 h 130"/>
                <a:gd name="T6" fmla="*/ 16 w 141"/>
                <a:gd name="T7" fmla="*/ 11 h 130"/>
                <a:gd name="T8" fmla="*/ 13 w 141"/>
                <a:gd name="T9" fmla="*/ 8 h 130"/>
                <a:gd name="T10" fmla="*/ 10 w 141"/>
                <a:gd name="T11" fmla="*/ 7 h 130"/>
                <a:gd name="T12" fmla="*/ 7 w 141"/>
                <a:gd name="T13" fmla="*/ 7 h 130"/>
                <a:gd name="T14" fmla="*/ 4 w 141"/>
                <a:gd name="T15" fmla="*/ 6 h 130"/>
                <a:gd name="T16" fmla="*/ 3 w 141"/>
                <a:gd name="T17" fmla="*/ 6 h 130"/>
                <a:gd name="T18" fmla="*/ 3 w 141"/>
                <a:gd name="T19" fmla="*/ 0 h 130"/>
                <a:gd name="T20" fmla="*/ 35 w 141"/>
                <a:gd name="T21" fmla="*/ 0 h 130"/>
                <a:gd name="T22" fmla="*/ 114 w 141"/>
                <a:gd name="T23" fmla="*/ 93 h 130"/>
                <a:gd name="T24" fmla="*/ 114 w 141"/>
                <a:gd name="T25" fmla="*/ 25 h 130"/>
                <a:gd name="T26" fmla="*/ 114 w 141"/>
                <a:gd name="T27" fmla="*/ 18 h 130"/>
                <a:gd name="T28" fmla="*/ 113 w 141"/>
                <a:gd name="T29" fmla="*/ 14 h 130"/>
                <a:gd name="T30" fmla="*/ 112 w 141"/>
                <a:gd name="T31" fmla="*/ 11 h 130"/>
                <a:gd name="T32" fmla="*/ 109 w 141"/>
                <a:gd name="T33" fmla="*/ 8 h 130"/>
                <a:gd name="T34" fmla="*/ 105 w 141"/>
                <a:gd name="T35" fmla="*/ 7 h 130"/>
                <a:gd name="T36" fmla="*/ 100 w 141"/>
                <a:gd name="T37" fmla="*/ 6 h 130"/>
                <a:gd name="T38" fmla="*/ 96 w 141"/>
                <a:gd name="T39" fmla="*/ 6 h 130"/>
                <a:gd name="T40" fmla="*/ 96 w 141"/>
                <a:gd name="T41" fmla="*/ 0 h 130"/>
                <a:gd name="T42" fmla="*/ 141 w 141"/>
                <a:gd name="T43" fmla="*/ 0 h 130"/>
                <a:gd name="T44" fmla="*/ 141 w 141"/>
                <a:gd name="T45" fmla="*/ 6 h 130"/>
                <a:gd name="T46" fmla="*/ 137 w 141"/>
                <a:gd name="T47" fmla="*/ 6 h 130"/>
                <a:gd name="T48" fmla="*/ 133 w 141"/>
                <a:gd name="T49" fmla="*/ 7 h 130"/>
                <a:gd name="T50" fmla="*/ 130 w 141"/>
                <a:gd name="T51" fmla="*/ 8 h 130"/>
                <a:gd name="T52" fmla="*/ 127 w 141"/>
                <a:gd name="T53" fmla="*/ 11 h 130"/>
                <a:gd name="T54" fmla="*/ 126 w 141"/>
                <a:gd name="T55" fmla="*/ 15 h 130"/>
                <a:gd name="T56" fmla="*/ 126 w 141"/>
                <a:gd name="T57" fmla="*/ 20 h 130"/>
                <a:gd name="T58" fmla="*/ 126 w 141"/>
                <a:gd name="T59" fmla="*/ 130 h 130"/>
                <a:gd name="T60" fmla="*/ 120 w 141"/>
                <a:gd name="T61" fmla="*/ 130 h 130"/>
                <a:gd name="T62" fmla="*/ 33 w 141"/>
                <a:gd name="T63" fmla="*/ 28 h 130"/>
                <a:gd name="T64" fmla="*/ 33 w 141"/>
                <a:gd name="T65" fmla="*/ 96 h 130"/>
                <a:gd name="T66" fmla="*/ 33 w 141"/>
                <a:gd name="T67" fmla="*/ 109 h 130"/>
                <a:gd name="T68" fmla="*/ 37 w 141"/>
                <a:gd name="T69" fmla="*/ 116 h 130"/>
                <a:gd name="T70" fmla="*/ 42 w 141"/>
                <a:gd name="T71" fmla="*/ 120 h 130"/>
                <a:gd name="T72" fmla="*/ 54 w 141"/>
                <a:gd name="T73" fmla="*/ 121 h 130"/>
                <a:gd name="T74" fmla="*/ 54 w 141"/>
                <a:gd name="T75" fmla="*/ 127 h 130"/>
                <a:gd name="T76" fmla="*/ 0 w 141"/>
                <a:gd name="T77" fmla="*/ 127 h 130"/>
                <a:gd name="T78" fmla="*/ 0 w 141"/>
                <a:gd name="T79" fmla="*/ 121 h 130"/>
                <a:gd name="T80" fmla="*/ 10 w 141"/>
                <a:gd name="T81" fmla="*/ 120 h 130"/>
                <a:gd name="T82" fmla="*/ 17 w 141"/>
                <a:gd name="T83" fmla="*/ 116 h 130"/>
                <a:gd name="T84" fmla="*/ 20 w 141"/>
                <a:gd name="T85" fmla="*/ 110 h 130"/>
                <a:gd name="T86" fmla="*/ 21 w 141"/>
                <a:gd name="T87" fmla="*/ 102 h 130"/>
                <a:gd name="T88" fmla="*/ 21 w 141"/>
                <a:gd name="T89" fmla="*/ 90 h 130"/>
                <a:gd name="T90" fmla="*/ 21 w 141"/>
                <a:gd name="T91"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30">
                  <a:moveTo>
                    <a:pt x="21" y="20"/>
                  </a:moveTo>
                  <a:lnTo>
                    <a:pt x="21" y="15"/>
                  </a:lnTo>
                  <a:lnTo>
                    <a:pt x="18" y="13"/>
                  </a:lnTo>
                  <a:lnTo>
                    <a:pt x="16" y="11"/>
                  </a:lnTo>
                  <a:lnTo>
                    <a:pt x="13" y="8"/>
                  </a:lnTo>
                  <a:lnTo>
                    <a:pt x="10" y="7"/>
                  </a:lnTo>
                  <a:lnTo>
                    <a:pt x="7" y="7"/>
                  </a:lnTo>
                  <a:lnTo>
                    <a:pt x="4" y="6"/>
                  </a:lnTo>
                  <a:lnTo>
                    <a:pt x="3" y="6"/>
                  </a:lnTo>
                  <a:lnTo>
                    <a:pt x="3" y="0"/>
                  </a:lnTo>
                  <a:lnTo>
                    <a:pt x="35" y="0"/>
                  </a:lnTo>
                  <a:lnTo>
                    <a:pt x="114" y="93"/>
                  </a:lnTo>
                  <a:lnTo>
                    <a:pt x="114" y="25"/>
                  </a:lnTo>
                  <a:lnTo>
                    <a:pt x="114" y="18"/>
                  </a:lnTo>
                  <a:lnTo>
                    <a:pt x="113" y="14"/>
                  </a:lnTo>
                  <a:lnTo>
                    <a:pt x="112" y="11"/>
                  </a:lnTo>
                  <a:lnTo>
                    <a:pt x="109" y="8"/>
                  </a:lnTo>
                  <a:lnTo>
                    <a:pt x="105" y="7"/>
                  </a:lnTo>
                  <a:lnTo>
                    <a:pt x="100" y="6"/>
                  </a:lnTo>
                  <a:lnTo>
                    <a:pt x="96" y="6"/>
                  </a:lnTo>
                  <a:lnTo>
                    <a:pt x="96" y="0"/>
                  </a:lnTo>
                  <a:lnTo>
                    <a:pt x="141" y="0"/>
                  </a:lnTo>
                  <a:lnTo>
                    <a:pt x="141" y="6"/>
                  </a:lnTo>
                  <a:lnTo>
                    <a:pt x="137" y="6"/>
                  </a:lnTo>
                  <a:lnTo>
                    <a:pt x="133" y="7"/>
                  </a:lnTo>
                  <a:lnTo>
                    <a:pt x="130" y="8"/>
                  </a:lnTo>
                  <a:lnTo>
                    <a:pt x="127" y="11"/>
                  </a:lnTo>
                  <a:lnTo>
                    <a:pt x="126" y="15"/>
                  </a:lnTo>
                  <a:lnTo>
                    <a:pt x="126" y="20"/>
                  </a:lnTo>
                  <a:lnTo>
                    <a:pt x="126" y="130"/>
                  </a:lnTo>
                  <a:lnTo>
                    <a:pt x="120" y="130"/>
                  </a:lnTo>
                  <a:lnTo>
                    <a:pt x="33" y="28"/>
                  </a:lnTo>
                  <a:lnTo>
                    <a:pt x="33" y="96"/>
                  </a:lnTo>
                  <a:lnTo>
                    <a:pt x="33" y="109"/>
                  </a:lnTo>
                  <a:lnTo>
                    <a:pt x="37" y="116"/>
                  </a:lnTo>
                  <a:lnTo>
                    <a:pt x="42" y="120"/>
                  </a:lnTo>
                  <a:lnTo>
                    <a:pt x="54" y="121"/>
                  </a:lnTo>
                  <a:lnTo>
                    <a:pt x="54" y="127"/>
                  </a:lnTo>
                  <a:lnTo>
                    <a:pt x="0" y="127"/>
                  </a:lnTo>
                  <a:lnTo>
                    <a:pt x="0" y="121"/>
                  </a:lnTo>
                  <a:lnTo>
                    <a:pt x="10" y="120"/>
                  </a:lnTo>
                  <a:lnTo>
                    <a:pt x="17" y="116"/>
                  </a:lnTo>
                  <a:lnTo>
                    <a:pt x="20" y="110"/>
                  </a:lnTo>
                  <a:lnTo>
                    <a:pt x="21" y="102"/>
                  </a:lnTo>
                  <a:lnTo>
                    <a:pt x="21" y="90"/>
                  </a:lnTo>
                  <a:lnTo>
                    <a:pt x="21"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grpSp>
    </p:spTree>
    <p:extLst>
      <p:ext uri="{BB962C8B-B14F-4D97-AF65-F5344CB8AC3E}">
        <p14:creationId xmlns:p14="http://schemas.microsoft.com/office/powerpoint/2010/main" val="1888034650"/>
      </p:ext>
    </p:extLst>
  </p:cSld>
  <p:clrMap bg1="lt1" tx1="dk1" bg2="lt2" tx2="dk2" accent1="accent1" accent2="accent2" accent3="accent3" accent4="accent4" accent5="accent5" accent6="accent6" hlink="hlink" folHlink="folHlink"/>
  <p:sldLayoutIdLst>
    <p:sldLayoutId id="2147483745" r:id="rId1"/>
    <p:sldLayoutId id="2147483746" r:id="rId2"/>
  </p:sldLayoutIdLst>
  <p:txStyles>
    <p:titleStyle>
      <a:lvl1pPr algn="l" defTabSz="558724"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1162" indent="-221162" algn="l" defTabSz="558724" rtl="0" eaLnBrk="1" latinLnBrk="0" hangingPunct="1">
        <a:lnSpc>
          <a:spcPct val="90000"/>
        </a:lnSpc>
        <a:spcBef>
          <a:spcPts val="611"/>
        </a:spcBef>
        <a:buFont typeface="Arial" panose="020B0604020202020204" pitchFamily="34" charset="0"/>
        <a:buChar char="•"/>
        <a:defRPr sz="1700" kern="1200">
          <a:solidFill>
            <a:schemeClr val="tx1"/>
          </a:solidFill>
          <a:latin typeface="+mn-lt"/>
          <a:ea typeface="+mn-ea"/>
          <a:cs typeface="+mn-cs"/>
        </a:defRPr>
      </a:lvl1pPr>
      <a:lvl2pPr marL="384123" indent="-162961" algn="l" defTabSz="558724" rtl="0" eaLnBrk="1" latinLnBrk="0" hangingPunct="1">
        <a:lnSpc>
          <a:spcPct val="90000"/>
        </a:lnSpc>
        <a:spcBef>
          <a:spcPts val="306"/>
        </a:spcBef>
        <a:buFont typeface="Arial" panose="020B0604020202020204" pitchFamily="34" charset="0"/>
        <a:buChar char="–"/>
        <a:defRPr sz="1500" kern="1200">
          <a:solidFill>
            <a:schemeClr val="tx1"/>
          </a:solidFill>
          <a:latin typeface="+mn-lt"/>
          <a:ea typeface="+mn-ea"/>
          <a:cs typeface="+mn-cs"/>
        </a:defRPr>
      </a:lvl2pPr>
      <a:lvl3pPr marL="698404" indent="-139680" algn="l" defTabSz="558724" rtl="0" eaLnBrk="1" latinLnBrk="0" hangingPunct="1">
        <a:lnSpc>
          <a:spcPct val="90000"/>
        </a:lnSpc>
        <a:spcBef>
          <a:spcPts val="306"/>
        </a:spcBef>
        <a:buFont typeface="Arial" panose="020B0604020202020204" pitchFamily="34" charset="0"/>
        <a:buChar char="•"/>
        <a:defRPr sz="1200" kern="1200">
          <a:solidFill>
            <a:schemeClr val="tx1"/>
          </a:solidFill>
          <a:latin typeface="+mn-lt"/>
          <a:ea typeface="+mn-ea"/>
          <a:cs typeface="+mn-cs"/>
        </a:defRPr>
      </a:lvl3pPr>
      <a:lvl4pPr marL="977767" indent="-139680" algn="l" defTabSz="558724"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4pPr>
      <a:lvl5pPr marL="1257129" indent="-139680" algn="l" defTabSz="558724"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5pPr>
      <a:lvl6pPr marL="1536491" indent="-139680" algn="l" defTabSz="558724"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6pPr>
      <a:lvl7pPr marL="1815852" indent="-139680" algn="l" defTabSz="558724"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7pPr>
      <a:lvl8pPr marL="2095214" indent="-139680" algn="l" defTabSz="558724"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8pPr>
      <a:lvl9pPr marL="2374576" indent="-139680" algn="l" defTabSz="558724"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58724" rtl="0" eaLnBrk="1" latinLnBrk="0" hangingPunct="1">
        <a:defRPr sz="1100" kern="1200">
          <a:solidFill>
            <a:schemeClr val="tx1"/>
          </a:solidFill>
          <a:latin typeface="+mn-lt"/>
          <a:ea typeface="+mn-ea"/>
          <a:cs typeface="+mn-cs"/>
        </a:defRPr>
      </a:lvl1pPr>
      <a:lvl2pPr marL="279362" algn="l" defTabSz="558724" rtl="0" eaLnBrk="1" latinLnBrk="0" hangingPunct="1">
        <a:defRPr sz="1100" kern="1200">
          <a:solidFill>
            <a:schemeClr val="tx1"/>
          </a:solidFill>
          <a:latin typeface="+mn-lt"/>
          <a:ea typeface="+mn-ea"/>
          <a:cs typeface="+mn-cs"/>
        </a:defRPr>
      </a:lvl2pPr>
      <a:lvl3pPr marL="558724" algn="l" defTabSz="558724" rtl="0" eaLnBrk="1" latinLnBrk="0" hangingPunct="1">
        <a:defRPr sz="1100" kern="1200">
          <a:solidFill>
            <a:schemeClr val="tx1"/>
          </a:solidFill>
          <a:latin typeface="+mn-lt"/>
          <a:ea typeface="+mn-ea"/>
          <a:cs typeface="+mn-cs"/>
        </a:defRPr>
      </a:lvl3pPr>
      <a:lvl4pPr marL="838086" algn="l" defTabSz="558724" rtl="0" eaLnBrk="1" latinLnBrk="0" hangingPunct="1">
        <a:defRPr sz="1100" kern="1200">
          <a:solidFill>
            <a:schemeClr val="tx1"/>
          </a:solidFill>
          <a:latin typeface="+mn-lt"/>
          <a:ea typeface="+mn-ea"/>
          <a:cs typeface="+mn-cs"/>
        </a:defRPr>
      </a:lvl4pPr>
      <a:lvl5pPr marL="1117448" algn="l" defTabSz="558724" rtl="0" eaLnBrk="1" latinLnBrk="0" hangingPunct="1">
        <a:defRPr sz="1100" kern="1200">
          <a:solidFill>
            <a:schemeClr val="tx1"/>
          </a:solidFill>
          <a:latin typeface="+mn-lt"/>
          <a:ea typeface="+mn-ea"/>
          <a:cs typeface="+mn-cs"/>
        </a:defRPr>
      </a:lvl5pPr>
      <a:lvl6pPr marL="1396810" algn="l" defTabSz="558724" rtl="0" eaLnBrk="1" latinLnBrk="0" hangingPunct="1">
        <a:defRPr sz="1100" kern="1200">
          <a:solidFill>
            <a:schemeClr val="tx1"/>
          </a:solidFill>
          <a:latin typeface="+mn-lt"/>
          <a:ea typeface="+mn-ea"/>
          <a:cs typeface="+mn-cs"/>
        </a:defRPr>
      </a:lvl6pPr>
      <a:lvl7pPr marL="1676172" algn="l" defTabSz="558724" rtl="0" eaLnBrk="1" latinLnBrk="0" hangingPunct="1">
        <a:defRPr sz="1100" kern="1200">
          <a:solidFill>
            <a:schemeClr val="tx1"/>
          </a:solidFill>
          <a:latin typeface="+mn-lt"/>
          <a:ea typeface="+mn-ea"/>
          <a:cs typeface="+mn-cs"/>
        </a:defRPr>
      </a:lvl7pPr>
      <a:lvl8pPr marL="1955533" algn="l" defTabSz="558724" rtl="0" eaLnBrk="1" latinLnBrk="0" hangingPunct="1">
        <a:defRPr sz="1100" kern="1200">
          <a:solidFill>
            <a:schemeClr val="tx1"/>
          </a:solidFill>
          <a:latin typeface="+mn-lt"/>
          <a:ea typeface="+mn-ea"/>
          <a:cs typeface="+mn-cs"/>
        </a:defRPr>
      </a:lvl8pPr>
      <a:lvl9pPr marL="2234895" algn="l" defTabSz="558724"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emf"/><Relationship Id="rId5" Type="http://schemas.openxmlformats.org/officeDocument/2006/relationships/image" Target="../media/image9.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D8A36F3-7ADB-4E47-925E-9E03C8B7FE4D}"/>
              </a:ext>
            </a:extLst>
          </p:cNvPr>
          <p:cNvPicPr>
            <a:picLocks/>
          </p:cNvPicPr>
          <p:nvPr/>
        </p:nvPicPr>
        <p:blipFill rotWithShape="1">
          <a:blip r:embed="rId3"/>
          <a:srcRect l="4413" r="4413"/>
          <a:stretch/>
        </p:blipFill>
        <p:spPr>
          <a:xfrm>
            <a:off x="0" y="-94594"/>
            <a:ext cx="11887200" cy="7168740"/>
          </a:xfrm>
          <a:prstGeom prst="rect">
            <a:avLst/>
          </a:prstGeom>
        </p:spPr>
      </p:pic>
      <p:graphicFrame>
        <p:nvGraphicFramePr>
          <p:cNvPr id="2" name="Object 1" hidden="1"/>
          <p:cNvGraphicFramePr>
            <a:graphicFrameLocks noChangeAspect="1"/>
          </p:cNvGraphicFramePr>
          <p:nvPr>
            <p:custDataLst>
              <p:tags r:id="rId1"/>
            </p:custDataLst>
          </p:nvPr>
        </p:nvGraphicFramePr>
        <p:xfrm>
          <a:off x="1590" y="1588"/>
          <a:ext cx="1589" cy="1589"/>
        </p:xfrm>
        <a:graphic>
          <a:graphicData uri="http://schemas.openxmlformats.org/presentationml/2006/ole">
            <mc:AlternateContent xmlns:mc="http://schemas.openxmlformats.org/markup-compatibility/2006">
              <mc:Choice xmlns:v="urn:schemas-microsoft-com:vml" Requires="v">
                <p:oleObj name="think-cell Slide" r:id="rId4" imgW="378" imgH="379" progId="TCLayout.ActiveDocument.1">
                  <p:embed/>
                </p:oleObj>
              </mc:Choice>
              <mc:Fallback>
                <p:oleObj name="think-cell Slide" r:id="rId4" imgW="378" imgH="379" progId="TCLayout.ActiveDocument.1">
                  <p:embed/>
                  <p:pic>
                    <p:nvPicPr>
                      <p:cNvPr id="2" name="Object 1" hidden="1"/>
                      <p:cNvPicPr/>
                      <p:nvPr/>
                    </p:nvPicPr>
                    <p:blipFill>
                      <a:blip r:embed="rId5"/>
                      <a:stretch>
                        <a:fillRect/>
                      </a:stretch>
                    </p:blipFill>
                    <p:spPr>
                      <a:xfrm>
                        <a:off x="1590" y="1588"/>
                        <a:ext cx="1589" cy="1589"/>
                      </a:xfrm>
                      <a:prstGeom prst="rect">
                        <a:avLst/>
                      </a:prstGeom>
                    </p:spPr>
                  </p:pic>
                </p:oleObj>
              </mc:Fallback>
            </mc:AlternateContent>
          </a:graphicData>
        </a:graphic>
      </p:graphicFrame>
      <p:sp>
        <p:nvSpPr>
          <p:cNvPr id="4" name="Rectangle 3"/>
          <p:cNvSpPr/>
          <p:nvPr/>
        </p:nvSpPr>
        <p:spPr>
          <a:xfrm>
            <a:off x="7269614" y="2"/>
            <a:ext cx="4327301" cy="4439406"/>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3" rIns="91423" bIns="45713" rtlCol="0" anchor="ctr"/>
          <a:lstStyle/>
          <a:p>
            <a:pPr algn="ctr"/>
            <a:endParaRPr lang="en-US"/>
          </a:p>
        </p:txBody>
      </p:sp>
      <p:sp>
        <p:nvSpPr>
          <p:cNvPr id="11" name="TextBox 10"/>
          <p:cNvSpPr txBox="1"/>
          <p:nvPr/>
        </p:nvSpPr>
        <p:spPr>
          <a:xfrm>
            <a:off x="7396082" y="284439"/>
            <a:ext cx="4074365" cy="4154969"/>
          </a:xfrm>
          <a:prstGeom prst="rect">
            <a:avLst/>
          </a:prstGeom>
          <a:noFill/>
        </p:spPr>
        <p:txBody>
          <a:bodyPr wrap="square" lIns="91423" tIns="45713" rIns="91423" bIns="45713" rtlCol="0">
            <a:spAutoFit/>
          </a:bodyPr>
          <a:lstStyle/>
          <a:p>
            <a:r>
              <a:rPr lang="en-US" sz="3200" b="1" kern="1500" spc="200" dirty="0">
                <a:solidFill>
                  <a:schemeClr val="bg1"/>
                </a:solidFill>
              </a:rPr>
              <a:t>Proposal for </a:t>
            </a:r>
          </a:p>
          <a:p>
            <a:endParaRPr lang="en-US" sz="3200" b="1" kern="1500" spc="200" dirty="0">
              <a:solidFill>
                <a:schemeClr val="bg1"/>
              </a:solidFill>
            </a:endParaRPr>
          </a:p>
          <a:p>
            <a:endParaRPr lang="en-US" sz="3200" b="1" kern="1500" spc="200" dirty="0">
              <a:solidFill>
                <a:schemeClr val="bg1"/>
              </a:solidFill>
            </a:endParaRPr>
          </a:p>
          <a:p>
            <a:endParaRPr lang="en-US" sz="3200" b="1" kern="1500" spc="200" dirty="0">
              <a:solidFill>
                <a:schemeClr val="bg1"/>
              </a:solidFill>
            </a:endParaRPr>
          </a:p>
          <a:p>
            <a:endParaRPr lang="en-US" sz="3200" b="1" kern="1500" spc="200" dirty="0">
              <a:solidFill>
                <a:schemeClr val="bg1"/>
              </a:solidFill>
            </a:endParaRPr>
          </a:p>
          <a:p>
            <a:endParaRPr lang="en-US" sz="3200" b="1" kern="1500" spc="200" dirty="0">
              <a:solidFill>
                <a:schemeClr val="bg1"/>
              </a:solidFill>
            </a:endParaRPr>
          </a:p>
          <a:p>
            <a:r>
              <a:rPr lang="en-US" sz="2400" b="1" kern="1500" spc="200" dirty="0">
                <a:solidFill>
                  <a:schemeClr val="bg1"/>
                </a:solidFill>
              </a:rPr>
              <a:t>2025</a:t>
            </a:r>
          </a:p>
          <a:p>
            <a:endParaRPr lang="en-US" sz="2400" b="1" kern="1500" spc="200" dirty="0">
              <a:solidFill>
                <a:schemeClr val="bg1"/>
              </a:solidFill>
            </a:endParaRPr>
          </a:p>
          <a:p>
            <a:r>
              <a:rPr lang="en-US" sz="2400" b="1" kern="1500" spc="200" dirty="0">
                <a:solidFill>
                  <a:schemeClr val="bg1"/>
                </a:solidFill>
              </a:rPr>
              <a:t>Nomination Details</a:t>
            </a:r>
          </a:p>
        </p:txBody>
      </p:sp>
      <p:sp>
        <p:nvSpPr>
          <p:cNvPr id="27" name="TextBox 26">
            <a:extLst>
              <a:ext uri="{FF2B5EF4-FFF2-40B4-BE49-F238E27FC236}">
                <a16:creationId xmlns:a16="http://schemas.microsoft.com/office/drawing/2014/main" id="{7378EFB9-BA2F-4262-A843-FAEB391FE605}"/>
              </a:ext>
            </a:extLst>
          </p:cNvPr>
          <p:cNvSpPr txBox="1"/>
          <p:nvPr/>
        </p:nvSpPr>
        <p:spPr>
          <a:xfrm>
            <a:off x="3345543" y="6474373"/>
            <a:ext cx="5196114" cy="615539"/>
          </a:xfrm>
          <a:prstGeom prst="rect">
            <a:avLst/>
          </a:prstGeom>
          <a:noFill/>
        </p:spPr>
        <p:txBody>
          <a:bodyPr wrap="square" lIns="91423" tIns="45713" rIns="91423" bIns="45713" rtlCol="0">
            <a:spAutoFit/>
          </a:bodyPr>
          <a:lstStyle/>
          <a:p>
            <a:pPr algn="ctr"/>
            <a:r>
              <a:rPr lang="en-US" sz="1700" i="1" dirty="0">
                <a:solidFill>
                  <a:schemeClr val="bg1"/>
                </a:solidFill>
              </a:rPr>
              <a:t>The Growth Pipeline™ Company</a:t>
            </a:r>
          </a:p>
          <a:p>
            <a:pPr algn="ctr"/>
            <a:r>
              <a:rPr lang="en-US" sz="1700" i="1" dirty="0">
                <a:solidFill>
                  <a:schemeClr val="bg1"/>
                </a:solidFill>
              </a:rPr>
              <a:t>Powering clients to a future shaped by growth</a:t>
            </a:r>
          </a:p>
        </p:txBody>
      </p:sp>
      <p:grpSp>
        <p:nvGrpSpPr>
          <p:cNvPr id="28" name="Group 27"/>
          <p:cNvGrpSpPr/>
          <p:nvPr/>
        </p:nvGrpSpPr>
        <p:grpSpPr>
          <a:xfrm>
            <a:off x="2089138" y="265121"/>
            <a:ext cx="4425633" cy="234916"/>
            <a:chOff x="5898353" y="6426427"/>
            <a:chExt cx="2881733" cy="152964"/>
          </a:xfrm>
          <a:solidFill>
            <a:schemeClr val="bg1"/>
          </a:solidFill>
        </p:grpSpPr>
        <p:sp>
          <p:nvSpPr>
            <p:cNvPr id="29" name="Freeform 7"/>
            <p:cNvSpPr>
              <a:spLocks/>
            </p:cNvSpPr>
            <p:nvPr/>
          </p:nvSpPr>
          <p:spPr bwMode="auto">
            <a:xfrm>
              <a:off x="5898353" y="6465351"/>
              <a:ext cx="75116" cy="101749"/>
            </a:xfrm>
            <a:custGeom>
              <a:avLst/>
              <a:gdLst>
                <a:gd name="T0" fmla="*/ 43 w 110"/>
                <a:gd name="T1" fmla="*/ 76 h 149"/>
                <a:gd name="T2" fmla="*/ 70 w 110"/>
                <a:gd name="T3" fmla="*/ 76 h 149"/>
                <a:gd name="T4" fmla="*/ 82 w 110"/>
                <a:gd name="T5" fmla="*/ 77 h 149"/>
                <a:gd name="T6" fmla="*/ 88 w 110"/>
                <a:gd name="T7" fmla="*/ 81 h 149"/>
                <a:gd name="T8" fmla="*/ 91 w 110"/>
                <a:gd name="T9" fmla="*/ 86 h 149"/>
                <a:gd name="T10" fmla="*/ 93 w 110"/>
                <a:gd name="T11" fmla="*/ 95 h 149"/>
                <a:gd name="T12" fmla="*/ 97 w 110"/>
                <a:gd name="T13" fmla="*/ 95 h 149"/>
                <a:gd name="T14" fmla="*/ 97 w 110"/>
                <a:gd name="T15" fmla="*/ 85 h 149"/>
                <a:gd name="T16" fmla="*/ 96 w 110"/>
                <a:gd name="T17" fmla="*/ 73 h 149"/>
                <a:gd name="T18" fmla="*/ 97 w 110"/>
                <a:gd name="T19" fmla="*/ 64 h 149"/>
                <a:gd name="T20" fmla="*/ 97 w 110"/>
                <a:gd name="T21" fmla="*/ 56 h 149"/>
                <a:gd name="T22" fmla="*/ 97 w 110"/>
                <a:gd name="T23" fmla="*/ 50 h 149"/>
                <a:gd name="T24" fmla="*/ 92 w 110"/>
                <a:gd name="T25" fmla="*/ 50 h 149"/>
                <a:gd name="T26" fmla="*/ 90 w 110"/>
                <a:gd name="T27" fmla="*/ 59 h 149"/>
                <a:gd name="T28" fmla="*/ 87 w 110"/>
                <a:gd name="T29" fmla="*/ 64 h 149"/>
                <a:gd name="T30" fmla="*/ 81 w 110"/>
                <a:gd name="T31" fmla="*/ 67 h 149"/>
                <a:gd name="T32" fmla="*/ 69 w 110"/>
                <a:gd name="T33" fmla="*/ 68 h 149"/>
                <a:gd name="T34" fmla="*/ 43 w 110"/>
                <a:gd name="T35" fmla="*/ 68 h 149"/>
                <a:gd name="T36" fmla="*/ 43 w 110"/>
                <a:gd name="T37" fmla="*/ 8 h 149"/>
                <a:gd name="T38" fmla="*/ 69 w 110"/>
                <a:gd name="T39" fmla="*/ 8 h 149"/>
                <a:gd name="T40" fmla="*/ 86 w 110"/>
                <a:gd name="T41" fmla="*/ 9 h 149"/>
                <a:gd name="T42" fmla="*/ 96 w 110"/>
                <a:gd name="T43" fmla="*/ 13 h 149"/>
                <a:gd name="T44" fmla="*/ 102 w 110"/>
                <a:gd name="T45" fmla="*/ 20 h 149"/>
                <a:gd name="T46" fmla="*/ 105 w 110"/>
                <a:gd name="T47" fmla="*/ 31 h 149"/>
                <a:gd name="T48" fmla="*/ 110 w 110"/>
                <a:gd name="T49" fmla="*/ 31 h 149"/>
                <a:gd name="T50" fmla="*/ 109 w 110"/>
                <a:gd name="T51" fmla="*/ 0 h 149"/>
                <a:gd name="T52" fmla="*/ 49 w 110"/>
                <a:gd name="T53" fmla="*/ 1 h 149"/>
                <a:gd name="T54" fmla="*/ 0 w 110"/>
                <a:gd name="T55" fmla="*/ 0 h 149"/>
                <a:gd name="T56" fmla="*/ 0 w 110"/>
                <a:gd name="T57" fmla="*/ 6 h 149"/>
                <a:gd name="T58" fmla="*/ 12 w 110"/>
                <a:gd name="T59" fmla="*/ 6 h 149"/>
                <a:gd name="T60" fmla="*/ 18 w 110"/>
                <a:gd name="T61" fmla="*/ 9 h 149"/>
                <a:gd name="T62" fmla="*/ 20 w 110"/>
                <a:gd name="T63" fmla="*/ 14 h 149"/>
                <a:gd name="T64" fmla="*/ 22 w 110"/>
                <a:gd name="T65" fmla="*/ 24 h 149"/>
                <a:gd name="T66" fmla="*/ 22 w 110"/>
                <a:gd name="T67" fmla="*/ 119 h 149"/>
                <a:gd name="T68" fmla="*/ 20 w 110"/>
                <a:gd name="T69" fmla="*/ 131 h 149"/>
                <a:gd name="T70" fmla="*/ 18 w 110"/>
                <a:gd name="T71" fmla="*/ 139 h 149"/>
                <a:gd name="T72" fmla="*/ 12 w 110"/>
                <a:gd name="T73" fmla="*/ 143 h 149"/>
                <a:gd name="T74" fmla="*/ 0 w 110"/>
                <a:gd name="T75" fmla="*/ 143 h 149"/>
                <a:gd name="T76" fmla="*/ 0 w 110"/>
                <a:gd name="T77" fmla="*/ 149 h 149"/>
                <a:gd name="T78" fmla="*/ 32 w 110"/>
                <a:gd name="T79" fmla="*/ 148 h 149"/>
                <a:gd name="T80" fmla="*/ 64 w 110"/>
                <a:gd name="T81" fmla="*/ 149 h 149"/>
                <a:gd name="T82" fmla="*/ 64 w 110"/>
                <a:gd name="T83" fmla="*/ 143 h 149"/>
                <a:gd name="T84" fmla="*/ 59 w 110"/>
                <a:gd name="T85" fmla="*/ 143 h 149"/>
                <a:gd name="T86" fmla="*/ 55 w 110"/>
                <a:gd name="T87" fmla="*/ 143 h 149"/>
                <a:gd name="T88" fmla="*/ 52 w 110"/>
                <a:gd name="T89" fmla="*/ 143 h 149"/>
                <a:gd name="T90" fmla="*/ 49 w 110"/>
                <a:gd name="T91" fmla="*/ 141 h 149"/>
                <a:gd name="T92" fmla="*/ 46 w 110"/>
                <a:gd name="T93" fmla="*/ 139 h 149"/>
                <a:gd name="T94" fmla="*/ 45 w 110"/>
                <a:gd name="T95" fmla="*/ 136 h 149"/>
                <a:gd name="T96" fmla="*/ 43 w 110"/>
                <a:gd name="T97" fmla="*/ 132 h 149"/>
                <a:gd name="T98" fmla="*/ 43 w 110"/>
                <a:gd name="T99" fmla="*/ 127 h 149"/>
                <a:gd name="T100" fmla="*/ 43 w 110"/>
                <a:gd name="T101" fmla="*/ 7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149">
                  <a:moveTo>
                    <a:pt x="43" y="76"/>
                  </a:moveTo>
                  <a:lnTo>
                    <a:pt x="70" y="76"/>
                  </a:lnTo>
                  <a:lnTo>
                    <a:pt x="82" y="77"/>
                  </a:lnTo>
                  <a:lnTo>
                    <a:pt x="88" y="81"/>
                  </a:lnTo>
                  <a:lnTo>
                    <a:pt x="91" y="86"/>
                  </a:lnTo>
                  <a:lnTo>
                    <a:pt x="93" y="95"/>
                  </a:lnTo>
                  <a:lnTo>
                    <a:pt x="97" y="95"/>
                  </a:lnTo>
                  <a:lnTo>
                    <a:pt x="97" y="85"/>
                  </a:lnTo>
                  <a:lnTo>
                    <a:pt x="96" y="73"/>
                  </a:lnTo>
                  <a:lnTo>
                    <a:pt x="97" y="64"/>
                  </a:lnTo>
                  <a:lnTo>
                    <a:pt x="97" y="56"/>
                  </a:lnTo>
                  <a:lnTo>
                    <a:pt x="97" y="50"/>
                  </a:lnTo>
                  <a:lnTo>
                    <a:pt x="92" y="50"/>
                  </a:lnTo>
                  <a:lnTo>
                    <a:pt x="90" y="59"/>
                  </a:lnTo>
                  <a:lnTo>
                    <a:pt x="87" y="64"/>
                  </a:lnTo>
                  <a:lnTo>
                    <a:pt x="81" y="67"/>
                  </a:lnTo>
                  <a:lnTo>
                    <a:pt x="69" y="68"/>
                  </a:lnTo>
                  <a:lnTo>
                    <a:pt x="43" y="68"/>
                  </a:lnTo>
                  <a:lnTo>
                    <a:pt x="43" y="8"/>
                  </a:lnTo>
                  <a:lnTo>
                    <a:pt x="69" y="8"/>
                  </a:lnTo>
                  <a:lnTo>
                    <a:pt x="86" y="9"/>
                  </a:lnTo>
                  <a:lnTo>
                    <a:pt x="96" y="13"/>
                  </a:lnTo>
                  <a:lnTo>
                    <a:pt x="102" y="20"/>
                  </a:lnTo>
                  <a:lnTo>
                    <a:pt x="105" y="31"/>
                  </a:lnTo>
                  <a:lnTo>
                    <a:pt x="110" y="31"/>
                  </a:lnTo>
                  <a:lnTo>
                    <a:pt x="109" y="0"/>
                  </a:lnTo>
                  <a:lnTo>
                    <a:pt x="49" y="1"/>
                  </a:lnTo>
                  <a:lnTo>
                    <a:pt x="0" y="0"/>
                  </a:lnTo>
                  <a:lnTo>
                    <a:pt x="0" y="6"/>
                  </a:lnTo>
                  <a:lnTo>
                    <a:pt x="12" y="6"/>
                  </a:lnTo>
                  <a:lnTo>
                    <a:pt x="18" y="9"/>
                  </a:lnTo>
                  <a:lnTo>
                    <a:pt x="20" y="14"/>
                  </a:lnTo>
                  <a:lnTo>
                    <a:pt x="22" y="24"/>
                  </a:lnTo>
                  <a:lnTo>
                    <a:pt x="22" y="119"/>
                  </a:lnTo>
                  <a:lnTo>
                    <a:pt x="20" y="131"/>
                  </a:lnTo>
                  <a:lnTo>
                    <a:pt x="18" y="139"/>
                  </a:lnTo>
                  <a:lnTo>
                    <a:pt x="12" y="143"/>
                  </a:lnTo>
                  <a:lnTo>
                    <a:pt x="0" y="143"/>
                  </a:lnTo>
                  <a:lnTo>
                    <a:pt x="0" y="149"/>
                  </a:lnTo>
                  <a:lnTo>
                    <a:pt x="32" y="148"/>
                  </a:lnTo>
                  <a:lnTo>
                    <a:pt x="64" y="149"/>
                  </a:lnTo>
                  <a:lnTo>
                    <a:pt x="64" y="143"/>
                  </a:lnTo>
                  <a:lnTo>
                    <a:pt x="59" y="143"/>
                  </a:lnTo>
                  <a:lnTo>
                    <a:pt x="55" y="143"/>
                  </a:lnTo>
                  <a:lnTo>
                    <a:pt x="52" y="143"/>
                  </a:lnTo>
                  <a:lnTo>
                    <a:pt x="49" y="141"/>
                  </a:lnTo>
                  <a:lnTo>
                    <a:pt x="46" y="139"/>
                  </a:lnTo>
                  <a:lnTo>
                    <a:pt x="45" y="136"/>
                  </a:lnTo>
                  <a:lnTo>
                    <a:pt x="43" y="132"/>
                  </a:lnTo>
                  <a:lnTo>
                    <a:pt x="43" y="127"/>
                  </a:lnTo>
                  <a:lnTo>
                    <a:pt x="43"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0" name="Freeform 8"/>
            <p:cNvSpPr>
              <a:spLocks noEditPoints="1"/>
            </p:cNvSpPr>
            <p:nvPr/>
          </p:nvSpPr>
          <p:spPr bwMode="auto">
            <a:xfrm>
              <a:off x="6082729" y="6465351"/>
              <a:ext cx="101066" cy="101749"/>
            </a:xfrm>
            <a:custGeom>
              <a:avLst/>
              <a:gdLst>
                <a:gd name="T0" fmla="*/ 47 w 148"/>
                <a:gd name="T1" fmla="*/ 72 h 149"/>
                <a:gd name="T2" fmla="*/ 42 w 148"/>
                <a:gd name="T3" fmla="*/ 9 h 149"/>
                <a:gd name="T4" fmla="*/ 50 w 148"/>
                <a:gd name="T5" fmla="*/ 8 h 149"/>
                <a:gd name="T6" fmla="*/ 69 w 148"/>
                <a:gd name="T7" fmla="*/ 9 h 149"/>
                <a:gd name="T8" fmla="*/ 87 w 148"/>
                <a:gd name="T9" fmla="*/ 20 h 149"/>
                <a:gd name="T10" fmla="*/ 92 w 148"/>
                <a:gd name="T11" fmla="*/ 40 h 149"/>
                <a:gd name="T12" fmla="*/ 86 w 148"/>
                <a:gd name="T13" fmla="*/ 58 h 149"/>
                <a:gd name="T14" fmla="*/ 68 w 148"/>
                <a:gd name="T15" fmla="*/ 69 h 149"/>
                <a:gd name="T16" fmla="*/ 148 w 148"/>
                <a:gd name="T17" fmla="*/ 143 h 149"/>
                <a:gd name="T18" fmla="*/ 130 w 148"/>
                <a:gd name="T19" fmla="*/ 136 h 149"/>
                <a:gd name="T20" fmla="*/ 116 w 148"/>
                <a:gd name="T21" fmla="*/ 121 h 149"/>
                <a:gd name="T22" fmla="*/ 97 w 148"/>
                <a:gd name="T23" fmla="*/ 94 h 149"/>
                <a:gd name="T24" fmla="*/ 96 w 148"/>
                <a:gd name="T25" fmla="*/ 69 h 149"/>
                <a:gd name="T26" fmla="*/ 112 w 148"/>
                <a:gd name="T27" fmla="*/ 50 h 149"/>
                <a:gd name="T28" fmla="*/ 114 w 148"/>
                <a:gd name="T29" fmla="*/ 29 h 149"/>
                <a:gd name="T30" fmla="*/ 105 w 148"/>
                <a:gd name="T31" fmla="*/ 14 h 149"/>
                <a:gd name="T32" fmla="*/ 82 w 148"/>
                <a:gd name="T33" fmla="*/ 2 h 149"/>
                <a:gd name="T34" fmla="*/ 51 w 148"/>
                <a:gd name="T35" fmla="*/ 1 h 149"/>
                <a:gd name="T36" fmla="*/ 33 w 148"/>
                <a:gd name="T37" fmla="*/ 1 h 149"/>
                <a:gd name="T38" fmla="*/ 0 w 148"/>
                <a:gd name="T39" fmla="*/ 6 h 149"/>
                <a:gd name="T40" fmla="*/ 8 w 148"/>
                <a:gd name="T41" fmla="*/ 6 h 149"/>
                <a:gd name="T42" fmla="*/ 14 w 148"/>
                <a:gd name="T43" fmla="*/ 8 h 149"/>
                <a:gd name="T44" fmla="*/ 19 w 148"/>
                <a:gd name="T45" fmla="*/ 13 h 149"/>
                <a:gd name="T46" fmla="*/ 20 w 148"/>
                <a:gd name="T47" fmla="*/ 22 h 149"/>
                <a:gd name="T48" fmla="*/ 19 w 148"/>
                <a:gd name="T49" fmla="*/ 134 h 149"/>
                <a:gd name="T50" fmla="*/ 15 w 148"/>
                <a:gd name="T51" fmla="*/ 140 h 149"/>
                <a:gd name="T52" fmla="*/ 9 w 148"/>
                <a:gd name="T53" fmla="*/ 143 h 149"/>
                <a:gd name="T54" fmla="*/ 0 w 148"/>
                <a:gd name="T55" fmla="*/ 143 h 149"/>
                <a:gd name="T56" fmla="*/ 32 w 148"/>
                <a:gd name="T57" fmla="*/ 148 h 149"/>
                <a:gd name="T58" fmla="*/ 63 w 148"/>
                <a:gd name="T59" fmla="*/ 143 h 149"/>
                <a:gd name="T60" fmla="*/ 54 w 148"/>
                <a:gd name="T61" fmla="*/ 143 h 149"/>
                <a:gd name="T62" fmla="*/ 47 w 148"/>
                <a:gd name="T63" fmla="*/ 141 h 149"/>
                <a:gd name="T64" fmla="*/ 43 w 148"/>
                <a:gd name="T65" fmla="*/ 136 h 149"/>
                <a:gd name="T66" fmla="*/ 42 w 148"/>
                <a:gd name="T67" fmla="*/ 127 h 149"/>
                <a:gd name="T68" fmla="*/ 63 w 148"/>
                <a:gd name="T69" fmla="*/ 78 h 149"/>
                <a:gd name="T70" fmla="*/ 95 w 148"/>
                <a:gd name="T71" fmla="*/ 126 h 149"/>
                <a:gd name="T72" fmla="*/ 123 w 148"/>
                <a:gd name="T73" fmla="*/ 148 h 149"/>
                <a:gd name="T74" fmla="*/ 148 w 148"/>
                <a:gd name="T7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9">
                  <a:moveTo>
                    <a:pt x="54" y="72"/>
                  </a:moveTo>
                  <a:lnTo>
                    <a:pt x="47" y="72"/>
                  </a:lnTo>
                  <a:lnTo>
                    <a:pt x="42" y="71"/>
                  </a:lnTo>
                  <a:lnTo>
                    <a:pt x="42" y="9"/>
                  </a:lnTo>
                  <a:lnTo>
                    <a:pt x="46" y="8"/>
                  </a:lnTo>
                  <a:lnTo>
                    <a:pt x="50" y="8"/>
                  </a:lnTo>
                  <a:lnTo>
                    <a:pt x="55" y="8"/>
                  </a:lnTo>
                  <a:lnTo>
                    <a:pt x="69" y="9"/>
                  </a:lnTo>
                  <a:lnTo>
                    <a:pt x="79" y="13"/>
                  </a:lnTo>
                  <a:lnTo>
                    <a:pt x="87" y="20"/>
                  </a:lnTo>
                  <a:lnTo>
                    <a:pt x="91" y="29"/>
                  </a:lnTo>
                  <a:lnTo>
                    <a:pt x="92" y="40"/>
                  </a:lnTo>
                  <a:lnTo>
                    <a:pt x="91" y="49"/>
                  </a:lnTo>
                  <a:lnTo>
                    <a:pt x="86" y="58"/>
                  </a:lnTo>
                  <a:lnTo>
                    <a:pt x="79" y="64"/>
                  </a:lnTo>
                  <a:lnTo>
                    <a:pt x="68" y="69"/>
                  </a:lnTo>
                  <a:lnTo>
                    <a:pt x="54" y="72"/>
                  </a:lnTo>
                  <a:close/>
                  <a:moveTo>
                    <a:pt x="148" y="143"/>
                  </a:moveTo>
                  <a:lnTo>
                    <a:pt x="139" y="141"/>
                  </a:lnTo>
                  <a:lnTo>
                    <a:pt x="130" y="136"/>
                  </a:lnTo>
                  <a:lnTo>
                    <a:pt x="124" y="130"/>
                  </a:lnTo>
                  <a:lnTo>
                    <a:pt x="116" y="121"/>
                  </a:lnTo>
                  <a:lnTo>
                    <a:pt x="107" y="109"/>
                  </a:lnTo>
                  <a:lnTo>
                    <a:pt x="97" y="94"/>
                  </a:lnTo>
                  <a:lnTo>
                    <a:pt x="83" y="74"/>
                  </a:lnTo>
                  <a:lnTo>
                    <a:pt x="96" y="69"/>
                  </a:lnTo>
                  <a:lnTo>
                    <a:pt x="106" y="62"/>
                  </a:lnTo>
                  <a:lnTo>
                    <a:pt x="112" y="50"/>
                  </a:lnTo>
                  <a:lnTo>
                    <a:pt x="115" y="38"/>
                  </a:lnTo>
                  <a:lnTo>
                    <a:pt x="114" y="29"/>
                  </a:lnTo>
                  <a:lnTo>
                    <a:pt x="111" y="22"/>
                  </a:lnTo>
                  <a:lnTo>
                    <a:pt x="105" y="14"/>
                  </a:lnTo>
                  <a:lnTo>
                    <a:pt x="96" y="6"/>
                  </a:lnTo>
                  <a:lnTo>
                    <a:pt x="82" y="2"/>
                  </a:lnTo>
                  <a:lnTo>
                    <a:pt x="64" y="0"/>
                  </a:lnTo>
                  <a:lnTo>
                    <a:pt x="51" y="1"/>
                  </a:lnTo>
                  <a:lnTo>
                    <a:pt x="42" y="1"/>
                  </a:lnTo>
                  <a:lnTo>
                    <a:pt x="33" y="1"/>
                  </a:lnTo>
                  <a:lnTo>
                    <a:pt x="0" y="0"/>
                  </a:lnTo>
                  <a:lnTo>
                    <a:pt x="0" y="6"/>
                  </a:lnTo>
                  <a:lnTo>
                    <a:pt x="4" y="6"/>
                  </a:lnTo>
                  <a:lnTo>
                    <a:pt x="8" y="6"/>
                  </a:lnTo>
                  <a:lnTo>
                    <a:pt x="11" y="8"/>
                  </a:lnTo>
                  <a:lnTo>
                    <a:pt x="14" y="8"/>
                  </a:lnTo>
                  <a:lnTo>
                    <a:pt x="17" y="10"/>
                  </a:lnTo>
                  <a:lnTo>
                    <a:pt x="19" y="13"/>
                  </a:lnTo>
                  <a:lnTo>
                    <a:pt x="19" y="17"/>
                  </a:lnTo>
                  <a:lnTo>
                    <a:pt x="20" y="22"/>
                  </a:lnTo>
                  <a:lnTo>
                    <a:pt x="20" y="128"/>
                  </a:lnTo>
                  <a:lnTo>
                    <a:pt x="19" y="134"/>
                  </a:lnTo>
                  <a:lnTo>
                    <a:pt x="18" y="137"/>
                  </a:lnTo>
                  <a:lnTo>
                    <a:pt x="15" y="140"/>
                  </a:lnTo>
                  <a:lnTo>
                    <a:pt x="13" y="141"/>
                  </a:lnTo>
                  <a:lnTo>
                    <a:pt x="9" y="143"/>
                  </a:lnTo>
                  <a:lnTo>
                    <a:pt x="5" y="143"/>
                  </a:lnTo>
                  <a:lnTo>
                    <a:pt x="0" y="143"/>
                  </a:lnTo>
                  <a:lnTo>
                    <a:pt x="0" y="149"/>
                  </a:lnTo>
                  <a:lnTo>
                    <a:pt x="32" y="148"/>
                  </a:lnTo>
                  <a:lnTo>
                    <a:pt x="63" y="149"/>
                  </a:lnTo>
                  <a:lnTo>
                    <a:pt x="63" y="143"/>
                  </a:lnTo>
                  <a:lnTo>
                    <a:pt x="57" y="143"/>
                  </a:lnTo>
                  <a:lnTo>
                    <a:pt x="54" y="143"/>
                  </a:lnTo>
                  <a:lnTo>
                    <a:pt x="51" y="143"/>
                  </a:lnTo>
                  <a:lnTo>
                    <a:pt x="47" y="141"/>
                  </a:lnTo>
                  <a:lnTo>
                    <a:pt x="45" y="139"/>
                  </a:lnTo>
                  <a:lnTo>
                    <a:pt x="43" y="136"/>
                  </a:lnTo>
                  <a:lnTo>
                    <a:pt x="42" y="132"/>
                  </a:lnTo>
                  <a:lnTo>
                    <a:pt x="42" y="127"/>
                  </a:lnTo>
                  <a:lnTo>
                    <a:pt x="42" y="78"/>
                  </a:lnTo>
                  <a:lnTo>
                    <a:pt x="63" y="78"/>
                  </a:lnTo>
                  <a:lnTo>
                    <a:pt x="78" y="103"/>
                  </a:lnTo>
                  <a:lnTo>
                    <a:pt x="95" y="126"/>
                  </a:lnTo>
                  <a:lnTo>
                    <a:pt x="114" y="149"/>
                  </a:lnTo>
                  <a:lnTo>
                    <a:pt x="123" y="148"/>
                  </a:lnTo>
                  <a:lnTo>
                    <a:pt x="132" y="148"/>
                  </a:lnTo>
                  <a:lnTo>
                    <a:pt x="148" y="149"/>
                  </a:lnTo>
                  <a:lnTo>
                    <a:pt x="148"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1" name="Freeform 9"/>
            <p:cNvSpPr>
              <a:spLocks noEditPoints="1"/>
            </p:cNvSpPr>
            <p:nvPr/>
          </p:nvSpPr>
          <p:spPr bwMode="auto">
            <a:xfrm>
              <a:off x="6286909" y="6463302"/>
              <a:ext cx="109260" cy="105846"/>
            </a:xfrm>
            <a:custGeom>
              <a:avLst/>
              <a:gdLst>
                <a:gd name="T0" fmla="*/ 83 w 160"/>
                <a:gd name="T1" fmla="*/ 148 h 155"/>
                <a:gd name="T2" fmla="*/ 68 w 160"/>
                <a:gd name="T3" fmla="*/ 146 h 155"/>
                <a:gd name="T4" fmla="*/ 55 w 160"/>
                <a:gd name="T5" fmla="*/ 139 h 155"/>
                <a:gd name="T6" fmla="*/ 44 w 160"/>
                <a:gd name="T7" fmla="*/ 129 h 155"/>
                <a:gd name="T8" fmla="*/ 36 w 160"/>
                <a:gd name="T9" fmla="*/ 116 h 155"/>
                <a:gd name="T10" fmla="*/ 30 w 160"/>
                <a:gd name="T11" fmla="*/ 102 h 155"/>
                <a:gd name="T12" fmla="*/ 27 w 160"/>
                <a:gd name="T13" fmla="*/ 86 h 155"/>
                <a:gd name="T14" fmla="*/ 26 w 160"/>
                <a:gd name="T15" fmla="*/ 72 h 155"/>
                <a:gd name="T16" fmla="*/ 27 w 160"/>
                <a:gd name="T17" fmla="*/ 50 h 155"/>
                <a:gd name="T18" fmla="*/ 35 w 160"/>
                <a:gd name="T19" fmla="*/ 32 h 155"/>
                <a:gd name="T20" fmla="*/ 45 w 160"/>
                <a:gd name="T21" fmla="*/ 18 h 155"/>
                <a:gd name="T22" fmla="*/ 60 w 160"/>
                <a:gd name="T23" fmla="*/ 11 h 155"/>
                <a:gd name="T24" fmla="*/ 78 w 160"/>
                <a:gd name="T25" fmla="*/ 7 h 155"/>
                <a:gd name="T26" fmla="*/ 94 w 160"/>
                <a:gd name="T27" fmla="*/ 9 h 155"/>
                <a:gd name="T28" fmla="*/ 106 w 160"/>
                <a:gd name="T29" fmla="*/ 17 h 155"/>
                <a:gd name="T30" fmla="*/ 117 w 160"/>
                <a:gd name="T31" fmla="*/ 27 h 155"/>
                <a:gd name="T32" fmla="*/ 126 w 160"/>
                <a:gd name="T33" fmla="*/ 39 h 155"/>
                <a:gd name="T34" fmla="*/ 131 w 160"/>
                <a:gd name="T35" fmla="*/ 54 h 155"/>
                <a:gd name="T36" fmla="*/ 135 w 160"/>
                <a:gd name="T37" fmla="*/ 68 h 155"/>
                <a:gd name="T38" fmla="*/ 136 w 160"/>
                <a:gd name="T39" fmla="*/ 83 h 155"/>
                <a:gd name="T40" fmla="*/ 133 w 160"/>
                <a:gd name="T41" fmla="*/ 104 h 155"/>
                <a:gd name="T42" fmla="*/ 127 w 160"/>
                <a:gd name="T43" fmla="*/ 122 h 155"/>
                <a:gd name="T44" fmla="*/ 115 w 160"/>
                <a:gd name="T45" fmla="*/ 137 h 155"/>
                <a:gd name="T46" fmla="*/ 101 w 160"/>
                <a:gd name="T47" fmla="*/ 144 h 155"/>
                <a:gd name="T48" fmla="*/ 83 w 160"/>
                <a:gd name="T49" fmla="*/ 148 h 155"/>
                <a:gd name="T50" fmla="*/ 81 w 160"/>
                <a:gd name="T51" fmla="*/ 0 h 155"/>
                <a:gd name="T52" fmla="*/ 58 w 160"/>
                <a:gd name="T53" fmla="*/ 3 h 155"/>
                <a:gd name="T54" fmla="*/ 39 w 160"/>
                <a:gd name="T55" fmla="*/ 12 h 155"/>
                <a:gd name="T56" fmla="*/ 23 w 160"/>
                <a:gd name="T57" fmla="*/ 25 h 155"/>
                <a:gd name="T58" fmla="*/ 10 w 160"/>
                <a:gd name="T59" fmla="*/ 41 h 155"/>
                <a:gd name="T60" fmla="*/ 3 w 160"/>
                <a:gd name="T61" fmla="*/ 59 h 155"/>
                <a:gd name="T62" fmla="*/ 0 w 160"/>
                <a:gd name="T63" fmla="*/ 79 h 155"/>
                <a:gd name="T64" fmla="*/ 4 w 160"/>
                <a:gd name="T65" fmla="*/ 98 h 155"/>
                <a:gd name="T66" fmla="*/ 12 w 160"/>
                <a:gd name="T67" fmla="*/ 116 h 155"/>
                <a:gd name="T68" fmla="*/ 23 w 160"/>
                <a:gd name="T69" fmla="*/ 131 h 155"/>
                <a:gd name="T70" fmla="*/ 40 w 160"/>
                <a:gd name="T71" fmla="*/ 144 h 155"/>
                <a:gd name="T72" fmla="*/ 59 w 160"/>
                <a:gd name="T73" fmla="*/ 152 h 155"/>
                <a:gd name="T74" fmla="*/ 81 w 160"/>
                <a:gd name="T75" fmla="*/ 155 h 155"/>
                <a:gd name="T76" fmla="*/ 103 w 160"/>
                <a:gd name="T77" fmla="*/ 152 h 155"/>
                <a:gd name="T78" fmla="*/ 123 w 160"/>
                <a:gd name="T79" fmla="*/ 143 h 155"/>
                <a:gd name="T80" fmla="*/ 138 w 160"/>
                <a:gd name="T81" fmla="*/ 130 h 155"/>
                <a:gd name="T82" fmla="*/ 150 w 160"/>
                <a:gd name="T83" fmla="*/ 115 h 155"/>
                <a:gd name="T84" fmla="*/ 158 w 160"/>
                <a:gd name="T85" fmla="*/ 95 h 155"/>
                <a:gd name="T86" fmla="*/ 160 w 160"/>
                <a:gd name="T87" fmla="*/ 76 h 155"/>
                <a:gd name="T88" fmla="*/ 158 w 160"/>
                <a:gd name="T89" fmla="*/ 57 h 155"/>
                <a:gd name="T90" fmla="*/ 150 w 160"/>
                <a:gd name="T91" fmla="*/ 39 h 155"/>
                <a:gd name="T92" fmla="*/ 137 w 160"/>
                <a:gd name="T93" fmla="*/ 23 h 155"/>
                <a:gd name="T94" fmla="*/ 122 w 160"/>
                <a:gd name="T95" fmla="*/ 11 h 155"/>
                <a:gd name="T96" fmla="*/ 103 w 160"/>
                <a:gd name="T97" fmla="*/ 3 h 155"/>
                <a:gd name="T98" fmla="*/ 81 w 160"/>
                <a:gd name="T9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55">
                  <a:moveTo>
                    <a:pt x="83" y="148"/>
                  </a:moveTo>
                  <a:lnTo>
                    <a:pt x="68" y="146"/>
                  </a:lnTo>
                  <a:lnTo>
                    <a:pt x="55" y="139"/>
                  </a:lnTo>
                  <a:lnTo>
                    <a:pt x="44" y="129"/>
                  </a:lnTo>
                  <a:lnTo>
                    <a:pt x="36" y="116"/>
                  </a:lnTo>
                  <a:lnTo>
                    <a:pt x="30" y="102"/>
                  </a:lnTo>
                  <a:lnTo>
                    <a:pt x="27" y="86"/>
                  </a:lnTo>
                  <a:lnTo>
                    <a:pt x="26" y="72"/>
                  </a:lnTo>
                  <a:lnTo>
                    <a:pt x="27" y="50"/>
                  </a:lnTo>
                  <a:lnTo>
                    <a:pt x="35" y="32"/>
                  </a:lnTo>
                  <a:lnTo>
                    <a:pt x="45" y="18"/>
                  </a:lnTo>
                  <a:lnTo>
                    <a:pt x="60" y="11"/>
                  </a:lnTo>
                  <a:lnTo>
                    <a:pt x="78" y="7"/>
                  </a:lnTo>
                  <a:lnTo>
                    <a:pt x="94" y="9"/>
                  </a:lnTo>
                  <a:lnTo>
                    <a:pt x="106" y="17"/>
                  </a:lnTo>
                  <a:lnTo>
                    <a:pt x="117" y="27"/>
                  </a:lnTo>
                  <a:lnTo>
                    <a:pt x="126" y="39"/>
                  </a:lnTo>
                  <a:lnTo>
                    <a:pt x="131" y="54"/>
                  </a:lnTo>
                  <a:lnTo>
                    <a:pt x="135" y="68"/>
                  </a:lnTo>
                  <a:lnTo>
                    <a:pt x="136" y="83"/>
                  </a:lnTo>
                  <a:lnTo>
                    <a:pt x="133" y="104"/>
                  </a:lnTo>
                  <a:lnTo>
                    <a:pt x="127" y="122"/>
                  </a:lnTo>
                  <a:lnTo>
                    <a:pt x="115" y="137"/>
                  </a:lnTo>
                  <a:lnTo>
                    <a:pt x="101" y="144"/>
                  </a:lnTo>
                  <a:lnTo>
                    <a:pt x="83" y="148"/>
                  </a:lnTo>
                  <a:close/>
                  <a:moveTo>
                    <a:pt x="81" y="0"/>
                  </a:moveTo>
                  <a:lnTo>
                    <a:pt x="58" y="3"/>
                  </a:lnTo>
                  <a:lnTo>
                    <a:pt x="39" y="12"/>
                  </a:lnTo>
                  <a:lnTo>
                    <a:pt x="23" y="25"/>
                  </a:lnTo>
                  <a:lnTo>
                    <a:pt x="10" y="41"/>
                  </a:lnTo>
                  <a:lnTo>
                    <a:pt x="3" y="59"/>
                  </a:lnTo>
                  <a:lnTo>
                    <a:pt x="0" y="79"/>
                  </a:lnTo>
                  <a:lnTo>
                    <a:pt x="4" y="98"/>
                  </a:lnTo>
                  <a:lnTo>
                    <a:pt x="12" y="116"/>
                  </a:lnTo>
                  <a:lnTo>
                    <a:pt x="23" y="131"/>
                  </a:lnTo>
                  <a:lnTo>
                    <a:pt x="40" y="144"/>
                  </a:lnTo>
                  <a:lnTo>
                    <a:pt x="59" y="152"/>
                  </a:lnTo>
                  <a:lnTo>
                    <a:pt x="81" y="155"/>
                  </a:lnTo>
                  <a:lnTo>
                    <a:pt x="103" y="152"/>
                  </a:lnTo>
                  <a:lnTo>
                    <a:pt x="123" y="143"/>
                  </a:lnTo>
                  <a:lnTo>
                    <a:pt x="138" y="130"/>
                  </a:lnTo>
                  <a:lnTo>
                    <a:pt x="150" y="115"/>
                  </a:lnTo>
                  <a:lnTo>
                    <a:pt x="158" y="95"/>
                  </a:lnTo>
                  <a:lnTo>
                    <a:pt x="160" y="76"/>
                  </a:lnTo>
                  <a:lnTo>
                    <a:pt x="158" y="57"/>
                  </a:lnTo>
                  <a:lnTo>
                    <a:pt x="150" y="39"/>
                  </a:lnTo>
                  <a:lnTo>
                    <a:pt x="137" y="23"/>
                  </a:lnTo>
                  <a:lnTo>
                    <a:pt x="122" y="11"/>
                  </a:lnTo>
                  <a:lnTo>
                    <a:pt x="103"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2" name="Freeform 10"/>
            <p:cNvSpPr>
              <a:spLocks/>
            </p:cNvSpPr>
            <p:nvPr/>
          </p:nvSpPr>
          <p:spPr bwMode="auto">
            <a:xfrm>
              <a:off x="6510892" y="6463302"/>
              <a:ext cx="61459" cy="105846"/>
            </a:xfrm>
            <a:custGeom>
              <a:avLst/>
              <a:gdLst>
                <a:gd name="T0" fmla="*/ 5 w 90"/>
                <a:gd name="T1" fmla="*/ 148 h 155"/>
                <a:gd name="T2" fmla="*/ 21 w 90"/>
                <a:gd name="T3" fmla="*/ 153 h 155"/>
                <a:gd name="T4" fmla="*/ 38 w 90"/>
                <a:gd name="T5" fmla="*/ 155 h 155"/>
                <a:gd name="T6" fmla="*/ 53 w 90"/>
                <a:gd name="T7" fmla="*/ 153 h 155"/>
                <a:gd name="T8" fmla="*/ 69 w 90"/>
                <a:gd name="T9" fmla="*/ 148 h 155"/>
                <a:gd name="T10" fmla="*/ 80 w 90"/>
                <a:gd name="T11" fmla="*/ 139 h 155"/>
                <a:gd name="T12" fmla="*/ 88 w 90"/>
                <a:gd name="T13" fmla="*/ 126 h 155"/>
                <a:gd name="T14" fmla="*/ 90 w 90"/>
                <a:gd name="T15" fmla="*/ 112 h 155"/>
                <a:gd name="T16" fmla="*/ 88 w 90"/>
                <a:gd name="T17" fmla="*/ 98 h 155"/>
                <a:gd name="T18" fmla="*/ 82 w 90"/>
                <a:gd name="T19" fmla="*/ 86 h 155"/>
                <a:gd name="T20" fmla="*/ 73 w 90"/>
                <a:gd name="T21" fmla="*/ 79 h 155"/>
                <a:gd name="T22" fmla="*/ 62 w 90"/>
                <a:gd name="T23" fmla="*/ 72 h 155"/>
                <a:gd name="T24" fmla="*/ 51 w 90"/>
                <a:gd name="T25" fmla="*/ 67 h 155"/>
                <a:gd name="T26" fmla="*/ 41 w 90"/>
                <a:gd name="T27" fmla="*/ 61 h 155"/>
                <a:gd name="T28" fmla="*/ 30 w 90"/>
                <a:gd name="T29" fmla="*/ 54 h 155"/>
                <a:gd name="T30" fmla="*/ 24 w 90"/>
                <a:gd name="T31" fmla="*/ 45 h 155"/>
                <a:gd name="T32" fmla="*/ 23 w 90"/>
                <a:gd name="T33" fmla="*/ 34 h 155"/>
                <a:gd name="T34" fmla="*/ 24 w 90"/>
                <a:gd name="T35" fmla="*/ 23 h 155"/>
                <a:gd name="T36" fmla="*/ 29 w 90"/>
                <a:gd name="T37" fmla="*/ 14 h 155"/>
                <a:gd name="T38" fmla="*/ 38 w 90"/>
                <a:gd name="T39" fmla="*/ 9 h 155"/>
                <a:gd name="T40" fmla="*/ 50 w 90"/>
                <a:gd name="T41" fmla="*/ 7 h 155"/>
                <a:gd name="T42" fmla="*/ 62 w 90"/>
                <a:gd name="T43" fmla="*/ 9 h 155"/>
                <a:gd name="T44" fmla="*/ 73 w 90"/>
                <a:gd name="T45" fmla="*/ 18 h 155"/>
                <a:gd name="T46" fmla="*/ 78 w 90"/>
                <a:gd name="T47" fmla="*/ 31 h 155"/>
                <a:gd name="T48" fmla="*/ 83 w 90"/>
                <a:gd name="T49" fmla="*/ 31 h 155"/>
                <a:gd name="T50" fmla="*/ 79 w 90"/>
                <a:gd name="T51" fmla="*/ 3 h 155"/>
                <a:gd name="T52" fmla="*/ 66 w 90"/>
                <a:gd name="T53" fmla="*/ 2 h 155"/>
                <a:gd name="T54" fmla="*/ 52 w 90"/>
                <a:gd name="T55" fmla="*/ 0 h 155"/>
                <a:gd name="T56" fmla="*/ 37 w 90"/>
                <a:gd name="T57" fmla="*/ 2 h 155"/>
                <a:gd name="T58" fmla="*/ 24 w 90"/>
                <a:gd name="T59" fmla="*/ 7 h 155"/>
                <a:gd name="T60" fmla="*/ 14 w 90"/>
                <a:gd name="T61" fmla="*/ 16 h 155"/>
                <a:gd name="T62" fmla="*/ 7 w 90"/>
                <a:gd name="T63" fmla="*/ 27 h 155"/>
                <a:gd name="T64" fmla="*/ 5 w 90"/>
                <a:gd name="T65" fmla="*/ 41 h 155"/>
                <a:gd name="T66" fmla="*/ 7 w 90"/>
                <a:gd name="T67" fmla="*/ 56 h 155"/>
                <a:gd name="T68" fmla="*/ 12 w 90"/>
                <a:gd name="T69" fmla="*/ 67 h 155"/>
                <a:gd name="T70" fmla="*/ 21 w 90"/>
                <a:gd name="T71" fmla="*/ 76 h 155"/>
                <a:gd name="T72" fmla="*/ 32 w 90"/>
                <a:gd name="T73" fmla="*/ 81 h 155"/>
                <a:gd name="T74" fmla="*/ 43 w 90"/>
                <a:gd name="T75" fmla="*/ 88 h 155"/>
                <a:gd name="T76" fmla="*/ 53 w 90"/>
                <a:gd name="T77" fmla="*/ 93 h 155"/>
                <a:gd name="T78" fmla="*/ 62 w 90"/>
                <a:gd name="T79" fmla="*/ 99 h 155"/>
                <a:gd name="T80" fmla="*/ 67 w 90"/>
                <a:gd name="T81" fmla="*/ 108 h 155"/>
                <a:gd name="T82" fmla="*/ 70 w 90"/>
                <a:gd name="T83" fmla="*/ 120 h 155"/>
                <a:gd name="T84" fmla="*/ 67 w 90"/>
                <a:gd name="T85" fmla="*/ 131 h 155"/>
                <a:gd name="T86" fmla="*/ 61 w 90"/>
                <a:gd name="T87" fmla="*/ 140 h 155"/>
                <a:gd name="T88" fmla="*/ 52 w 90"/>
                <a:gd name="T89" fmla="*/ 146 h 155"/>
                <a:gd name="T90" fmla="*/ 39 w 90"/>
                <a:gd name="T91" fmla="*/ 148 h 155"/>
                <a:gd name="T92" fmla="*/ 27 w 90"/>
                <a:gd name="T93" fmla="*/ 146 h 155"/>
                <a:gd name="T94" fmla="*/ 18 w 90"/>
                <a:gd name="T95" fmla="*/ 138 h 155"/>
                <a:gd name="T96" fmla="*/ 10 w 90"/>
                <a:gd name="T97" fmla="*/ 128 h 155"/>
                <a:gd name="T98" fmla="*/ 5 w 90"/>
                <a:gd name="T99" fmla="*/ 116 h 155"/>
                <a:gd name="T100" fmla="*/ 0 w 90"/>
                <a:gd name="T101" fmla="*/ 116 h 155"/>
                <a:gd name="T102" fmla="*/ 5 w 90"/>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55">
                  <a:moveTo>
                    <a:pt x="5" y="148"/>
                  </a:moveTo>
                  <a:lnTo>
                    <a:pt x="21" y="153"/>
                  </a:lnTo>
                  <a:lnTo>
                    <a:pt x="38" y="155"/>
                  </a:lnTo>
                  <a:lnTo>
                    <a:pt x="53" y="153"/>
                  </a:lnTo>
                  <a:lnTo>
                    <a:pt x="69" y="148"/>
                  </a:lnTo>
                  <a:lnTo>
                    <a:pt x="80" y="139"/>
                  </a:lnTo>
                  <a:lnTo>
                    <a:pt x="88" y="126"/>
                  </a:lnTo>
                  <a:lnTo>
                    <a:pt x="90" y="112"/>
                  </a:lnTo>
                  <a:lnTo>
                    <a:pt x="88" y="98"/>
                  </a:lnTo>
                  <a:lnTo>
                    <a:pt x="82" y="86"/>
                  </a:lnTo>
                  <a:lnTo>
                    <a:pt x="73" y="79"/>
                  </a:lnTo>
                  <a:lnTo>
                    <a:pt x="62" y="72"/>
                  </a:lnTo>
                  <a:lnTo>
                    <a:pt x="51" y="67"/>
                  </a:lnTo>
                  <a:lnTo>
                    <a:pt x="41" y="61"/>
                  </a:lnTo>
                  <a:lnTo>
                    <a:pt x="30" y="54"/>
                  </a:lnTo>
                  <a:lnTo>
                    <a:pt x="24" y="45"/>
                  </a:lnTo>
                  <a:lnTo>
                    <a:pt x="23" y="34"/>
                  </a:lnTo>
                  <a:lnTo>
                    <a:pt x="24" y="23"/>
                  </a:lnTo>
                  <a:lnTo>
                    <a:pt x="29" y="14"/>
                  </a:lnTo>
                  <a:lnTo>
                    <a:pt x="38" y="9"/>
                  </a:lnTo>
                  <a:lnTo>
                    <a:pt x="50" y="7"/>
                  </a:lnTo>
                  <a:lnTo>
                    <a:pt x="62" y="9"/>
                  </a:lnTo>
                  <a:lnTo>
                    <a:pt x="73" y="18"/>
                  </a:lnTo>
                  <a:lnTo>
                    <a:pt x="78" y="31"/>
                  </a:lnTo>
                  <a:lnTo>
                    <a:pt x="83" y="31"/>
                  </a:lnTo>
                  <a:lnTo>
                    <a:pt x="79" y="3"/>
                  </a:lnTo>
                  <a:lnTo>
                    <a:pt x="66" y="2"/>
                  </a:lnTo>
                  <a:lnTo>
                    <a:pt x="52" y="0"/>
                  </a:lnTo>
                  <a:lnTo>
                    <a:pt x="37" y="2"/>
                  </a:lnTo>
                  <a:lnTo>
                    <a:pt x="24" y="7"/>
                  </a:lnTo>
                  <a:lnTo>
                    <a:pt x="14" y="16"/>
                  </a:lnTo>
                  <a:lnTo>
                    <a:pt x="7" y="27"/>
                  </a:lnTo>
                  <a:lnTo>
                    <a:pt x="5" y="41"/>
                  </a:lnTo>
                  <a:lnTo>
                    <a:pt x="7" y="56"/>
                  </a:lnTo>
                  <a:lnTo>
                    <a:pt x="12" y="67"/>
                  </a:lnTo>
                  <a:lnTo>
                    <a:pt x="21" y="76"/>
                  </a:lnTo>
                  <a:lnTo>
                    <a:pt x="32" y="81"/>
                  </a:lnTo>
                  <a:lnTo>
                    <a:pt x="43" y="88"/>
                  </a:lnTo>
                  <a:lnTo>
                    <a:pt x="53" y="93"/>
                  </a:lnTo>
                  <a:lnTo>
                    <a:pt x="62" y="99"/>
                  </a:lnTo>
                  <a:lnTo>
                    <a:pt x="67" y="108"/>
                  </a:lnTo>
                  <a:lnTo>
                    <a:pt x="70" y="120"/>
                  </a:lnTo>
                  <a:lnTo>
                    <a:pt x="67" y="131"/>
                  </a:lnTo>
                  <a:lnTo>
                    <a:pt x="61" y="140"/>
                  </a:lnTo>
                  <a:lnTo>
                    <a:pt x="52" y="146"/>
                  </a:lnTo>
                  <a:lnTo>
                    <a:pt x="39" y="148"/>
                  </a:lnTo>
                  <a:lnTo>
                    <a:pt x="27" y="146"/>
                  </a:lnTo>
                  <a:lnTo>
                    <a:pt x="18" y="138"/>
                  </a:lnTo>
                  <a:lnTo>
                    <a:pt x="10" y="128"/>
                  </a:lnTo>
                  <a:lnTo>
                    <a:pt x="5" y="116"/>
                  </a:lnTo>
                  <a:lnTo>
                    <a:pt x="0" y="116"/>
                  </a:lnTo>
                  <a:lnTo>
                    <a:pt x="5"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3" name="Freeform 11"/>
            <p:cNvSpPr>
              <a:spLocks/>
            </p:cNvSpPr>
            <p:nvPr/>
          </p:nvSpPr>
          <p:spPr bwMode="auto">
            <a:xfrm>
              <a:off x="6680928" y="6461937"/>
              <a:ext cx="96286" cy="105163"/>
            </a:xfrm>
            <a:custGeom>
              <a:avLst/>
              <a:gdLst>
                <a:gd name="T0" fmla="*/ 141 w 141"/>
                <a:gd name="T1" fmla="*/ 0 h 154"/>
                <a:gd name="T2" fmla="*/ 137 w 141"/>
                <a:gd name="T3" fmla="*/ 0 h 154"/>
                <a:gd name="T4" fmla="*/ 134 w 141"/>
                <a:gd name="T5" fmla="*/ 2 h 154"/>
                <a:gd name="T6" fmla="*/ 132 w 141"/>
                <a:gd name="T7" fmla="*/ 4 h 154"/>
                <a:gd name="T8" fmla="*/ 128 w 141"/>
                <a:gd name="T9" fmla="*/ 5 h 154"/>
                <a:gd name="T10" fmla="*/ 122 w 141"/>
                <a:gd name="T11" fmla="*/ 5 h 154"/>
                <a:gd name="T12" fmla="*/ 21 w 141"/>
                <a:gd name="T13" fmla="*/ 5 h 154"/>
                <a:gd name="T14" fmla="*/ 18 w 141"/>
                <a:gd name="T15" fmla="*/ 5 h 154"/>
                <a:gd name="T16" fmla="*/ 14 w 141"/>
                <a:gd name="T17" fmla="*/ 5 h 154"/>
                <a:gd name="T18" fmla="*/ 12 w 141"/>
                <a:gd name="T19" fmla="*/ 4 h 154"/>
                <a:gd name="T20" fmla="*/ 9 w 141"/>
                <a:gd name="T21" fmla="*/ 2 h 154"/>
                <a:gd name="T22" fmla="*/ 6 w 141"/>
                <a:gd name="T23" fmla="*/ 0 h 154"/>
                <a:gd name="T24" fmla="*/ 3 w 141"/>
                <a:gd name="T25" fmla="*/ 0 h 154"/>
                <a:gd name="T26" fmla="*/ 0 w 141"/>
                <a:gd name="T27" fmla="*/ 33 h 154"/>
                <a:gd name="T28" fmla="*/ 6 w 141"/>
                <a:gd name="T29" fmla="*/ 33 h 154"/>
                <a:gd name="T30" fmla="*/ 9 w 141"/>
                <a:gd name="T31" fmla="*/ 24 h 154"/>
                <a:gd name="T32" fmla="*/ 12 w 141"/>
                <a:gd name="T33" fmla="*/ 19 h 154"/>
                <a:gd name="T34" fmla="*/ 19 w 141"/>
                <a:gd name="T35" fmla="*/ 15 h 154"/>
                <a:gd name="T36" fmla="*/ 31 w 141"/>
                <a:gd name="T37" fmla="*/ 14 h 154"/>
                <a:gd name="T38" fmla="*/ 60 w 141"/>
                <a:gd name="T39" fmla="*/ 14 h 154"/>
                <a:gd name="T40" fmla="*/ 60 w 141"/>
                <a:gd name="T41" fmla="*/ 132 h 154"/>
                <a:gd name="T42" fmla="*/ 59 w 141"/>
                <a:gd name="T43" fmla="*/ 137 h 154"/>
                <a:gd name="T44" fmla="*/ 58 w 141"/>
                <a:gd name="T45" fmla="*/ 141 h 154"/>
                <a:gd name="T46" fmla="*/ 56 w 141"/>
                <a:gd name="T47" fmla="*/ 144 h 154"/>
                <a:gd name="T48" fmla="*/ 54 w 141"/>
                <a:gd name="T49" fmla="*/ 146 h 154"/>
                <a:gd name="T50" fmla="*/ 51 w 141"/>
                <a:gd name="T51" fmla="*/ 148 h 154"/>
                <a:gd name="T52" fmla="*/ 47 w 141"/>
                <a:gd name="T53" fmla="*/ 148 h 154"/>
                <a:gd name="T54" fmla="*/ 44 w 141"/>
                <a:gd name="T55" fmla="*/ 148 h 154"/>
                <a:gd name="T56" fmla="*/ 40 w 141"/>
                <a:gd name="T57" fmla="*/ 148 h 154"/>
                <a:gd name="T58" fmla="*/ 40 w 141"/>
                <a:gd name="T59" fmla="*/ 154 h 154"/>
                <a:gd name="T60" fmla="*/ 72 w 141"/>
                <a:gd name="T61" fmla="*/ 153 h 154"/>
                <a:gd name="T62" fmla="*/ 101 w 141"/>
                <a:gd name="T63" fmla="*/ 154 h 154"/>
                <a:gd name="T64" fmla="*/ 101 w 141"/>
                <a:gd name="T65" fmla="*/ 148 h 154"/>
                <a:gd name="T66" fmla="*/ 97 w 141"/>
                <a:gd name="T67" fmla="*/ 148 h 154"/>
                <a:gd name="T68" fmla="*/ 93 w 141"/>
                <a:gd name="T69" fmla="*/ 148 h 154"/>
                <a:gd name="T70" fmla="*/ 90 w 141"/>
                <a:gd name="T71" fmla="*/ 148 h 154"/>
                <a:gd name="T72" fmla="*/ 87 w 141"/>
                <a:gd name="T73" fmla="*/ 146 h 154"/>
                <a:gd name="T74" fmla="*/ 84 w 141"/>
                <a:gd name="T75" fmla="*/ 144 h 154"/>
                <a:gd name="T76" fmla="*/ 83 w 141"/>
                <a:gd name="T77" fmla="*/ 141 h 154"/>
                <a:gd name="T78" fmla="*/ 82 w 141"/>
                <a:gd name="T79" fmla="*/ 137 h 154"/>
                <a:gd name="T80" fmla="*/ 82 w 141"/>
                <a:gd name="T81" fmla="*/ 132 h 154"/>
                <a:gd name="T82" fmla="*/ 82 w 141"/>
                <a:gd name="T83" fmla="*/ 14 h 154"/>
                <a:gd name="T84" fmla="*/ 115 w 141"/>
                <a:gd name="T85" fmla="*/ 14 h 154"/>
                <a:gd name="T86" fmla="*/ 122 w 141"/>
                <a:gd name="T87" fmla="*/ 14 h 154"/>
                <a:gd name="T88" fmla="*/ 125 w 141"/>
                <a:gd name="T89" fmla="*/ 15 h 154"/>
                <a:gd name="T90" fmla="*/ 128 w 141"/>
                <a:gd name="T91" fmla="*/ 18 h 154"/>
                <a:gd name="T92" fmla="*/ 131 w 141"/>
                <a:gd name="T93" fmla="*/ 19 h 154"/>
                <a:gd name="T94" fmla="*/ 132 w 141"/>
                <a:gd name="T95" fmla="*/ 22 h 154"/>
                <a:gd name="T96" fmla="*/ 133 w 141"/>
                <a:gd name="T97" fmla="*/ 25 h 154"/>
                <a:gd name="T98" fmla="*/ 133 w 141"/>
                <a:gd name="T99" fmla="*/ 29 h 154"/>
                <a:gd name="T100" fmla="*/ 133 w 141"/>
                <a:gd name="T101" fmla="*/ 33 h 154"/>
                <a:gd name="T102" fmla="*/ 139 w 141"/>
                <a:gd name="T103" fmla="*/ 33 h 154"/>
                <a:gd name="T104" fmla="*/ 141 w 141"/>
                <a:gd name="T10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54">
                  <a:moveTo>
                    <a:pt x="141" y="0"/>
                  </a:moveTo>
                  <a:lnTo>
                    <a:pt x="137" y="0"/>
                  </a:lnTo>
                  <a:lnTo>
                    <a:pt x="134" y="2"/>
                  </a:lnTo>
                  <a:lnTo>
                    <a:pt x="132" y="4"/>
                  </a:lnTo>
                  <a:lnTo>
                    <a:pt x="128" y="5"/>
                  </a:lnTo>
                  <a:lnTo>
                    <a:pt x="122" y="5"/>
                  </a:lnTo>
                  <a:lnTo>
                    <a:pt x="21" y="5"/>
                  </a:lnTo>
                  <a:lnTo>
                    <a:pt x="18" y="5"/>
                  </a:lnTo>
                  <a:lnTo>
                    <a:pt x="14" y="5"/>
                  </a:lnTo>
                  <a:lnTo>
                    <a:pt x="12" y="4"/>
                  </a:lnTo>
                  <a:lnTo>
                    <a:pt x="9" y="2"/>
                  </a:lnTo>
                  <a:lnTo>
                    <a:pt x="6" y="0"/>
                  </a:lnTo>
                  <a:lnTo>
                    <a:pt x="3" y="0"/>
                  </a:lnTo>
                  <a:lnTo>
                    <a:pt x="0" y="33"/>
                  </a:lnTo>
                  <a:lnTo>
                    <a:pt x="6" y="33"/>
                  </a:lnTo>
                  <a:lnTo>
                    <a:pt x="9" y="24"/>
                  </a:lnTo>
                  <a:lnTo>
                    <a:pt x="12" y="19"/>
                  </a:lnTo>
                  <a:lnTo>
                    <a:pt x="19" y="15"/>
                  </a:lnTo>
                  <a:lnTo>
                    <a:pt x="31" y="14"/>
                  </a:lnTo>
                  <a:lnTo>
                    <a:pt x="60" y="14"/>
                  </a:lnTo>
                  <a:lnTo>
                    <a:pt x="60" y="132"/>
                  </a:lnTo>
                  <a:lnTo>
                    <a:pt x="59" y="137"/>
                  </a:lnTo>
                  <a:lnTo>
                    <a:pt x="58" y="141"/>
                  </a:lnTo>
                  <a:lnTo>
                    <a:pt x="56" y="144"/>
                  </a:lnTo>
                  <a:lnTo>
                    <a:pt x="54" y="146"/>
                  </a:lnTo>
                  <a:lnTo>
                    <a:pt x="51" y="148"/>
                  </a:lnTo>
                  <a:lnTo>
                    <a:pt x="47" y="148"/>
                  </a:lnTo>
                  <a:lnTo>
                    <a:pt x="44" y="148"/>
                  </a:lnTo>
                  <a:lnTo>
                    <a:pt x="40" y="148"/>
                  </a:lnTo>
                  <a:lnTo>
                    <a:pt x="40" y="154"/>
                  </a:lnTo>
                  <a:lnTo>
                    <a:pt x="72" y="153"/>
                  </a:lnTo>
                  <a:lnTo>
                    <a:pt x="101" y="154"/>
                  </a:lnTo>
                  <a:lnTo>
                    <a:pt x="101" y="148"/>
                  </a:lnTo>
                  <a:lnTo>
                    <a:pt x="97" y="148"/>
                  </a:lnTo>
                  <a:lnTo>
                    <a:pt x="93" y="148"/>
                  </a:lnTo>
                  <a:lnTo>
                    <a:pt x="90" y="148"/>
                  </a:lnTo>
                  <a:lnTo>
                    <a:pt x="87" y="146"/>
                  </a:lnTo>
                  <a:lnTo>
                    <a:pt x="84" y="144"/>
                  </a:lnTo>
                  <a:lnTo>
                    <a:pt x="83" y="141"/>
                  </a:lnTo>
                  <a:lnTo>
                    <a:pt x="82" y="137"/>
                  </a:lnTo>
                  <a:lnTo>
                    <a:pt x="82" y="132"/>
                  </a:lnTo>
                  <a:lnTo>
                    <a:pt x="82" y="14"/>
                  </a:lnTo>
                  <a:lnTo>
                    <a:pt x="115" y="14"/>
                  </a:lnTo>
                  <a:lnTo>
                    <a:pt x="122" y="14"/>
                  </a:lnTo>
                  <a:lnTo>
                    <a:pt x="125" y="15"/>
                  </a:lnTo>
                  <a:lnTo>
                    <a:pt x="128" y="18"/>
                  </a:lnTo>
                  <a:lnTo>
                    <a:pt x="131" y="19"/>
                  </a:lnTo>
                  <a:lnTo>
                    <a:pt x="132" y="22"/>
                  </a:lnTo>
                  <a:lnTo>
                    <a:pt x="133" y="25"/>
                  </a:lnTo>
                  <a:lnTo>
                    <a:pt x="133" y="29"/>
                  </a:lnTo>
                  <a:lnTo>
                    <a:pt x="133" y="33"/>
                  </a:lnTo>
                  <a:lnTo>
                    <a:pt x="139" y="33"/>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4" name="Freeform 12"/>
            <p:cNvSpPr>
              <a:spLocks/>
            </p:cNvSpPr>
            <p:nvPr/>
          </p:nvSpPr>
          <p:spPr bwMode="auto">
            <a:xfrm>
              <a:off x="7373363" y="6463302"/>
              <a:ext cx="62142" cy="105846"/>
            </a:xfrm>
            <a:custGeom>
              <a:avLst/>
              <a:gdLst>
                <a:gd name="T0" fmla="*/ 4 w 91"/>
                <a:gd name="T1" fmla="*/ 148 h 155"/>
                <a:gd name="T2" fmla="*/ 21 w 91"/>
                <a:gd name="T3" fmla="*/ 153 h 155"/>
                <a:gd name="T4" fmla="*/ 39 w 91"/>
                <a:gd name="T5" fmla="*/ 155 h 155"/>
                <a:gd name="T6" fmla="*/ 54 w 91"/>
                <a:gd name="T7" fmla="*/ 153 h 155"/>
                <a:gd name="T8" fmla="*/ 68 w 91"/>
                <a:gd name="T9" fmla="*/ 148 h 155"/>
                <a:gd name="T10" fmla="*/ 80 w 91"/>
                <a:gd name="T11" fmla="*/ 139 h 155"/>
                <a:gd name="T12" fmla="*/ 87 w 91"/>
                <a:gd name="T13" fmla="*/ 126 h 155"/>
                <a:gd name="T14" fmla="*/ 91 w 91"/>
                <a:gd name="T15" fmla="*/ 112 h 155"/>
                <a:gd name="T16" fmla="*/ 89 w 91"/>
                <a:gd name="T17" fmla="*/ 98 h 155"/>
                <a:gd name="T18" fmla="*/ 82 w 91"/>
                <a:gd name="T19" fmla="*/ 86 h 155"/>
                <a:gd name="T20" fmla="*/ 73 w 91"/>
                <a:gd name="T21" fmla="*/ 79 h 155"/>
                <a:gd name="T22" fmla="*/ 62 w 91"/>
                <a:gd name="T23" fmla="*/ 72 h 155"/>
                <a:gd name="T24" fmla="*/ 50 w 91"/>
                <a:gd name="T25" fmla="*/ 67 h 155"/>
                <a:gd name="T26" fmla="*/ 40 w 91"/>
                <a:gd name="T27" fmla="*/ 61 h 155"/>
                <a:gd name="T28" fmla="*/ 31 w 91"/>
                <a:gd name="T29" fmla="*/ 54 h 155"/>
                <a:gd name="T30" fmla="*/ 25 w 91"/>
                <a:gd name="T31" fmla="*/ 45 h 155"/>
                <a:gd name="T32" fmla="*/ 22 w 91"/>
                <a:gd name="T33" fmla="*/ 34 h 155"/>
                <a:gd name="T34" fmla="*/ 23 w 91"/>
                <a:gd name="T35" fmla="*/ 23 h 155"/>
                <a:gd name="T36" fmla="*/ 29 w 91"/>
                <a:gd name="T37" fmla="*/ 14 h 155"/>
                <a:gd name="T38" fmla="*/ 37 w 91"/>
                <a:gd name="T39" fmla="*/ 9 h 155"/>
                <a:gd name="T40" fmla="*/ 49 w 91"/>
                <a:gd name="T41" fmla="*/ 7 h 155"/>
                <a:gd name="T42" fmla="*/ 63 w 91"/>
                <a:gd name="T43" fmla="*/ 9 h 155"/>
                <a:gd name="T44" fmla="*/ 72 w 91"/>
                <a:gd name="T45" fmla="*/ 18 h 155"/>
                <a:gd name="T46" fmla="*/ 77 w 91"/>
                <a:gd name="T47" fmla="*/ 31 h 155"/>
                <a:gd name="T48" fmla="*/ 82 w 91"/>
                <a:gd name="T49" fmla="*/ 31 h 155"/>
                <a:gd name="T50" fmla="*/ 78 w 91"/>
                <a:gd name="T51" fmla="*/ 3 h 155"/>
                <a:gd name="T52" fmla="*/ 66 w 91"/>
                <a:gd name="T53" fmla="*/ 2 h 155"/>
                <a:gd name="T54" fmla="*/ 52 w 91"/>
                <a:gd name="T55" fmla="*/ 0 h 155"/>
                <a:gd name="T56" fmla="*/ 36 w 91"/>
                <a:gd name="T57" fmla="*/ 2 h 155"/>
                <a:gd name="T58" fmla="*/ 23 w 91"/>
                <a:gd name="T59" fmla="*/ 7 h 155"/>
                <a:gd name="T60" fmla="*/ 13 w 91"/>
                <a:gd name="T61" fmla="*/ 16 h 155"/>
                <a:gd name="T62" fmla="*/ 7 w 91"/>
                <a:gd name="T63" fmla="*/ 27 h 155"/>
                <a:gd name="T64" fmla="*/ 4 w 91"/>
                <a:gd name="T65" fmla="*/ 41 h 155"/>
                <a:gd name="T66" fmla="*/ 7 w 91"/>
                <a:gd name="T67" fmla="*/ 56 h 155"/>
                <a:gd name="T68" fmla="*/ 13 w 91"/>
                <a:gd name="T69" fmla="*/ 67 h 155"/>
                <a:gd name="T70" fmla="*/ 21 w 91"/>
                <a:gd name="T71" fmla="*/ 76 h 155"/>
                <a:gd name="T72" fmla="*/ 32 w 91"/>
                <a:gd name="T73" fmla="*/ 81 h 155"/>
                <a:gd name="T74" fmla="*/ 43 w 91"/>
                <a:gd name="T75" fmla="*/ 88 h 155"/>
                <a:gd name="T76" fmla="*/ 53 w 91"/>
                <a:gd name="T77" fmla="*/ 93 h 155"/>
                <a:gd name="T78" fmla="*/ 62 w 91"/>
                <a:gd name="T79" fmla="*/ 99 h 155"/>
                <a:gd name="T80" fmla="*/ 68 w 91"/>
                <a:gd name="T81" fmla="*/ 108 h 155"/>
                <a:gd name="T82" fmla="*/ 71 w 91"/>
                <a:gd name="T83" fmla="*/ 120 h 155"/>
                <a:gd name="T84" fmla="*/ 68 w 91"/>
                <a:gd name="T85" fmla="*/ 131 h 155"/>
                <a:gd name="T86" fmla="*/ 62 w 91"/>
                <a:gd name="T87" fmla="*/ 140 h 155"/>
                <a:gd name="T88" fmla="*/ 52 w 91"/>
                <a:gd name="T89" fmla="*/ 146 h 155"/>
                <a:gd name="T90" fmla="*/ 40 w 91"/>
                <a:gd name="T91" fmla="*/ 148 h 155"/>
                <a:gd name="T92" fmla="*/ 27 w 91"/>
                <a:gd name="T93" fmla="*/ 146 h 155"/>
                <a:gd name="T94" fmla="*/ 17 w 91"/>
                <a:gd name="T95" fmla="*/ 138 h 155"/>
                <a:gd name="T96" fmla="*/ 9 w 91"/>
                <a:gd name="T97" fmla="*/ 128 h 155"/>
                <a:gd name="T98" fmla="*/ 6 w 91"/>
                <a:gd name="T99" fmla="*/ 116 h 155"/>
                <a:gd name="T100" fmla="*/ 0 w 91"/>
                <a:gd name="T101" fmla="*/ 116 h 155"/>
                <a:gd name="T102" fmla="*/ 4 w 91"/>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155">
                  <a:moveTo>
                    <a:pt x="4" y="148"/>
                  </a:moveTo>
                  <a:lnTo>
                    <a:pt x="21" y="153"/>
                  </a:lnTo>
                  <a:lnTo>
                    <a:pt x="39" y="155"/>
                  </a:lnTo>
                  <a:lnTo>
                    <a:pt x="54" y="153"/>
                  </a:lnTo>
                  <a:lnTo>
                    <a:pt x="68" y="148"/>
                  </a:lnTo>
                  <a:lnTo>
                    <a:pt x="80" y="139"/>
                  </a:lnTo>
                  <a:lnTo>
                    <a:pt x="87" y="126"/>
                  </a:lnTo>
                  <a:lnTo>
                    <a:pt x="91" y="112"/>
                  </a:lnTo>
                  <a:lnTo>
                    <a:pt x="89" y="98"/>
                  </a:lnTo>
                  <a:lnTo>
                    <a:pt x="82" y="86"/>
                  </a:lnTo>
                  <a:lnTo>
                    <a:pt x="73" y="79"/>
                  </a:lnTo>
                  <a:lnTo>
                    <a:pt x="62" y="72"/>
                  </a:lnTo>
                  <a:lnTo>
                    <a:pt x="50" y="67"/>
                  </a:lnTo>
                  <a:lnTo>
                    <a:pt x="40" y="61"/>
                  </a:lnTo>
                  <a:lnTo>
                    <a:pt x="31" y="54"/>
                  </a:lnTo>
                  <a:lnTo>
                    <a:pt x="25" y="45"/>
                  </a:lnTo>
                  <a:lnTo>
                    <a:pt x="22" y="34"/>
                  </a:lnTo>
                  <a:lnTo>
                    <a:pt x="23" y="23"/>
                  </a:lnTo>
                  <a:lnTo>
                    <a:pt x="29" y="14"/>
                  </a:lnTo>
                  <a:lnTo>
                    <a:pt x="37" y="9"/>
                  </a:lnTo>
                  <a:lnTo>
                    <a:pt x="49" y="7"/>
                  </a:lnTo>
                  <a:lnTo>
                    <a:pt x="63" y="9"/>
                  </a:lnTo>
                  <a:lnTo>
                    <a:pt x="72" y="18"/>
                  </a:lnTo>
                  <a:lnTo>
                    <a:pt x="77" y="31"/>
                  </a:lnTo>
                  <a:lnTo>
                    <a:pt x="82" y="31"/>
                  </a:lnTo>
                  <a:lnTo>
                    <a:pt x="78" y="3"/>
                  </a:lnTo>
                  <a:lnTo>
                    <a:pt x="66" y="2"/>
                  </a:lnTo>
                  <a:lnTo>
                    <a:pt x="52" y="0"/>
                  </a:lnTo>
                  <a:lnTo>
                    <a:pt x="36" y="2"/>
                  </a:lnTo>
                  <a:lnTo>
                    <a:pt x="23" y="7"/>
                  </a:lnTo>
                  <a:lnTo>
                    <a:pt x="13" y="16"/>
                  </a:lnTo>
                  <a:lnTo>
                    <a:pt x="7" y="27"/>
                  </a:lnTo>
                  <a:lnTo>
                    <a:pt x="4" y="41"/>
                  </a:lnTo>
                  <a:lnTo>
                    <a:pt x="7" y="56"/>
                  </a:lnTo>
                  <a:lnTo>
                    <a:pt x="13" y="67"/>
                  </a:lnTo>
                  <a:lnTo>
                    <a:pt x="21" y="76"/>
                  </a:lnTo>
                  <a:lnTo>
                    <a:pt x="32" y="81"/>
                  </a:lnTo>
                  <a:lnTo>
                    <a:pt x="43" y="88"/>
                  </a:lnTo>
                  <a:lnTo>
                    <a:pt x="53" y="93"/>
                  </a:lnTo>
                  <a:lnTo>
                    <a:pt x="62" y="99"/>
                  </a:lnTo>
                  <a:lnTo>
                    <a:pt x="68" y="108"/>
                  </a:lnTo>
                  <a:lnTo>
                    <a:pt x="71" y="120"/>
                  </a:lnTo>
                  <a:lnTo>
                    <a:pt x="68" y="131"/>
                  </a:lnTo>
                  <a:lnTo>
                    <a:pt x="62" y="140"/>
                  </a:lnTo>
                  <a:lnTo>
                    <a:pt x="52" y="146"/>
                  </a:lnTo>
                  <a:lnTo>
                    <a:pt x="40" y="148"/>
                  </a:lnTo>
                  <a:lnTo>
                    <a:pt x="27" y="146"/>
                  </a:lnTo>
                  <a:lnTo>
                    <a:pt x="17" y="138"/>
                  </a:lnTo>
                  <a:lnTo>
                    <a:pt x="9" y="128"/>
                  </a:lnTo>
                  <a:lnTo>
                    <a:pt x="6" y="116"/>
                  </a:lnTo>
                  <a:lnTo>
                    <a:pt x="0" y="116"/>
                  </a:lnTo>
                  <a:lnTo>
                    <a:pt x="4"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5" name="Freeform 13"/>
            <p:cNvSpPr>
              <a:spLocks/>
            </p:cNvSpPr>
            <p:nvPr/>
          </p:nvSpPr>
          <p:spPr bwMode="auto">
            <a:xfrm>
              <a:off x="7538619" y="6465351"/>
              <a:ext cx="106529" cy="103797"/>
            </a:xfrm>
            <a:custGeom>
              <a:avLst/>
              <a:gdLst>
                <a:gd name="T0" fmla="*/ 156 w 156"/>
                <a:gd name="T1" fmla="*/ 0 h 152"/>
                <a:gd name="T2" fmla="*/ 133 w 156"/>
                <a:gd name="T3" fmla="*/ 1 h 152"/>
                <a:gd name="T4" fmla="*/ 105 w 156"/>
                <a:gd name="T5" fmla="*/ 0 h 152"/>
                <a:gd name="T6" fmla="*/ 105 w 156"/>
                <a:gd name="T7" fmla="*/ 6 h 152"/>
                <a:gd name="T8" fmla="*/ 115 w 156"/>
                <a:gd name="T9" fmla="*/ 6 h 152"/>
                <a:gd name="T10" fmla="*/ 122 w 156"/>
                <a:gd name="T11" fmla="*/ 9 h 152"/>
                <a:gd name="T12" fmla="*/ 124 w 156"/>
                <a:gd name="T13" fmla="*/ 14 h 152"/>
                <a:gd name="T14" fmla="*/ 125 w 156"/>
                <a:gd name="T15" fmla="*/ 24 h 152"/>
                <a:gd name="T16" fmla="*/ 127 w 156"/>
                <a:gd name="T17" fmla="*/ 41 h 152"/>
                <a:gd name="T18" fmla="*/ 127 w 156"/>
                <a:gd name="T19" fmla="*/ 101 h 152"/>
                <a:gd name="T20" fmla="*/ 125 w 156"/>
                <a:gd name="T21" fmla="*/ 109 h 152"/>
                <a:gd name="T22" fmla="*/ 124 w 156"/>
                <a:gd name="T23" fmla="*/ 118 h 152"/>
                <a:gd name="T24" fmla="*/ 120 w 156"/>
                <a:gd name="T25" fmla="*/ 127 h 152"/>
                <a:gd name="T26" fmla="*/ 113 w 156"/>
                <a:gd name="T27" fmla="*/ 135 h 152"/>
                <a:gd name="T28" fmla="*/ 101 w 156"/>
                <a:gd name="T29" fmla="*/ 141 h 152"/>
                <a:gd name="T30" fmla="*/ 86 w 156"/>
                <a:gd name="T31" fmla="*/ 143 h 152"/>
                <a:gd name="T32" fmla="*/ 70 w 156"/>
                <a:gd name="T33" fmla="*/ 141 h 152"/>
                <a:gd name="T34" fmla="*/ 59 w 156"/>
                <a:gd name="T35" fmla="*/ 136 h 152"/>
                <a:gd name="T36" fmla="*/ 51 w 156"/>
                <a:gd name="T37" fmla="*/ 127 h 152"/>
                <a:gd name="T38" fmla="*/ 46 w 156"/>
                <a:gd name="T39" fmla="*/ 117 h 152"/>
                <a:gd name="T40" fmla="*/ 44 w 156"/>
                <a:gd name="T41" fmla="*/ 105 h 152"/>
                <a:gd name="T42" fmla="*/ 42 w 156"/>
                <a:gd name="T43" fmla="*/ 94 h 152"/>
                <a:gd name="T44" fmla="*/ 42 w 156"/>
                <a:gd name="T45" fmla="*/ 22 h 152"/>
                <a:gd name="T46" fmla="*/ 42 w 156"/>
                <a:gd name="T47" fmla="*/ 17 h 152"/>
                <a:gd name="T48" fmla="*/ 44 w 156"/>
                <a:gd name="T49" fmla="*/ 13 h 152"/>
                <a:gd name="T50" fmla="*/ 46 w 156"/>
                <a:gd name="T51" fmla="*/ 10 h 152"/>
                <a:gd name="T52" fmla="*/ 49 w 156"/>
                <a:gd name="T53" fmla="*/ 8 h 152"/>
                <a:gd name="T54" fmla="*/ 51 w 156"/>
                <a:gd name="T55" fmla="*/ 8 h 152"/>
                <a:gd name="T56" fmla="*/ 55 w 156"/>
                <a:gd name="T57" fmla="*/ 6 h 152"/>
                <a:gd name="T58" fmla="*/ 59 w 156"/>
                <a:gd name="T59" fmla="*/ 6 h 152"/>
                <a:gd name="T60" fmla="*/ 63 w 156"/>
                <a:gd name="T61" fmla="*/ 6 h 152"/>
                <a:gd name="T62" fmla="*/ 63 w 156"/>
                <a:gd name="T63" fmla="*/ 0 h 152"/>
                <a:gd name="T64" fmla="*/ 31 w 156"/>
                <a:gd name="T65" fmla="*/ 1 h 152"/>
                <a:gd name="T66" fmla="*/ 0 w 156"/>
                <a:gd name="T67" fmla="*/ 0 h 152"/>
                <a:gd name="T68" fmla="*/ 0 w 156"/>
                <a:gd name="T69" fmla="*/ 6 h 152"/>
                <a:gd name="T70" fmla="*/ 5 w 156"/>
                <a:gd name="T71" fmla="*/ 6 h 152"/>
                <a:gd name="T72" fmla="*/ 9 w 156"/>
                <a:gd name="T73" fmla="*/ 6 h 152"/>
                <a:gd name="T74" fmla="*/ 12 w 156"/>
                <a:gd name="T75" fmla="*/ 8 h 152"/>
                <a:gd name="T76" fmla="*/ 15 w 156"/>
                <a:gd name="T77" fmla="*/ 8 h 152"/>
                <a:gd name="T78" fmla="*/ 18 w 156"/>
                <a:gd name="T79" fmla="*/ 10 h 152"/>
                <a:gd name="T80" fmla="*/ 19 w 156"/>
                <a:gd name="T81" fmla="*/ 13 h 152"/>
                <a:gd name="T82" fmla="*/ 21 w 156"/>
                <a:gd name="T83" fmla="*/ 17 h 152"/>
                <a:gd name="T84" fmla="*/ 21 w 156"/>
                <a:gd name="T85" fmla="*/ 22 h 152"/>
                <a:gd name="T86" fmla="*/ 21 w 156"/>
                <a:gd name="T87" fmla="*/ 99 h 152"/>
                <a:gd name="T88" fmla="*/ 23 w 156"/>
                <a:gd name="T89" fmla="*/ 118 h 152"/>
                <a:gd name="T90" fmla="*/ 31 w 156"/>
                <a:gd name="T91" fmla="*/ 134 h 152"/>
                <a:gd name="T92" fmla="*/ 44 w 156"/>
                <a:gd name="T93" fmla="*/ 144 h 152"/>
                <a:gd name="T94" fmla="*/ 60 w 156"/>
                <a:gd name="T95" fmla="*/ 150 h 152"/>
                <a:gd name="T96" fmla="*/ 81 w 156"/>
                <a:gd name="T97" fmla="*/ 152 h 152"/>
                <a:gd name="T98" fmla="*/ 101 w 156"/>
                <a:gd name="T99" fmla="*/ 149 h 152"/>
                <a:gd name="T100" fmla="*/ 118 w 156"/>
                <a:gd name="T101" fmla="*/ 143 h 152"/>
                <a:gd name="T102" fmla="*/ 129 w 156"/>
                <a:gd name="T103" fmla="*/ 131 h 152"/>
                <a:gd name="T104" fmla="*/ 136 w 156"/>
                <a:gd name="T105" fmla="*/ 118 h 152"/>
                <a:gd name="T106" fmla="*/ 138 w 156"/>
                <a:gd name="T107" fmla="*/ 101 h 152"/>
                <a:gd name="T108" fmla="*/ 138 w 156"/>
                <a:gd name="T109" fmla="*/ 40 h 152"/>
                <a:gd name="T110" fmla="*/ 138 w 156"/>
                <a:gd name="T111" fmla="*/ 24 h 152"/>
                <a:gd name="T112" fmla="*/ 141 w 156"/>
                <a:gd name="T113" fmla="*/ 13 h 152"/>
                <a:gd name="T114" fmla="*/ 146 w 156"/>
                <a:gd name="T115" fmla="*/ 8 h 152"/>
                <a:gd name="T116" fmla="*/ 156 w 156"/>
                <a:gd name="T117" fmla="*/ 6 h 152"/>
                <a:gd name="T118" fmla="*/ 156 w 156"/>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52">
                  <a:moveTo>
                    <a:pt x="156" y="0"/>
                  </a:moveTo>
                  <a:lnTo>
                    <a:pt x="133" y="1"/>
                  </a:lnTo>
                  <a:lnTo>
                    <a:pt x="105" y="0"/>
                  </a:lnTo>
                  <a:lnTo>
                    <a:pt x="105" y="6"/>
                  </a:lnTo>
                  <a:lnTo>
                    <a:pt x="115" y="6"/>
                  </a:lnTo>
                  <a:lnTo>
                    <a:pt x="122" y="9"/>
                  </a:lnTo>
                  <a:lnTo>
                    <a:pt x="124" y="14"/>
                  </a:lnTo>
                  <a:lnTo>
                    <a:pt x="125" y="24"/>
                  </a:lnTo>
                  <a:lnTo>
                    <a:pt x="127" y="41"/>
                  </a:lnTo>
                  <a:lnTo>
                    <a:pt x="127" y="101"/>
                  </a:lnTo>
                  <a:lnTo>
                    <a:pt x="125" y="109"/>
                  </a:lnTo>
                  <a:lnTo>
                    <a:pt x="124" y="118"/>
                  </a:lnTo>
                  <a:lnTo>
                    <a:pt x="120" y="127"/>
                  </a:lnTo>
                  <a:lnTo>
                    <a:pt x="113" y="135"/>
                  </a:lnTo>
                  <a:lnTo>
                    <a:pt x="101" y="141"/>
                  </a:lnTo>
                  <a:lnTo>
                    <a:pt x="86" y="143"/>
                  </a:lnTo>
                  <a:lnTo>
                    <a:pt x="70" y="141"/>
                  </a:lnTo>
                  <a:lnTo>
                    <a:pt x="59" y="136"/>
                  </a:lnTo>
                  <a:lnTo>
                    <a:pt x="51" y="127"/>
                  </a:lnTo>
                  <a:lnTo>
                    <a:pt x="46" y="117"/>
                  </a:lnTo>
                  <a:lnTo>
                    <a:pt x="44" y="105"/>
                  </a:lnTo>
                  <a:lnTo>
                    <a:pt x="42" y="94"/>
                  </a:lnTo>
                  <a:lnTo>
                    <a:pt x="42" y="22"/>
                  </a:lnTo>
                  <a:lnTo>
                    <a:pt x="42" y="17"/>
                  </a:lnTo>
                  <a:lnTo>
                    <a:pt x="44" y="13"/>
                  </a:lnTo>
                  <a:lnTo>
                    <a:pt x="46" y="10"/>
                  </a:lnTo>
                  <a:lnTo>
                    <a:pt x="49" y="8"/>
                  </a:lnTo>
                  <a:lnTo>
                    <a:pt x="51" y="8"/>
                  </a:lnTo>
                  <a:lnTo>
                    <a:pt x="55" y="6"/>
                  </a:lnTo>
                  <a:lnTo>
                    <a:pt x="59" y="6"/>
                  </a:lnTo>
                  <a:lnTo>
                    <a:pt x="63" y="6"/>
                  </a:lnTo>
                  <a:lnTo>
                    <a:pt x="63" y="0"/>
                  </a:lnTo>
                  <a:lnTo>
                    <a:pt x="31" y="1"/>
                  </a:lnTo>
                  <a:lnTo>
                    <a:pt x="0" y="0"/>
                  </a:lnTo>
                  <a:lnTo>
                    <a:pt x="0" y="6"/>
                  </a:lnTo>
                  <a:lnTo>
                    <a:pt x="5" y="6"/>
                  </a:lnTo>
                  <a:lnTo>
                    <a:pt x="9" y="6"/>
                  </a:lnTo>
                  <a:lnTo>
                    <a:pt x="12" y="8"/>
                  </a:lnTo>
                  <a:lnTo>
                    <a:pt x="15" y="8"/>
                  </a:lnTo>
                  <a:lnTo>
                    <a:pt x="18" y="10"/>
                  </a:lnTo>
                  <a:lnTo>
                    <a:pt x="19" y="13"/>
                  </a:lnTo>
                  <a:lnTo>
                    <a:pt x="21" y="17"/>
                  </a:lnTo>
                  <a:lnTo>
                    <a:pt x="21" y="22"/>
                  </a:lnTo>
                  <a:lnTo>
                    <a:pt x="21" y="99"/>
                  </a:lnTo>
                  <a:lnTo>
                    <a:pt x="23" y="118"/>
                  </a:lnTo>
                  <a:lnTo>
                    <a:pt x="31" y="134"/>
                  </a:lnTo>
                  <a:lnTo>
                    <a:pt x="44" y="144"/>
                  </a:lnTo>
                  <a:lnTo>
                    <a:pt x="60" y="150"/>
                  </a:lnTo>
                  <a:lnTo>
                    <a:pt x="81" y="152"/>
                  </a:lnTo>
                  <a:lnTo>
                    <a:pt x="101" y="149"/>
                  </a:lnTo>
                  <a:lnTo>
                    <a:pt x="118" y="143"/>
                  </a:lnTo>
                  <a:lnTo>
                    <a:pt x="129" y="131"/>
                  </a:lnTo>
                  <a:lnTo>
                    <a:pt x="136" y="118"/>
                  </a:lnTo>
                  <a:lnTo>
                    <a:pt x="138" y="101"/>
                  </a:lnTo>
                  <a:lnTo>
                    <a:pt x="138" y="40"/>
                  </a:lnTo>
                  <a:lnTo>
                    <a:pt x="138" y="24"/>
                  </a:lnTo>
                  <a:lnTo>
                    <a:pt x="141" y="13"/>
                  </a:lnTo>
                  <a:lnTo>
                    <a:pt x="146" y="8"/>
                  </a:lnTo>
                  <a:lnTo>
                    <a:pt x="156" y="6"/>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6" name="Freeform 14"/>
            <p:cNvSpPr>
              <a:spLocks/>
            </p:cNvSpPr>
            <p:nvPr/>
          </p:nvSpPr>
          <p:spPr bwMode="auto">
            <a:xfrm>
              <a:off x="7747579" y="6465351"/>
              <a:ext cx="83994" cy="101749"/>
            </a:xfrm>
            <a:custGeom>
              <a:avLst/>
              <a:gdLst>
                <a:gd name="T0" fmla="*/ 123 w 123"/>
                <a:gd name="T1" fmla="*/ 116 h 149"/>
                <a:gd name="T2" fmla="*/ 119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2 w 123"/>
                <a:gd name="T21" fmla="*/ 119 h 149"/>
                <a:gd name="T22" fmla="*/ 42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20 w 123"/>
                <a:gd name="T63" fmla="*/ 22 h 149"/>
                <a:gd name="T64" fmla="*/ 20 w 123"/>
                <a:gd name="T65" fmla="*/ 128 h 149"/>
                <a:gd name="T66" fmla="*/ 19 w 123"/>
                <a:gd name="T67" fmla="*/ 134 h 149"/>
                <a:gd name="T68" fmla="*/ 18 w 123"/>
                <a:gd name="T69" fmla="*/ 137 h 149"/>
                <a:gd name="T70" fmla="*/ 15 w 123"/>
                <a:gd name="T71" fmla="*/ 140 h 149"/>
                <a:gd name="T72" fmla="*/ 13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9" y="116"/>
                  </a:lnTo>
                  <a:lnTo>
                    <a:pt x="112" y="128"/>
                  </a:lnTo>
                  <a:lnTo>
                    <a:pt x="105" y="136"/>
                  </a:lnTo>
                  <a:lnTo>
                    <a:pt x="93" y="140"/>
                  </a:lnTo>
                  <a:lnTo>
                    <a:pt x="77" y="141"/>
                  </a:lnTo>
                  <a:lnTo>
                    <a:pt x="61" y="141"/>
                  </a:lnTo>
                  <a:lnTo>
                    <a:pt x="51" y="139"/>
                  </a:lnTo>
                  <a:lnTo>
                    <a:pt x="45" y="134"/>
                  </a:lnTo>
                  <a:lnTo>
                    <a:pt x="42" y="128"/>
                  </a:lnTo>
                  <a:lnTo>
                    <a:pt x="42" y="119"/>
                  </a:lnTo>
                  <a:lnTo>
                    <a:pt x="42"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20" y="22"/>
                  </a:lnTo>
                  <a:lnTo>
                    <a:pt x="20" y="128"/>
                  </a:lnTo>
                  <a:lnTo>
                    <a:pt x="19" y="134"/>
                  </a:lnTo>
                  <a:lnTo>
                    <a:pt x="18" y="137"/>
                  </a:lnTo>
                  <a:lnTo>
                    <a:pt x="15" y="140"/>
                  </a:lnTo>
                  <a:lnTo>
                    <a:pt x="13"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7" name="Freeform 15"/>
            <p:cNvSpPr>
              <a:spLocks/>
            </p:cNvSpPr>
            <p:nvPr/>
          </p:nvSpPr>
          <p:spPr bwMode="auto">
            <a:xfrm>
              <a:off x="7935369" y="6465351"/>
              <a:ext cx="83994" cy="101749"/>
            </a:xfrm>
            <a:custGeom>
              <a:avLst/>
              <a:gdLst>
                <a:gd name="T0" fmla="*/ 123 w 123"/>
                <a:gd name="T1" fmla="*/ 116 h 149"/>
                <a:gd name="T2" fmla="*/ 118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1 w 123"/>
                <a:gd name="T21" fmla="*/ 119 h 149"/>
                <a:gd name="T22" fmla="*/ 41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19 w 123"/>
                <a:gd name="T63" fmla="*/ 22 h 149"/>
                <a:gd name="T64" fmla="*/ 19 w 123"/>
                <a:gd name="T65" fmla="*/ 128 h 149"/>
                <a:gd name="T66" fmla="*/ 19 w 123"/>
                <a:gd name="T67" fmla="*/ 134 h 149"/>
                <a:gd name="T68" fmla="*/ 18 w 123"/>
                <a:gd name="T69" fmla="*/ 137 h 149"/>
                <a:gd name="T70" fmla="*/ 15 w 123"/>
                <a:gd name="T71" fmla="*/ 140 h 149"/>
                <a:gd name="T72" fmla="*/ 11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8" y="116"/>
                  </a:lnTo>
                  <a:lnTo>
                    <a:pt x="112" y="128"/>
                  </a:lnTo>
                  <a:lnTo>
                    <a:pt x="105" y="136"/>
                  </a:lnTo>
                  <a:lnTo>
                    <a:pt x="93" y="140"/>
                  </a:lnTo>
                  <a:lnTo>
                    <a:pt x="77" y="141"/>
                  </a:lnTo>
                  <a:lnTo>
                    <a:pt x="61" y="141"/>
                  </a:lnTo>
                  <a:lnTo>
                    <a:pt x="51" y="139"/>
                  </a:lnTo>
                  <a:lnTo>
                    <a:pt x="45" y="134"/>
                  </a:lnTo>
                  <a:lnTo>
                    <a:pt x="42" y="128"/>
                  </a:lnTo>
                  <a:lnTo>
                    <a:pt x="41" y="119"/>
                  </a:lnTo>
                  <a:lnTo>
                    <a:pt x="41"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19" y="22"/>
                  </a:lnTo>
                  <a:lnTo>
                    <a:pt x="19" y="128"/>
                  </a:lnTo>
                  <a:lnTo>
                    <a:pt x="19" y="134"/>
                  </a:lnTo>
                  <a:lnTo>
                    <a:pt x="18" y="137"/>
                  </a:lnTo>
                  <a:lnTo>
                    <a:pt x="15" y="140"/>
                  </a:lnTo>
                  <a:lnTo>
                    <a:pt x="11"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8" name="Freeform 16"/>
            <p:cNvSpPr>
              <a:spLocks/>
            </p:cNvSpPr>
            <p:nvPr/>
          </p:nvSpPr>
          <p:spPr bwMode="auto">
            <a:xfrm>
              <a:off x="8121111" y="6465351"/>
              <a:ext cx="42338" cy="101749"/>
            </a:xfrm>
            <a:custGeom>
              <a:avLst/>
              <a:gdLst>
                <a:gd name="T0" fmla="*/ 21 w 62"/>
                <a:gd name="T1" fmla="*/ 127 h 149"/>
                <a:gd name="T2" fmla="*/ 19 w 62"/>
                <a:gd name="T3" fmla="*/ 132 h 149"/>
                <a:gd name="T4" fmla="*/ 18 w 62"/>
                <a:gd name="T5" fmla="*/ 136 h 149"/>
                <a:gd name="T6" fmla="*/ 17 w 62"/>
                <a:gd name="T7" fmla="*/ 139 h 149"/>
                <a:gd name="T8" fmla="*/ 14 w 62"/>
                <a:gd name="T9" fmla="*/ 141 h 149"/>
                <a:gd name="T10" fmla="*/ 12 w 62"/>
                <a:gd name="T11" fmla="*/ 143 h 149"/>
                <a:gd name="T12" fmla="*/ 8 w 62"/>
                <a:gd name="T13" fmla="*/ 143 h 149"/>
                <a:gd name="T14" fmla="*/ 4 w 62"/>
                <a:gd name="T15" fmla="*/ 143 h 149"/>
                <a:gd name="T16" fmla="*/ 0 w 62"/>
                <a:gd name="T17" fmla="*/ 143 h 149"/>
                <a:gd name="T18" fmla="*/ 0 w 62"/>
                <a:gd name="T19" fmla="*/ 149 h 149"/>
                <a:gd name="T20" fmla="*/ 32 w 62"/>
                <a:gd name="T21" fmla="*/ 148 h 149"/>
                <a:gd name="T22" fmla="*/ 62 w 62"/>
                <a:gd name="T23" fmla="*/ 149 h 149"/>
                <a:gd name="T24" fmla="*/ 62 w 62"/>
                <a:gd name="T25" fmla="*/ 143 h 149"/>
                <a:gd name="T26" fmla="*/ 58 w 62"/>
                <a:gd name="T27" fmla="*/ 143 h 149"/>
                <a:gd name="T28" fmla="*/ 54 w 62"/>
                <a:gd name="T29" fmla="*/ 143 h 149"/>
                <a:gd name="T30" fmla="*/ 50 w 62"/>
                <a:gd name="T31" fmla="*/ 143 h 149"/>
                <a:gd name="T32" fmla="*/ 48 w 62"/>
                <a:gd name="T33" fmla="*/ 141 h 149"/>
                <a:gd name="T34" fmla="*/ 45 w 62"/>
                <a:gd name="T35" fmla="*/ 139 h 149"/>
                <a:gd name="T36" fmla="*/ 44 w 62"/>
                <a:gd name="T37" fmla="*/ 136 h 149"/>
                <a:gd name="T38" fmla="*/ 42 w 62"/>
                <a:gd name="T39" fmla="*/ 132 h 149"/>
                <a:gd name="T40" fmla="*/ 42 w 62"/>
                <a:gd name="T41" fmla="*/ 127 h 149"/>
                <a:gd name="T42" fmla="*/ 42 w 62"/>
                <a:gd name="T43" fmla="*/ 22 h 149"/>
                <a:gd name="T44" fmla="*/ 42 w 62"/>
                <a:gd name="T45" fmla="*/ 17 h 149"/>
                <a:gd name="T46" fmla="*/ 44 w 62"/>
                <a:gd name="T47" fmla="*/ 13 h 149"/>
                <a:gd name="T48" fmla="*/ 45 w 62"/>
                <a:gd name="T49" fmla="*/ 10 h 149"/>
                <a:gd name="T50" fmla="*/ 48 w 62"/>
                <a:gd name="T51" fmla="*/ 8 h 149"/>
                <a:gd name="T52" fmla="*/ 50 w 62"/>
                <a:gd name="T53" fmla="*/ 8 h 149"/>
                <a:gd name="T54" fmla="*/ 54 w 62"/>
                <a:gd name="T55" fmla="*/ 6 h 149"/>
                <a:gd name="T56" fmla="*/ 58 w 62"/>
                <a:gd name="T57" fmla="*/ 6 h 149"/>
                <a:gd name="T58" fmla="*/ 62 w 62"/>
                <a:gd name="T59" fmla="*/ 6 h 149"/>
                <a:gd name="T60" fmla="*/ 62 w 62"/>
                <a:gd name="T61" fmla="*/ 0 h 149"/>
                <a:gd name="T62" fmla="*/ 31 w 62"/>
                <a:gd name="T63" fmla="*/ 1 h 149"/>
                <a:gd name="T64" fmla="*/ 0 w 62"/>
                <a:gd name="T65" fmla="*/ 0 h 149"/>
                <a:gd name="T66" fmla="*/ 0 w 62"/>
                <a:gd name="T67" fmla="*/ 6 h 149"/>
                <a:gd name="T68" fmla="*/ 4 w 62"/>
                <a:gd name="T69" fmla="*/ 6 h 149"/>
                <a:gd name="T70" fmla="*/ 8 w 62"/>
                <a:gd name="T71" fmla="*/ 6 h 149"/>
                <a:gd name="T72" fmla="*/ 12 w 62"/>
                <a:gd name="T73" fmla="*/ 8 h 149"/>
                <a:gd name="T74" fmla="*/ 14 w 62"/>
                <a:gd name="T75" fmla="*/ 8 h 149"/>
                <a:gd name="T76" fmla="*/ 17 w 62"/>
                <a:gd name="T77" fmla="*/ 10 h 149"/>
                <a:gd name="T78" fmla="*/ 18 w 62"/>
                <a:gd name="T79" fmla="*/ 13 h 149"/>
                <a:gd name="T80" fmla="*/ 19 w 62"/>
                <a:gd name="T81" fmla="*/ 17 h 149"/>
                <a:gd name="T82" fmla="*/ 21 w 62"/>
                <a:gd name="T83" fmla="*/ 22 h 149"/>
                <a:gd name="T84" fmla="*/ 21 w 62"/>
                <a:gd name="T85" fmla="*/ 1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149">
                  <a:moveTo>
                    <a:pt x="21" y="127"/>
                  </a:moveTo>
                  <a:lnTo>
                    <a:pt x="19" y="132"/>
                  </a:lnTo>
                  <a:lnTo>
                    <a:pt x="18" y="136"/>
                  </a:lnTo>
                  <a:lnTo>
                    <a:pt x="17" y="139"/>
                  </a:lnTo>
                  <a:lnTo>
                    <a:pt x="14" y="141"/>
                  </a:lnTo>
                  <a:lnTo>
                    <a:pt x="12" y="143"/>
                  </a:lnTo>
                  <a:lnTo>
                    <a:pt x="8" y="143"/>
                  </a:lnTo>
                  <a:lnTo>
                    <a:pt x="4" y="143"/>
                  </a:lnTo>
                  <a:lnTo>
                    <a:pt x="0" y="143"/>
                  </a:lnTo>
                  <a:lnTo>
                    <a:pt x="0" y="149"/>
                  </a:lnTo>
                  <a:lnTo>
                    <a:pt x="32" y="148"/>
                  </a:lnTo>
                  <a:lnTo>
                    <a:pt x="62" y="149"/>
                  </a:lnTo>
                  <a:lnTo>
                    <a:pt x="62" y="143"/>
                  </a:lnTo>
                  <a:lnTo>
                    <a:pt x="58" y="143"/>
                  </a:lnTo>
                  <a:lnTo>
                    <a:pt x="54" y="143"/>
                  </a:lnTo>
                  <a:lnTo>
                    <a:pt x="50" y="143"/>
                  </a:lnTo>
                  <a:lnTo>
                    <a:pt x="48" y="141"/>
                  </a:lnTo>
                  <a:lnTo>
                    <a:pt x="45" y="139"/>
                  </a:lnTo>
                  <a:lnTo>
                    <a:pt x="44" y="136"/>
                  </a:lnTo>
                  <a:lnTo>
                    <a:pt x="42" y="132"/>
                  </a:lnTo>
                  <a:lnTo>
                    <a:pt x="42" y="127"/>
                  </a:lnTo>
                  <a:lnTo>
                    <a:pt x="42" y="22"/>
                  </a:lnTo>
                  <a:lnTo>
                    <a:pt x="42" y="17"/>
                  </a:lnTo>
                  <a:lnTo>
                    <a:pt x="44" y="13"/>
                  </a:lnTo>
                  <a:lnTo>
                    <a:pt x="45" y="10"/>
                  </a:lnTo>
                  <a:lnTo>
                    <a:pt x="48" y="8"/>
                  </a:lnTo>
                  <a:lnTo>
                    <a:pt x="50" y="8"/>
                  </a:lnTo>
                  <a:lnTo>
                    <a:pt x="54" y="6"/>
                  </a:lnTo>
                  <a:lnTo>
                    <a:pt x="58" y="6"/>
                  </a:lnTo>
                  <a:lnTo>
                    <a:pt x="62" y="6"/>
                  </a:lnTo>
                  <a:lnTo>
                    <a:pt x="62" y="0"/>
                  </a:lnTo>
                  <a:lnTo>
                    <a:pt x="31" y="1"/>
                  </a:lnTo>
                  <a:lnTo>
                    <a:pt x="0" y="0"/>
                  </a:lnTo>
                  <a:lnTo>
                    <a:pt x="0" y="6"/>
                  </a:lnTo>
                  <a:lnTo>
                    <a:pt x="4" y="6"/>
                  </a:lnTo>
                  <a:lnTo>
                    <a:pt x="8" y="6"/>
                  </a:lnTo>
                  <a:lnTo>
                    <a:pt x="12" y="8"/>
                  </a:lnTo>
                  <a:lnTo>
                    <a:pt x="14" y="8"/>
                  </a:lnTo>
                  <a:lnTo>
                    <a:pt x="17" y="10"/>
                  </a:lnTo>
                  <a:lnTo>
                    <a:pt x="18" y="13"/>
                  </a:lnTo>
                  <a:lnTo>
                    <a:pt x="19" y="17"/>
                  </a:lnTo>
                  <a:lnTo>
                    <a:pt x="21" y="22"/>
                  </a:lnTo>
                  <a:lnTo>
                    <a:pt x="21" y="1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9" name="Freeform 17"/>
            <p:cNvSpPr>
              <a:spLocks/>
            </p:cNvSpPr>
            <p:nvPr/>
          </p:nvSpPr>
          <p:spPr bwMode="auto">
            <a:xfrm>
              <a:off x="8263832" y="6465351"/>
              <a:ext cx="107212" cy="103797"/>
            </a:xfrm>
            <a:custGeom>
              <a:avLst/>
              <a:gdLst>
                <a:gd name="T0" fmla="*/ 77 w 157"/>
                <a:gd name="T1" fmla="*/ 152 h 152"/>
                <a:gd name="T2" fmla="*/ 85 w 157"/>
                <a:gd name="T3" fmla="*/ 152 h 152"/>
                <a:gd name="T4" fmla="*/ 125 w 157"/>
                <a:gd name="T5" fmla="*/ 54 h 152"/>
                <a:gd name="T6" fmla="*/ 128 w 157"/>
                <a:gd name="T7" fmla="*/ 51 h 152"/>
                <a:gd name="T8" fmla="*/ 130 w 157"/>
                <a:gd name="T9" fmla="*/ 44 h 152"/>
                <a:gd name="T10" fmla="*/ 134 w 157"/>
                <a:gd name="T11" fmla="*/ 35 h 152"/>
                <a:gd name="T12" fmla="*/ 138 w 157"/>
                <a:gd name="T13" fmla="*/ 26 h 152"/>
                <a:gd name="T14" fmla="*/ 140 w 157"/>
                <a:gd name="T15" fmla="*/ 18 h 152"/>
                <a:gd name="T16" fmla="*/ 143 w 157"/>
                <a:gd name="T17" fmla="*/ 14 h 152"/>
                <a:gd name="T18" fmla="*/ 146 w 157"/>
                <a:gd name="T19" fmla="*/ 10 h 152"/>
                <a:gd name="T20" fmla="*/ 148 w 157"/>
                <a:gd name="T21" fmla="*/ 8 h 152"/>
                <a:gd name="T22" fmla="*/ 152 w 157"/>
                <a:gd name="T23" fmla="*/ 6 h 152"/>
                <a:gd name="T24" fmla="*/ 157 w 157"/>
                <a:gd name="T25" fmla="*/ 6 h 152"/>
                <a:gd name="T26" fmla="*/ 157 w 157"/>
                <a:gd name="T27" fmla="*/ 0 h 152"/>
                <a:gd name="T28" fmla="*/ 137 w 157"/>
                <a:gd name="T29" fmla="*/ 1 h 152"/>
                <a:gd name="T30" fmla="*/ 111 w 157"/>
                <a:gd name="T31" fmla="*/ 0 h 152"/>
                <a:gd name="T32" fmla="*/ 111 w 157"/>
                <a:gd name="T33" fmla="*/ 6 h 152"/>
                <a:gd name="T34" fmla="*/ 114 w 157"/>
                <a:gd name="T35" fmla="*/ 6 h 152"/>
                <a:gd name="T36" fmla="*/ 117 w 157"/>
                <a:gd name="T37" fmla="*/ 6 h 152"/>
                <a:gd name="T38" fmla="*/ 120 w 157"/>
                <a:gd name="T39" fmla="*/ 6 h 152"/>
                <a:gd name="T40" fmla="*/ 124 w 157"/>
                <a:gd name="T41" fmla="*/ 8 h 152"/>
                <a:gd name="T42" fmla="*/ 125 w 157"/>
                <a:gd name="T43" fmla="*/ 9 h 152"/>
                <a:gd name="T44" fmla="*/ 126 w 157"/>
                <a:gd name="T45" fmla="*/ 11 h 152"/>
                <a:gd name="T46" fmla="*/ 128 w 157"/>
                <a:gd name="T47" fmla="*/ 15 h 152"/>
                <a:gd name="T48" fmla="*/ 126 w 157"/>
                <a:gd name="T49" fmla="*/ 23 h 152"/>
                <a:gd name="T50" fmla="*/ 124 w 157"/>
                <a:gd name="T51" fmla="*/ 32 h 152"/>
                <a:gd name="T52" fmla="*/ 120 w 157"/>
                <a:gd name="T53" fmla="*/ 40 h 152"/>
                <a:gd name="T54" fmla="*/ 112 w 157"/>
                <a:gd name="T55" fmla="*/ 60 h 152"/>
                <a:gd name="T56" fmla="*/ 105 w 157"/>
                <a:gd name="T57" fmla="*/ 81 h 152"/>
                <a:gd name="T58" fmla="*/ 88 w 157"/>
                <a:gd name="T59" fmla="*/ 123 h 152"/>
                <a:gd name="T60" fmla="*/ 57 w 157"/>
                <a:gd name="T61" fmla="*/ 50 h 152"/>
                <a:gd name="T62" fmla="*/ 56 w 157"/>
                <a:gd name="T63" fmla="*/ 45 h 152"/>
                <a:gd name="T64" fmla="*/ 52 w 157"/>
                <a:gd name="T65" fmla="*/ 36 h 152"/>
                <a:gd name="T66" fmla="*/ 48 w 157"/>
                <a:gd name="T67" fmla="*/ 27 h 152"/>
                <a:gd name="T68" fmla="*/ 45 w 157"/>
                <a:gd name="T69" fmla="*/ 18 h 152"/>
                <a:gd name="T70" fmla="*/ 43 w 157"/>
                <a:gd name="T71" fmla="*/ 11 h 152"/>
                <a:gd name="T72" fmla="*/ 45 w 157"/>
                <a:gd name="T73" fmla="*/ 10 h 152"/>
                <a:gd name="T74" fmla="*/ 46 w 157"/>
                <a:gd name="T75" fmla="*/ 8 h 152"/>
                <a:gd name="T76" fmla="*/ 47 w 157"/>
                <a:gd name="T77" fmla="*/ 8 h 152"/>
                <a:gd name="T78" fmla="*/ 50 w 157"/>
                <a:gd name="T79" fmla="*/ 6 h 152"/>
                <a:gd name="T80" fmla="*/ 55 w 157"/>
                <a:gd name="T81" fmla="*/ 6 h 152"/>
                <a:gd name="T82" fmla="*/ 59 w 157"/>
                <a:gd name="T83" fmla="*/ 6 h 152"/>
                <a:gd name="T84" fmla="*/ 59 w 157"/>
                <a:gd name="T85" fmla="*/ 0 h 152"/>
                <a:gd name="T86" fmla="*/ 30 w 157"/>
                <a:gd name="T87" fmla="*/ 1 h 152"/>
                <a:gd name="T88" fmla="*/ 0 w 157"/>
                <a:gd name="T89" fmla="*/ 0 h 152"/>
                <a:gd name="T90" fmla="*/ 0 w 157"/>
                <a:gd name="T91" fmla="*/ 6 h 152"/>
                <a:gd name="T92" fmla="*/ 11 w 157"/>
                <a:gd name="T93" fmla="*/ 8 h 152"/>
                <a:gd name="T94" fmla="*/ 18 w 157"/>
                <a:gd name="T95" fmla="*/ 13 h 152"/>
                <a:gd name="T96" fmla="*/ 23 w 157"/>
                <a:gd name="T97" fmla="*/ 23 h 152"/>
                <a:gd name="T98" fmla="*/ 39 w 157"/>
                <a:gd name="T99" fmla="*/ 64 h 152"/>
                <a:gd name="T100" fmla="*/ 77 w 157"/>
                <a:gd name="T10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2">
                  <a:moveTo>
                    <a:pt x="77" y="152"/>
                  </a:moveTo>
                  <a:lnTo>
                    <a:pt x="85" y="152"/>
                  </a:lnTo>
                  <a:lnTo>
                    <a:pt x="125" y="54"/>
                  </a:lnTo>
                  <a:lnTo>
                    <a:pt x="128" y="51"/>
                  </a:lnTo>
                  <a:lnTo>
                    <a:pt x="130" y="44"/>
                  </a:lnTo>
                  <a:lnTo>
                    <a:pt x="134" y="35"/>
                  </a:lnTo>
                  <a:lnTo>
                    <a:pt x="138" y="26"/>
                  </a:lnTo>
                  <a:lnTo>
                    <a:pt x="140" y="18"/>
                  </a:lnTo>
                  <a:lnTo>
                    <a:pt x="143" y="14"/>
                  </a:lnTo>
                  <a:lnTo>
                    <a:pt x="146" y="10"/>
                  </a:lnTo>
                  <a:lnTo>
                    <a:pt x="148" y="8"/>
                  </a:lnTo>
                  <a:lnTo>
                    <a:pt x="152" y="6"/>
                  </a:lnTo>
                  <a:lnTo>
                    <a:pt x="157" y="6"/>
                  </a:lnTo>
                  <a:lnTo>
                    <a:pt x="157" y="0"/>
                  </a:lnTo>
                  <a:lnTo>
                    <a:pt x="137" y="1"/>
                  </a:lnTo>
                  <a:lnTo>
                    <a:pt x="111" y="0"/>
                  </a:lnTo>
                  <a:lnTo>
                    <a:pt x="111" y="6"/>
                  </a:lnTo>
                  <a:lnTo>
                    <a:pt x="114" y="6"/>
                  </a:lnTo>
                  <a:lnTo>
                    <a:pt x="117" y="6"/>
                  </a:lnTo>
                  <a:lnTo>
                    <a:pt x="120" y="6"/>
                  </a:lnTo>
                  <a:lnTo>
                    <a:pt x="124" y="8"/>
                  </a:lnTo>
                  <a:lnTo>
                    <a:pt x="125" y="9"/>
                  </a:lnTo>
                  <a:lnTo>
                    <a:pt x="126" y="11"/>
                  </a:lnTo>
                  <a:lnTo>
                    <a:pt x="128" y="15"/>
                  </a:lnTo>
                  <a:lnTo>
                    <a:pt x="126" y="23"/>
                  </a:lnTo>
                  <a:lnTo>
                    <a:pt x="124" y="32"/>
                  </a:lnTo>
                  <a:lnTo>
                    <a:pt x="120" y="40"/>
                  </a:lnTo>
                  <a:lnTo>
                    <a:pt x="112" y="60"/>
                  </a:lnTo>
                  <a:lnTo>
                    <a:pt x="105" y="81"/>
                  </a:lnTo>
                  <a:lnTo>
                    <a:pt x="88" y="123"/>
                  </a:lnTo>
                  <a:lnTo>
                    <a:pt x="57" y="50"/>
                  </a:lnTo>
                  <a:lnTo>
                    <a:pt x="56" y="45"/>
                  </a:lnTo>
                  <a:lnTo>
                    <a:pt x="52" y="36"/>
                  </a:lnTo>
                  <a:lnTo>
                    <a:pt x="48" y="27"/>
                  </a:lnTo>
                  <a:lnTo>
                    <a:pt x="45" y="18"/>
                  </a:lnTo>
                  <a:lnTo>
                    <a:pt x="43" y="11"/>
                  </a:lnTo>
                  <a:lnTo>
                    <a:pt x="45" y="10"/>
                  </a:lnTo>
                  <a:lnTo>
                    <a:pt x="46" y="8"/>
                  </a:lnTo>
                  <a:lnTo>
                    <a:pt x="47" y="8"/>
                  </a:lnTo>
                  <a:lnTo>
                    <a:pt x="50" y="6"/>
                  </a:lnTo>
                  <a:lnTo>
                    <a:pt x="55" y="6"/>
                  </a:lnTo>
                  <a:lnTo>
                    <a:pt x="59" y="6"/>
                  </a:lnTo>
                  <a:lnTo>
                    <a:pt x="59" y="0"/>
                  </a:lnTo>
                  <a:lnTo>
                    <a:pt x="30" y="1"/>
                  </a:lnTo>
                  <a:lnTo>
                    <a:pt x="0" y="0"/>
                  </a:lnTo>
                  <a:lnTo>
                    <a:pt x="0" y="6"/>
                  </a:lnTo>
                  <a:lnTo>
                    <a:pt x="11" y="8"/>
                  </a:lnTo>
                  <a:lnTo>
                    <a:pt x="18" y="13"/>
                  </a:lnTo>
                  <a:lnTo>
                    <a:pt x="23" y="23"/>
                  </a:lnTo>
                  <a:lnTo>
                    <a:pt x="39" y="64"/>
                  </a:lnTo>
                  <a:lnTo>
                    <a:pt x="77"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0" name="Freeform 18"/>
            <p:cNvSpPr>
              <a:spLocks noEditPoints="1"/>
            </p:cNvSpPr>
            <p:nvPr/>
          </p:nvSpPr>
          <p:spPr bwMode="auto">
            <a:xfrm>
              <a:off x="8454354" y="6461937"/>
              <a:ext cx="103797" cy="105163"/>
            </a:xfrm>
            <a:custGeom>
              <a:avLst/>
              <a:gdLst>
                <a:gd name="T0" fmla="*/ 47 w 152"/>
                <a:gd name="T1" fmla="*/ 90 h 154"/>
                <a:gd name="T2" fmla="*/ 67 w 152"/>
                <a:gd name="T3" fmla="*/ 27 h 154"/>
                <a:gd name="T4" fmla="*/ 69 w 152"/>
                <a:gd name="T5" fmla="*/ 27 h 154"/>
                <a:gd name="T6" fmla="*/ 92 w 152"/>
                <a:gd name="T7" fmla="*/ 90 h 154"/>
                <a:gd name="T8" fmla="*/ 47 w 152"/>
                <a:gd name="T9" fmla="*/ 90 h 154"/>
                <a:gd name="T10" fmla="*/ 135 w 152"/>
                <a:gd name="T11" fmla="*/ 142 h 154"/>
                <a:gd name="T12" fmla="*/ 131 w 152"/>
                <a:gd name="T13" fmla="*/ 137 h 154"/>
                <a:gd name="T14" fmla="*/ 129 w 152"/>
                <a:gd name="T15" fmla="*/ 128 h 154"/>
                <a:gd name="T16" fmla="*/ 125 w 152"/>
                <a:gd name="T17" fmla="*/ 119 h 154"/>
                <a:gd name="T18" fmla="*/ 122 w 152"/>
                <a:gd name="T19" fmla="*/ 112 h 154"/>
                <a:gd name="T20" fmla="*/ 80 w 152"/>
                <a:gd name="T21" fmla="*/ 0 h 154"/>
                <a:gd name="T22" fmla="*/ 76 w 152"/>
                <a:gd name="T23" fmla="*/ 0 h 154"/>
                <a:gd name="T24" fmla="*/ 73 w 152"/>
                <a:gd name="T25" fmla="*/ 2 h 154"/>
                <a:gd name="T26" fmla="*/ 70 w 152"/>
                <a:gd name="T27" fmla="*/ 5 h 154"/>
                <a:gd name="T28" fmla="*/ 66 w 152"/>
                <a:gd name="T29" fmla="*/ 7 h 154"/>
                <a:gd name="T30" fmla="*/ 62 w 152"/>
                <a:gd name="T31" fmla="*/ 9 h 154"/>
                <a:gd name="T32" fmla="*/ 64 w 152"/>
                <a:gd name="T33" fmla="*/ 11 h 154"/>
                <a:gd name="T34" fmla="*/ 64 w 152"/>
                <a:gd name="T35" fmla="*/ 14 h 154"/>
                <a:gd name="T36" fmla="*/ 62 w 152"/>
                <a:gd name="T37" fmla="*/ 19 h 154"/>
                <a:gd name="T38" fmla="*/ 62 w 152"/>
                <a:gd name="T39" fmla="*/ 24 h 154"/>
                <a:gd name="T40" fmla="*/ 60 w 152"/>
                <a:gd name="T41" fmla="*/ 29 h 154"/>
                <a:gd name="T42" fmla="*/ 58 w 152"/>
                <a:gd name="T43" fmla="*/ 33 h 154"/>
                <a:gd name="T44" fmla="*/ 30 w 152"/>
                <a:gd name="T45" fmla="*/ 109 h 154"/>
                <a:gd name="T46" fmla="*/ 21 w 152"/>
                <a:gd name="T47" fmla="*/ 133 h 154"/>
                <a:gd name="T48" fmla="*/ 16 w 152"/>
                <a:gd name="T49" fmla="*/ 142 h 154"/>
                <a:gd name="T50" fmla="*/ 10 w 152"/>
                <a:gd name="T51" fmla="*/ 146 h 154"/>
                <a:gd name="T52" fmla="*/ 0 w 152"/>
                <a:gd name="T53" fmla="*/ 148 h 154"/>
                <a:gd name="T54" fmla="*/ 0 w 152"/>
                <a:gd name="T55" fmla="*/ 154 h 154"/>
                <a:gd name="T56" fmla="*/ 26 w 152"/>
                <a:gd name="T57" fmla="*/ 153 h 154"/>
                <a:gd name="T58" fmla="*/ 52 w 152"/>
                <a:gd name="T59" fmla="*/ 154 h 154"/>
                <a:gd name="T60" fmla="*/ 52 w 152"/>
                <a:gd name="T61" fmla="*/ 148 h 154"/>
                <a:gd name="T62" fmla="*/ 47 w 152"/>
                <a:gd name="T63" fmla="*/ 148 h 154"/>
                <a:gd name="T64" fmla="*/ 44 w 152"/>
                <a:gd name="T65" fmla="*/ 148 h 154"/>
                <a:gd name="T66" fmla="*/ 41 w 152"/>
                <a:gd name="T67" fmla="*/ 148 h 154"/>
                <a:gd name="T68" fmla="*/ 38 w 152"/>
                <a:gd name="T69" fmla="*/ 148 h 154"/>
                <a:gd name="T70" fmla="*/ 35 w 152"/>
                <a:gd name="T71" fmla="*/ 146 h 154"/>
                <a:gd name="T72" fmla="*/ 34 w 152"/>
                <a:gd name="T73" fmla="*/ 144 h 154"/>
                <a:gd name="T74" fmla="*/ 33 w 152"/>
                <a:gd name="T75" fmla="*/ 141 h 154"/>
                <a:gd name="T76" fmla="*/ 33 w 152"/>
                <a:gd name="T77" fmla="*/ 139 h 154"/>
                <a:gd name="T78" fmla="*/ 34 w 152"/>
                <a:gd name="T79" fmla="*/ 126 h 154"/>
                <a:gd name="T80" fmla="*/ 38 w 152"/>
                <a:gd name="T81" fmla="*/ 113 h 154"/>
                <a:gd name="T82" fmla="*/ 43 w 152"/>
                <a:gd name="T83" fmla="*/ 97 h 154"/>
                <a:gd name="T84" fmla="*/ 96 w 152"/>
                <a:gd name="T85" fmla="*/ 97 h 154"/>
                <a:gd name="T86" fmla="*/ 107 w 152"/>
                <a:gd name="T87" fmla="*/ 128 h 154"/>
                <a:gd name="T88" fmla="*/ 108 w 152"/>
                <a:gd name="T89" fmla="*/ 132 h 154"/>
                <a:gd name="T90" fmla="*/ 110 w 152"/>
                <a:gd name="T91" fmla="*/ 136 h 154"/>
                <a:gd name="T92" fmla="*/ 110 w 152"/>
                <a:gd name="T93" fmla="*/ 139 h 154"/>
                <a:gd name="T94" fmla="*/ 110 w 152"/>
                <a:gd name="T95" fmla="*/ 141 h 154"/>
                <a:gd name="T96" fmla="*/ 110 w 152"/>
                <a:gd name="T97" fmla="*/ 144 h 154"/>
                <a:gd name="T98" fmla="*/ 108 w 152"/>
                <a:gd name="T99" fmla="*/ 145 h 154"/>
                <a:gd name="T100" fmla="*/ 106 w 152"/>
                <a:gd name="T101" fmla="*/ 146 h 154"/>
                <a:gd name="T102" fmla="*/ 103 w 152"/>
                <a:gd name="T103" fmla="*/ 148 h 154"/>
                <a:gd name="T104" fmla="*/ 101 w 152"/>
                <a:gd name="T105" fmla="*/ 148 h 154"/>
                <a:gd name="T106" fmla="*/ 98 w 152"/>
                <a:gd name="T107" fmla="*/ 148 h 154"/>
                <a:gd name="T108" fmla="*/ 94 w 152"/>
                <a:gd name="T109" fmla="*/ 148 h 154"/>
                <a:gd name="T110" fmla="*/ 94 w 152"/>
                <a:gd name="T111" fmla="*/ 154 h 154"/>
                <a:gd name="T112" fmla="*/ 126 w 152"/>
                <a:gd name="T113" fmla="*/ 153 h 154"/>
                <a:gd name="T114" fmla="*/ 152 w 152"/>
                <a:gd name="T115" fmla="*/ 154 h 154"/>
                <a:gd name="T116" fmla="*/ 152 w 152"/>
                <a:gd name="T117" fmla="*/ 148 h 154"/>
                <a:gd name="T118" fmla="*/ 147 w 152"/>
                <a:gd name="T119" fmla="*/ 148 h 154"/>
                <a:gd name="T120" fmla="*/ 142 w 152"/>
                <a:gd name="T121" fmla="*/ 146 h 154"/>
                <a:gd name="T122" fmla="*/ 138 w 152"/>
                <a:gd name="T123" fmla="*/ 145 h 154"/>
                <a:gd name="T124" fmla="*/ 135 w 152"/>
                <a:gd name="T125"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54">
                  <a:moveTo>
                    <a:pt x="47" y="90"/>
                  </a:moveTo>
                  <a:lnTo>
                    <a:pt x="67" y="27"/>
                  </a:lnTo>
                  <a:lnTo>
                    <a:pt x="69" y="27"/>
                  </a:lnTo>
                  <a:lnTo>
                    <a:pt x="92" y="90"/>
                  </a:lnTo>
                  <a:lnTo>
                    <a:pt x="47" y="90"/>
                  </a:lnTo>
                  <a:close/>
                  <a:moveTo>
                    <a:pt x="135" y="142"/>
                  </a:moveTo>
                  <a:lnTo>
                    <a:pt x="131" y="137"/>
                  </a:lnTo>
                  <a:lnTo>
                    <a:pt x="129" y="128"/>
                  </a:lnTo>
                  <a:lnTo>
                    <a:pt x="125" y="119"/>
                  </a:lnTo>
                  <a:lnTo>
                    <a:pt x="122" y="112"/>
                  </a:lnTo>
                  <a:lnTo>
                    <a:pt x="80" y="0"/>
                  </a:lnTo>
                  <a:lnTo>
                    <a:pt x="76" y="0"/>
                  </a:lnTo>
                  <a:lnTo>
                    <a:pt x="73" y="2"/>
                  </a:lnTo>
                  <a:lnTo>
                    <a:pt x="70" y="5"/>
                  </a:lnTo>
                  <a:lnTo>
                    <a:pt x="66" y="7"/>
                  </a:lnTo>
                  <a:lnTo>
                    <a:pt x="62" y="9"/>
                  </a:lnTo>
                  <a:lnTo>
                    <a:pt x="64" y="11"/>
                  </a:lnTo>
                  <a:lnTo>
                    <a:pt x="64" y="14"/>
                  </a:lnTo>
                  <a:lnTo>
                    <a:pt x="62" y="19"/>
                  </a:lnTo>
                  <a:lnTo>
                    <a:pt x="62" y="24"/>
                  </a:lnTo>
                  <a:lnTo>
                    <a:pt x="60" y="29"/>
                  </a:lnTo>
                  <a:lnTo>
                    <a:pt x="58" y="33"/>
                  </a:lnTo>
                  <a:lnTo>
                    <a:pt x="30" y="109"/>
                  </a:lnTo>
                  <a:lnTo>
                    <a:pt x="21" y="133"/>
                  </a:lnTo>
                  <a:lnTo>
                    <a:pt x="16" y="142"/>
                  </a:lnTo>
                  <a:lnTo>
                    <a:pt x="10" y="146"/>
                  </a:lnTo>
                  <a:lnTo>
                    <a:pt x="0" y="148"/>
                  </a:lnTo>
                  <a:lnTo>
                    <a:pt x="0" y="154"/>
                  </a:lnTo>
                  <a:lnTo>
                    <a:pt x="26" y="153"/>
                  </a:lnTo>
                  <a:lnTo>
                    <a:pt x="52" y="154"/>
                  </a:lnTo>
                  <a:lnTo>
                    <a:pt x="52" y="148"/>
                  </a:lnTo>
                  <a:lnTo>
                    <a:pt x="47" y="148"/>
                  </a:lnTo>
                  <a:lnTo>
                    <a:pt x="44" y="148"/>
                  </a:lnTo>
                  <a:lnTo>
                    <a:pt x="41" y="148"/>
                  </a:lnTo>
                  <a:lnTo>
                    <a:pt x="38" y="148"/>
                  </a:lnTo>
                  <a:lnTo>
                    <a:pt x="35" y="146"/>
                  </a:lnTo>
                  <a:lnTo>
                    <a:pt x="34" y="144"/>
                  </a:lnTo>
                  <a:lnTo>
                    <a:pt x="33" y="141"/>
                  </a:lnTo>
                  <a:lnTo>
                    <a:pt x="33" y="139"/>
                  </a:lnTo>
                  <a:lnTo>
                    <a:pt x="34" y="126"/>
                  </a:lnTo>
                  <a:lnTo>
                    <a:pt x="38" y="113"/>
                  </a:lnTo>
                  <a:lnTo>
                    <a:pt x="43" y="97"/>
                  </a:lnTo>
                  <a:lnTo>
                    <a:pt x="96" y="97"/>
                  </a:lnTo>
                  <a:lnTo>
                    <a:pt x="107" y="128"/>
                  </a:lnTo>
                  <a:lnTo>
                    <a:pt x="108" y="132"/>
                  </a:lnTo>
                  <a:lnTo>
                    <a:pt x="110" y="136"/>
                  </a:lnTo>
                  <a:lnTo>
                    <a:pt x="110" y="139"/>
                  </a:lnTo>
                  <a:lnTo>
                    <a:pt x="110" y="141"/>
                  </a:lnTo>
                  <a:lnTo>
                    <a:pt x="110" y="144"/>
                  </a:lnTo>
                  <a:lnTo>
                    <a:pt x="108" y="145"/>
                  </a:lnTo>
                  <a:lnTo>
                    <a:pt x="106" y="146"/>
                  </a:lnTo>
                  <a:lnTo>
                    <a:pt x="103" y="148"/>
                  </a:lnTo>
                  <a:lnTo>
                    <a:pt x="101" y="148"/>
                  </a:lnTo>
                  <a:lnTo>
                    <a:pt x="98" y="148"/>
                  </a:lnTo>
                  <a:lnTo>
                    <a:pt x="94" y="148"/>
                  </a:lnTo>
                  <a:lnTo>
                    <a:pt x="94" y="154"/>
                  </a:lnTo>
                  <a:lnTo>
                    <a:pt x="126" y="153"/>
                  </a:lnTo>
                  <a:lnTo>
                    <a:pt x="152" y="154"/>
                  </a:lnTo>
                  <a:lnTo>
                    <a:pt x="152" y="148"/>
                  </a:lnTo>
                  <a:lnTo>
                    <a:pt x="147" y="148"/>
                  </a:lnTo>
                  <a:lnTo>
                    <a:pt x="142" y="146"/>
                  </a:lnTo>
                  <a:lnTo>
                    <a:pt x="138" y="145"/>
                  </a:lnTo>
                  <a:lnTo>
                    <a:pt x="13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1" name="Freeform 19"/>
            <p:cNvSpPr>
              <a:spLocks/>
            </p:cNvSpPr>
            <p:nvPr/>
          </p:nvSpPr>
          <p:spPr bwMode="auto">
            <a:xfrm>
              <a:off x="8657851" y="6465351"/>
              <a:ext cx="122235" cy="102431"/>
            </a:xfrm>
            <a:custGeom>
              <a:avLst/>
              <a:gdLst>
                <a:gd name="T0" fmla="*/ 158 w 179"/>
                <a:gd name="T1" fmla="*/ 28 h 150"/>
                <a:gd name="T2" fmla="*/ 160 w 179"/>
                <a:gd name="T3" fmla="*/ 15 h 150"/>
                <a:gd name="T4" fmla="*/ 163 w 179"/>
                <a:gd name="T5" fmla="*/ 9 h 150"/>
                <a:gd name="T6" fmla="*/ 170 w 179"/>
                <a:gd name="T7" fmla="*/ 6 h 150"/>
                <a:gd name="T8" fmla="*/ 179 w 179"/>
                <a:gd name="T9" fmla="*/ 6 h 150"/>
                <a:gd name="T10" fmla="*/ 179 w 179"/>
                <a:gd name="T11" fmla="*/ 0 h 150"/>
                <a:gd name="T12" fmla="*/ 153 w 179"/>
                <a:gd name="T13" fmla="*/ 1 h 150"/>
                <a:gd name="T14" fmla="*/ 122 w 179"/>
                <a:gd name="T15" fmla="*/ 0 h 150"/>
                <a:gd name="T16" fmla="*/ 122 w 179"/>
                <a:gd name="T17" fmla="*/ 6 h 150"/>
                <a:gd name="T18" fmla="*/ 135 w 179"/>
                <a:gd name="T19" fmla="*/ 8 h 150"/>
                <a:gd name="T20" fmla="*/ 144 w 179"/>
                <a:gd name="T21" fmla="*/ 11 h 150"/>
                <a:gd name="T22" fmla="*/ 148 w 179"/>
                <a:gd name="T23" fmla="*/ 19 h 150"/>
                <a:gd name="T24" fmla="*/ 149 w 179"/>
                <a:gd name="T25" fmla="*/ 32 h 150"/>
                <a:gd name="T26" fmla="*/ 149 w 179"/>
                <a:gd name="T27" fmla="*/ 116 h 150"/>
                <a:gd name="T28" fmla="*/ 133 w 179"/>
                <a:gd name="T29" fmla="*/ 99 h 150"/>
                <a:gd name="T30" fmla="*/ 113 w 179"/>
                <a:gd name="T31" fmla="*/ 80 h 150"/>
                <a:gd name="T32" fmla="*/ 94 w 179"/>
                <a:gd name="T33" fmla="*/ 59 h 150"/>
                <a:gd name="T34" fmla="*/ 76 w 179"/>
                <a:gd name="T35" fmla="*/ 41 h 150"/>
                <a:gd name="T36" fmla="*/ 61 w 179"/>
                <a:gd name="T37" fmla="*/ 24 h 150"/>
                <a:gd name="T38" fmla="*/ 48 w 179"/>
                <a:gd name="T39" fmla="*/ 11 h 150"/>
                <a:gd name="T40" fmla="*/ 39 w 179"/>
                <a:gd name="T41" fmla="*/ 0 h 150"/>
                <a:gd name="T42" fmla="*/ 30 w 179"/>
                <a:gd name="T43" fmla="*/ 1 h 150"/>
                <a:gd name="T44" fmla="*/ 20 w 179"/>
                <a:gd name="T45" fmla="*/ 1 h 150"/>
                <a:gd name="T46" fmla="*/ 10 w 179"/>
                <a:gd name="T47" fmla="*/ 1 h 150"/>
                <a:gd name="T48" fmla="*/ 0 w 179"/>
                <a:gd name="T49" fmla="*/ 0 h 150"/>
                <a:gd name="T50" fmla="*/ 0 w 179"/>
                <a:gd name="T51" fmla="*/ 6 h 150"/>
                <a:gd name="T52" fmla="*/ 12 w 179"/>
                <a:gd name="T53" fmla="*/ 8 h 150"/>
                <a:gd name="T54" fmla="*/ 21 w 179"/>
                <a:gd name="T55" fmla="*/ 11 h 150"/>
                <a:gd name="T56" fmla="*/ 27 w 179"/>
                <a:gd name="T57" fmla="*/ 19 h 150"/>
                <a:gd name="T58" fmla="*/ 28 w 179"/>
                <a:gd name="T59" fmla="*/ 31 h 150"/>
                <a:gd name="T60" fmla="*/ 28 w 179"/>
                <a:gd name="T61" fmla="*/ 116 h 150"/>
                <a:gd name="T62" fmla="*/ 27 w 179"/>
                <a:gd name="T63" fmla="*/ 130 h 150"/>
                <a:gd name="T64" fmla="*/ 23 w 179"/>
                <a:gd name="T65" fmla="*/ 137 h 150"/>
                <a:gd name="T66" fmla="*/ 18 w 179"/>
                <a:gd name="T67" fmla="*/ 141 h 150"/>
                <a:gd name="T68" fmla="*/ 11 w 179"/>
                <a:gd name="T69" fmla="*/ 143 h 150"/>
                <a:gd name="T70" fmla="*/ 3 w 179"/>
                <a:gd name="T71" fmla="*/ 143 h 150"/>
                <a:gd name="T72" fmla="*/ 3 w 179"/>
                <a:gd name="T73" fmla="*/ 149 h 150"/>
                <a:gd name="T74" fmla="*/ 33 w 179"/>
                <a:gd name="T75" fmla="*/ 148 h 150"/>
                <a:gd name="T76" fmla="*/ 62 w 179"/>
                <a:gd name="T77" fmla="*/ 149 h 150"/>
                <a:gd name="T78" fmla="*/ 62 w 179"/>
                <a:gd name="T79" fmla="*/ 143 h 150"/>
                <a:gd name="T80" fmla="*/ 51 w 179"/>
                <a:gd name="T81" fmla="*/ 143 h 150"/>
                <a:gd name="T82" fmla="*/ 43 w 179"/>
                <a:gd name="T83" fmla="*/ 139 h 150"/>
                <a:gd name="T84" fmla="*/ 39 w 179"/>
                <a:gd name="T85" fmla="*/ 132 h 150"/>
                <a:gd name="T86" fmla="*/ 37 w 179"/>
                <a:gd name="T87" fmla="*/ 123 h 150"/>
                <a:gd name="T88" fmla="*/ 37 w 179"/>
                <a:gd name="T89" fmla="*/ 108 h 150"/>
                <a:gd name="T90" fmla="*/ 37 w 179"/>
                <a:gd name="T91" fmla="*/ 28 h 150"/>
                <a:gd name="T92" fmla="*/ 153 w 179"/>
                <a:gd name="T93" fmla="*/ 150 h 150"/>
                <a:gd name="T94" fmla="*/ 158 w 179"/>
                <a:gd name="T95" fmla="*/ 150 h 150"/>
                <a:gd name="T96" fmla="*/ 158 w 179"/>
                <a:gd name="T97" fmla="*/ 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150">
                  <a:moveTo>
                    <a:pt x="158" y="28"/>
                  </a:moveTo>
                  <a:lnTo>
                    <a:pt x="160" y="15"/>
                  </a:lnTo>
                  <a:lnTo>
                    <a:pt x="163" y="9"/>
                  </a:lnTo>
                  <a:lnTo>
                    <a:pt x="170" y="6"/>
                  </a:lnTo>
                  <a:lnTo>
                    <a:pt x="179" y="6"/>
                  </a:lnTo>
                  <a:lnTo>
                    <a:pt x="179" y="0"/>
                  </a:lnTo>
                  <a:lnTo>
                    <a:pt x="153" y="1"/>
                  </a:lnTo>
                  <a:lnTo>
                    <a:pt x="122" y="0"/>
                  </a:lnTo>
                  <a:lnTo>
                    <a:pt x="122" y="6"/>
                  </a:lnTo>
                  <a:lnTo>
                    <a:pt x="135" y="8"/>
                  </a:lnTo>
                  <a:lnTo>
                    <a:pt x="144" y="11"/>
                  </a:lnTo>
                  <a:lnTo>
                    <a:pt x="148" y="19"/>
                  </a:lnTo>
                  <a:lnTo>
                    <a:pt x="149" y="32"/>
                  </a:lnTo>
                  <a:lnTo>
                    <a:pt x="149" y="116"/>
                  </a:lnTo>
                  <a:lnTo>
                    <a:pt x="133" y="99"/>
                  </a:lnTo>
                  <a:lnTo>
                    <a:pt x="113" y="80"/>
                  </a:lnTo>
                  <a:lnTo>
                    <a:pt x="94" y="59"/>
                  </a:lnTo>
                  <a:lnTo>
                    <a:pt x="76" y="41"/>
                  </a:lnTo>
                  <a:lnTo>
                    <a:pt x="61" y="24"/>
                  </a:lnTo>
                  <a:lnTo>
                    <a:pt x="48" y="11"/>
                  </a:lnTo>
                  <a:lnTo>
                    <a:pt x="39" y="0"/>
                  </a:lnTo>
                  <a:lnTo>
                    <a:pt x="30" y="1"/>
                  </a:lnTo>
                  <a:lnTo>
                    <a:pt x="20" y="1"/>
                  </a:lnTo>
                  <a:lnTo>
                    <a:pt x="10" y="1"/>
                  </a:lnTo>
                  <a:lnTo>
                    <a:pt x="0" y="0"/>
                  </a:lnTo>
                  <a:lnTo>
                    <a:pt x="0" y="6"/>
                  </a:lnTo>
                  <a:lnTo>
                    <a:pt x="12" y="8"/>
                  </a:lnTo>
                  <a:lnTo>
                    <a:pt x="21" y="11"/>
                  </a:lnTo>
                  <a:lnTo>
                    <a:pt x="27" y="19"/>
                  </a:lnTo>
                  <a:lnTo>
                    <a:pt x="28" y="31"/>
                  </a:lnTo>
                  <a:lnTo>
                    <a:pt x="28" y="116"/>
                  </a:lnTo>
                  <a:lnTo>
                    <a:pt x="27" y="130"/>
                  </a:lnTo>
                  <a:lnTo>
                    <a:pt x="23" y="137"/>
                  </a:lnTo>
                  <a:lnTo>
                    <a:pt x="18" y="141"/>
                  </a:lnTo>
                  <a:lnTo>
                    <a:pt x="11" y="143"/>
                  </a:lnTo>
                  <a:lnTo>
                    <a:pt x="3" y="143"/>
                  </a:lnTo>
                  <a:lnTo>
                    <a:pt x="3" y="149"/>
                  </a:lnTo>
                  <a:lnTo>
                    <a:pt x="33" y="148"/>
                  </a:lnTo>
                  <a:lnTo>
                    <a:pt x="62" y="149"/>
                  </a:lnTo>
                  <a:lnTo>
                    <a:pt x="62" y="143"/>
                  </a:lnTo>
                  <a:lnTo>
                    <a:pt x="51" y="143"/>
                  </a:lnTo>
                  <a:lnTo>
                    <a:pt x="43" y="139"/>
                  </a:lnTo>
                  <a:lnTo>
                    <a:pt x="39" y="132"/>
                  </a:lnTo>
                  <a:lnTo>
                    <a:pt x="37" y="123"/>
                  </a:lnTo>
                  <a:lnTo>
                    <a:pt x="37" y="108"/>
                  </a:lnTo>
                  <a:lnTo>
                    <a:pt x="37" y="28"/>
                  </a:lnTo>
                  <a:lnTo>
                    <a:pt x="153" y="150"/>
                  </a:lnTo>
                  <a:lnTo>
                    <a:pt x="158" y="150"/>
                  </a:lnTo>
                  <a:lnTo>
                    <a:pt x="158"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2" name="Freeform 20"/>
            <p:cNvSpPr>
              <a:spLocks noEditPoints="1"/>
            </p:cNvSpPr>
            <p:nvPr/>
          </p:nvSpPr>
          <p:spPr bwMode="auto">
            <a:xfrm>
              <a:off x="6990953" y="6426427"/>
              <a:ext cx="168670" cy="152964"/>
            </a:xfrm>
            <a:custGeom>
              <a:avLst/>
              <a:gdLst>
                <a:gd name="T0" fmla="*/ 18 w 247"/>
                <a:gd name="T1" fmla="*/ 137 h 224"/>
                <a:gd name="T2" fmla="*/ 35 w 247"/>
                <a:gd name="T3" fmla="*/ 90 h 224"/>
                <a:gd name="T4" fmla="*/ 64 w 247"/>
                <a:gd name="T5" fmla="*/ 77 h 224"/>
                <a:gd name="T6" fmla="*/ 72 w 247"/>
                <a:gd name="T7" fmla="*/ 83 h 224"/>
                <a:gd name="T8" fmla="*/ 72 w 247"/>
                <a:gd name="T9" fmla="*/ 89 h 224"/>
                <a:gd name="T10" fmla="*/ 234 w 247"/>
                <a:gd name="T11" fmla="*/ 70 h 224"/>
                <a:gd name="T12" fmla="*/ 225 w 247"/>
                <a:gd name="T13" fmla="*/ 75 h 224"/>
                <a:gd name="T14" fmla="*/ 227 w 247"/>
                <a:gd name="T15" fmla="*/ 86 h 224"/>
                <a:gd name="T16" fmla="*/ 233 w 247"/>
                <a:gd name="T17" fmla="*/ 94 h 224"/>
                <a:gd name="T18" fmla="*/ 232 w 247"/>
                <a:gd name="T19" fmla="*/ 103 h 224"/>
                <a:gd name="T20" fmla="*/ 223 w 247"/>
                <a:gd name="T21" fmla="*/ 108 h 224"/>
                <a:gd name="T22" fmla="*/ 200 w 247"/>
                <a:gd name="T23" fmla="*/ 89 h 224"/>
                <a:gd name="T24" fmla="*/ 165 w 247"/>
                <a:gd name="T25" fmla="*/ 71 h 224"/>
                <a:gd name="T26" fmla="*/ 125 w 247"/>
                <a:gd name="T27" fmla="*/ 92 h 224"/>
                <a:gd name="T28" fmla="*/ 117 w 247"/>
                <a:gd name="T29" fmla="*/ 129 h 224"/>
                <a:gd name="T30" fmla="*/ 133 w 247"/>
                <a:gd name="T31" fmla="*/ 140 h 224"/>
                <a:gd name="T32" fmla="*/ 142 w 247"/>
                <a:gd name="T33" fmla="*/ 138 h 224"/>
                <a:gd name="T34" fmla="*/ 147 w 247"/>
                <a:gd name="T35" fmla="*/ 130 h 224"/>
                <a:gd name="T36" fmla="*/ 137 w 247"/>
                <a:gd name="T37" fmla="*/ 119 h 224"/>
                <a:gd name="T38" fmla="*/ 128 w 247"/>
                <a:gd name="T39" fmla="*/ 106 h 224"/>
                <a:gd name="T40" fmla="*/ 149 w 247"/>
                <a:gd name="T41" fmla="*/ 86 h 224"/>
                <a:gd name="T42" fmla="*/ 174 w 247"/>
                <a:gd name="T43" fmla="*/ 99 h 224"/>
                <a:gd name="T44" fmla="*/ 163 w 247"/>
                <a:gd name="T45" fmla="*/ 153 h 224"/>
                <a:gd name="T46" fmla="*/ 123 w 247"/>
                <a:gd name="T47" fmla="*/ 191 h 224"/>
                <a:gd name="T48" fmla="*/ 64 w 247"/>
                <a:gd name="T49" fmla="*/ 200 h 224"/>
                <a:gd name="T50" fmla="*/ 28 w 247"/>
                <a:gd name="T51" fmla="*/ 175 h 224"/>
                <a:gd name="T52" fmla="*/ 31 w 247"/>
                <a:gd name="T53" fmla="*/ 147 h 224"/>
                <a:gd name="T54" fmla="*/ 62 w 247"/>
                <a:gd name="T55" fmla="*/ 110 h 224"/>
                <a:gd name="T56" fmla="*/ 138 w 247"/>
                <a:gd name="T57" fmla="*/ 35 h 224"/>
                <a:gd name="T58" fmla="*/ 149 w 247"/>
                <a:gd name="T59" fmla="*/ 9 h 224"/>
                <a:gd name="T60" fmla="*/ 142 w 247"/>
                <a:gd name="T61" fmla="*/ 2 h 224"/>
                <a:gd name="T62" fmla="*/ 132 w 247"/>
                <a:gd name="T63" fmla="*/ 3 h 224"/>
                <a:gd name="T64" fmla="*/ 127 w 247"/>
                <a:gd name="T65" fmla="*/ 11 h 224"/>
                <a:gd name="T66" fmla="*/ 129 w 247"/>
                <a:gd name="T67" fmla="*/ 21 h 224"/>
                <a:gd name="T68" fmla="*/ 120 w 247"/>
                <a:gd name="T69" fmla="*/ 43 h 224"/>
                <a:gd name="T70" fmla="*/ 96 w 247"/>
                <a:gd name="T71" fmla="*/ 67 h 224"/>
                <a:gd name="T72" fmla="*/ 82 w 247"/>
                <a:gd name="T73" fmla="*/ 61 h 224"/>
                <a:gd name="T74" fmla="*/ 40 w 247"/>
                <a:gd name="T75" fmla="*/ 75 h 224"/>
                <a:gd name="T76" fmla="*/ 3 w 247"/>
                <a:gd name="T77" fmla="*/ 129 h 224"/>
                <a:gd name="T78" fmla="*/ 10 w 247"/>
                <a:gd name="T79" fmla="*/ 188 h 224"/>
                <a:gd name="T80" fmla="*/ 54 w 247"/>
                <a:gd name="T81" fmla="*/ 221 h 224"/>
                <a:gd name="T82" fmla="*/ 119 w 247"/>
                <a:gd name="T83" fmla="*/ 215 h 224"/>
                <a:gd name="T84" fmla="*/ 159 w 247"/>
                <a:gd name="T85" fmla="*/ 180 h 224"/>
                <a:gd name="T86" fmla="*/ 180 w 247"/>
                <a:gd name="T87" fmla="*/ 126 h 224"/>
                <a:gd name="T88" fmla="*/ 197 w 247"/>
                <a:gd name="T89" fmla="*/ 119 h 224"/>
                <a:gd name="T90" fmla="*/ 234 w 247"/>
                <a:gd name="T91" fmla="*/ 110 h 224"/>
                <a:gd name="T92" fmla="*/ 247 w 247"/>
                <a:gd name="T93" fmla="*/ 81 h 224"/>
                <a:gd name="T94" fmla="*/ 242 w 247"/>
                <a:gd name="T95" fmla="*/ 7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224">
                  <a:moveTo>
                    <a:pt x="19" y="148"/>
                  </a:moveTo>
                  <a:lnTo>
                    <a:pt x="18" y="143"/>
                  </a:lnTo>
                  <a:lnTo>
                    <a:pt x="18" y="137"/>
                  </a:lnTo>
                  <a:lnTo>
                    <a:pt x="19" y="120"/>
                  </a:lnTo>
                  <a:lnTo>
                    <a:pt x="26" y="104"/>
                  </a:lnTo>
                  <a:lnTo>
                    <a:pt x="35" y="90"/>
                  </a:lnTo>
                  <a:lnTo>
                    <a:pt x="46" y="80"/>
                  </a:lnTo>
                  <a:lnTo>
                    <a:pt x="60" y="76"/>
                  </a:lnTo>
                  <a:lnTo>
                    <a:pt x="64" y="77"/>
                  </a:lnTo>
                  <a:lnTo>
                    <a:pt x="68" y="79"/>
                  </a:lnTo>
                  <a:lnTo>
                    <a:pt x="70" y="80"/>
                  </a:lnTo>
                  <a:lnTo>
                    <a:pt x="72" y="83"/>
                  </a:lnTo>
                  <a:lnTo>
                    <a:pt x="73" y="85"/>
                  </a:lnTo>
                  <a:lnTo>
                    <a:pt x="73" y="88"/>
                  </a:lnTo>
                  <a:lnTo>
                    <a:pt x="72" y="89"/>
                  </a:lnTo>
                  <a:lnTo>
                    <a:pt x="44" y="119"/>
                  </a:lnTo>
                  <a:lnTo>
                    <a:pt x="19" y="148"/>
                  </a:lnTo>
                  <a:close/>
                  <a:moveTo>
                    <a:pt x="234" y="70"/>
                  </a:moveTo>
                  <a:lnTo>
                    <a:pt x="232" y="71"/>
                  </a:lnTo>
                  <a:lnTo>
                    <a:pt x="228" y="72"/>
                  </a:lnTo>
                  <a:lnTo>
                    <a:pt x="225" y="75"/>
                  </a:lnTo>
                  <a:lnTo>
                    <a:pt x="225" y="79"/>
                  </a:lnTo>
                  <a:lnTo>
                    <a:pt x="225" y="83"/>
                  </a:lnTo>
                  <a:lnTo>
                    <a:pt x="227" y="86"/>
                  </a:lnTo>
                  <a:lnTo>
                    <a:pt x="229" y="89"/>
                  </a:lnTo>
                  <a:lnTo>
                    <a:pt x="232" y="92"/>
                  </a:lnTo>
                  <a:lnTo>
                    <a:pt x="233" y="94"/>
                  </a:lnTo>
                  <a:lnTo>
                    <a:pt x="233" y="97"/>
                  </a:lnTo>
                  <a:lnTo>
                    <a:pt x="233" y="101"/>
                  </a:lnTo>
                  <a:lnTo>
                    <a:pt x="232" y="103"/>
                  </a:lnTo>
                  <a:lnTo>
                    <a:pt x="229" y="106"/>
                  </a:lnTo>
                  <a:lnTo>
                    <a:pt x="227" y="107"/>
                  </a:lnTo>
                  <a:lnTo>
                    <a:pt x="223" y="108"/>
                  </a:lnTo>
                  <a:lnTo>
                    <a:pt x="215" y="106"/>
                  </a:lnTo>
                  <a:lnTo>
                    <a:pt x="207" y="98"/>
                  </a:lnTo>
                  <a:lnTo>
                    <a:pt x="200" y="89"/>
                  </a:lnTo>
                  <a:lnTo>
                    <a:pt x="191" y="80"/>
                  </a:lnTo>
                  <a:lnTo>
                    <a:pt x="179" y="74"/>
                  </a:lnTo>
                  <a:lnTo>
                    <a:pt x="165" y="71"/>
                  </a:lnTo>
                  <a:lnTo>
                    <a:pt x="152" y="74"/>
                  </a:lnTo>
                  <a:lnTo>
                    <a:pt x="138" y="81"/>
                  </a:lnTo>
                  <a:lnTo>
                    <a:pt x="125" y="92"/>
                  </a:lnTo>
                  <a:lnTo>
                    <a:pt x="118" y="104"/>
                  </a:lnTo>
                  <a:lnTo>
                    <a:pt x="114" y="119"/>
                  </a:lnTo>
                  <a:lnTo>
                    <a:pt x="117" y="129"/>
                  </a:lnTo>
                  <a:lnTo>
                    <a:pt x="122" y="135"/>
                  </a:lnTo>
                  <a:lnTo>
                    <a:pt x="127" y="139"/>
                  </a:lnTo>
                  <a:lnTo>
                    <a:pt x="133" y="140"/>
                  </a:lnTo>
                  <a:lnTo>
                    <a:pt x="136" y="140"/>
                  </a:lnTo>
                  <a:lnTo>
                    <a:pt x="140" y="139"/>
                  </a:lnTo>
                  <a:lnTo>
                    <a:pt x="142" y="138"/>
                  </a:lnTo>
                  <a:lnTo>
                    <a:pt x="145" y="137"/>
                  </a:lnTo>
                  <a:lnTo>
                    <a:pt x="147" y="133"/>
                  </a:lnTo>
                  <a:lnTo>
                    <a:pt x="147" y="130"/>
                  </a:lnTo>
                  <a:lnTo>
                    <a:pt x="146" y="124"/>
                  </a:lnTo>
                  <a:lnTo>
                    <a:pt x="142" y="121"/>
                  </a:lnTo>
                  <a:lnTo>
                    <a:pt x="137" y="119"/>
                  </a:lnTo>
                  <a:lnTo>
                    <a:pt x="133" y="117"/>
                  </a:lnTo>
                  <a:lnTo>
                    <a:pt x="129" y="113"/>
                  </a:lnTo>
                  <a:lnTo>
                    <a:pt x="128" y="106"/>
                  </a:lnTo>
                  <a:lnTo>
                    <a:pt x="131" y="97"/>
                  </a:lnTo>
                  <a:lnTo>
                    <a:pt x="138" y="89"/>
                  </a:lnTo>
                  <a:lnTo>
                    <a:pt x="149" y="86"/>
                  </a:lnTo>
                  <a:lnTo>
                    <a:pt x="159" y="89"/>
                  </a:lnTo>
                  <a:lnTo>
                    <a:pt x="168" y="93"/>
                  </a:lnTo>
                  <a:lnTo>
                    <a:pt x="174" y="99"/>
                  </a:lnTo>
                  <a:lnTo>
                    <a:pt x="173" y="117"/>
                  </a:lnTo>
                  <a:lnTo>
                    <a:pt x="169" y="135"/>
                  </a:lnTo>
                  <a:lnTo>
                    <a:pt x="163" y="153"/>
                  </a:lnTo>
                  <a:lnTo>
                    <a:pt x="151" y="169"/>
                  </a:lnTo>
                  <a:lnTo>
                    <a:pt x="140" y="180"/>
                  </a:lnTo>
                  <a:lnTo>
                    <a:pt x="123" y="191"/>
                  </a:lnTo>
                  <a:lnTo>
                    <a:pt x="102" y="198"/>
                  </a:lnTo>
                  <a:lnTo>
                    <a:pt x="79" y="202"/>
                  </a:lnTo>
                  <a:lnTo>
                    <a:pt x="64" y="200"/>
                  </a:lnTo>
                  <a:lnTo>
                    <a:pt x="49" y="194"/>
                  </a:lnTo>
                  <a:lnTo>
                    <a:pt x="36" y="184"/>
                  </a:lnTo>
                  <a:lnTo>
                    <a:pt x="28" y="175"/>
                  </a:lnTo>
                  <a:lnTo>
                    <a:pt x="24" y="164"/>
                  </a:lnTo>
                  <a:lnTo>
                    <a:pt x="26" y="155"/>
                  </a:lnTo>
                  <a:lnTo>
                    <a:pt x="31" y="147"/>
                  </a:lnTo>
                  <a:lnTo>
                    <a:pt x="36" y="139"/>
                  </a:lnTo>
                  <a:lnTo>
                    <a:pt x="50" y="122"/>
                  </a:lnTo>
                  <a:lnTo>
                    <a:pt x="62" y="110"/>
                  </a:lnTo>
                  <a:lnTo>
                    <a:pt x="122" y="53"/>
                  </a:lnTo>
                  <a:lnTo>
                    <a:pt x="129" y="45"/>
                  </a:lnTo>
                  <a:lnTo>
                    <a:pt x="138" y="35"/>
                  </a:lnTo>
                  <a:lnTo>
                    <a:pt x="146" y="23"/>
                  </a:lnTo>
                  <a:lnTo>
                    <a:pt x="149" y="14"/>
                  </a:lnTo>
                  <a:lnTo>
                    <a:pt x="149" y="9"/>
                  </a:lnTo>
                  <a:lnTo>
                    <a:pt x="147" y="5"/>
                  </a:lnTo>
                  <a:lnTo>
                    <a:pt x="145" y="3"/>
                  </a:lnTo>
                  <a:lnTo>
                    <a:pt x="142" y="2"/>
                  </a:lnTo>
                  <a:lnTo>
                    <a:pt x="138" y="0"/>
                  </a:lnTo>
                  <a:lnTo>
                    <a:pt x="136" y="2"/>
                  </a:lnTo>
                  <a:lnTo>
                    <a:pt x="132" y="3"/>
                  </a:lnTo>
                  <a:lnTo>
                    <a:pt x="129" y="4"/>
                  </a:lnTo>
                  <a:lnTo>
                    <a:pt x="128" y="8"/>
                  </a:lnTo>
                  <a:lnTo>
                    <a:pt x="127" y="11"/>
                  </a:lnTo>
                  <a:lnTo>
                    <a:pt x="128" y="14"/>
                  </a:lnTo>
                  <a:lnTo>
                    <a:pt x="128" y="17"/>
                  </a:lnTo>
                  <a:lnTo>
                    <a:pt x="129" y="21"/>
                  </a:lnTo>
                  <a:lnTo>
                    <a:pt x="129" y="25"/>
                  </a:lnTo>
                  <a:lnTo>
                    <a:pt x="127" y="34"/>
                  </a:lnTo>
                  <a:lnTo>
                    <a:pt x="120" y="43"/>
                  </a:lnTo>
                  <a:lnTo>
                    <a:pt x="111" y="52"/>
                  </a:lnTo>
                  <a:lnTo>
                    <a:pt x="102" y="61"/>
                  </a:lnTo>
                  <a:lnTo>
                    <a:pt x="96" y="67"/>
                  </a:lnTo>
                  <a:lnTo>
                    <a:pt x="92" y="65"/>
                  </a:lnTo>
                  <a:lnTo>
                    <a:pt x="87" y="62"/>
                  </a:lnTo>
                  <a:lnTo>
                    <a:pt x="82" y="61"/>
                  </a:lnTo>
                  <a:lnTo>
                    <a:pt x="77" y="61"/>
                  </a:lnTo>
                  <a:lnTo>
                    <a:pt x="58" y="65"/>
                  </a:lnTo>
                  <a:lnTo>
                    <a:pt x="40" y="75"/>
                  </a:lnTo>
                  <a:lnTo>
                    <a:pt x="24" y="90"/>
                  </a:lnTo>
                  <a:lnTo>
                    <a:pt x="12" y="108"/>
                  </a:lnTo>
                  <a:lnTo>
                    <a:pt x="3" y="129"/>
                  </a:lnTo>
                  <a:lnTo>
                    <a:pt x="0" y="148"/>
                  </a:lnTo>
                  <a:lnTo>
                    <a:pt x="3" y="170"/>
                  </a:lnTo>
                  <a:lnTo>
                    <a:pt x="10" y="188"/>
                  </a:lnTo>
                  <a:lnTo>
                    <a:pt x="22" y="203"/>
                  </a:lnTo>
                  <a:lnTo>
                    <a:pt x="36" y="214"/>
                  </a:lnTo>
                  <a:lnTo>
                    <a:pt x="54" y="221"/>
                  </a:lnTo>
                  <a:lnTo>
                    <a:pt x="74" y="224"/>
                  </a:lnTo>
                  <a:lnTo>
                    <a:pt x="99" y="221"/>
                  </a:lnTo>
                  <a:lnTo>
                    <a:pt x="119" y="215"/>
                  </a:lnTo>
                  <a:lnTo>
                    <a:pt x="136" y="205"/>
                  </a:lnTo>
                  <a:lnTo>
                    <a:pt x="149" y="193"/>
                  </a:lnTo>
                  <a:lnTo>
                    <a:pt x="159" y="180"/>
                  </a:lnTo>
                  <a:lnTo>
                    <a:pt x="168" y="167"/>
                  </a:lnTo>
                  <a:lnTo>
                    <a:pt x="175" y="147"/>
                  </a:lnTo>
                  <a:lnTo>
                    <a:pt x="180" y="126"/>
                  </a:lnTo>
                  <a:lnTo>
                    <a:pt x="182" y="106"/>
                  </a:lnTo>
                  <a:lnTo>
                    <a:pt x="189" y="112"/>
                  </a:lnTo>
                  <a:lnTo>
                    <a:pt x="197" y="119"/>
                  </a:lnTo>
                  <a:lnTo>
                    <a:pt x="207" y="121"/>
                  </a:lnTo>
                  <a:lnTo>
                    <a:pt x="221" y="119"/>
                  </a:lnTo>
                  <a:lnTo>
                    <a:pt x="234" y="110"/>
                  </a:lnTo>
                  <a:lnTo>
                    <a:pt x="243" y="99"/>
                  </a:lnTo>
                  <a:lnTo>
                    <a:pt x="247" y="85"/>
                  </a:lnTo>
                  <a:lnTo>
                    <a:pt x="247" y="81"/>
                  </a:lnTo>
                  <a:lnTo>
                    <a:pt x="246" y="77"/>
                  </a:lnTo>
                  <a:lnTo>
                    <a:pt x="244" y="75"/>
                  </a:lnTo>
                  <a:lnTo>
                    <a:pt x="242" y="72"/>
                  </a:lnTo>
                  <a:lnTo>
                    <a:pt x="238" y="71"/>
                  </a:lnTo>
                  <a:lnTo>
                    <a:pt x="234" y="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grpSp>
      <p:pic>
        <p:nvPicPr>
          <p:cNvPr id="60" name="Picture 59">
            <a:extLst>
              <a:ext uri="{FF2B5EF4-FFF2-40B4-BE49-F238E27FC236}">
                <a16:creationId xmlns:a16="http://schemas.microsoft.com/office/drawing/2014/main" id="{482CA20B-6742-4494-8925-27DB57FC2EC5}"/>
              </a:ext>
            </a:extLst>
          </p:cNvPr>
          <p:cNvPicPr>
            <a:picLocks noChangeAspect="1"/>
          </p:cNvPicPr>
          <p:nvPr/>
        </p:nvPicPr>
        <p:blipFill>
          <a:blip r:embed="rId6"/>
          <a:stretch>
            <a:fillRect/>
          </a:stretch>
        </p:blipFill>
        <p:spPr>
          <a:xfrm>
            <a:off x="7479366" y="979963"/>
            <a:ext cx="3939326" cy="2098554"/>
          </a:xfrm>
          <a:prstGeom prst="rect">
            <a:avLst/>
          </a:prstGeom>
          <a:solidFill>
            <a:schemeClr val="bg1"/>
          </a:solidFill>
        </p:spPr>
      </p:pic>
    </p:spTree>
    <p:extLst>
      <p:ext uri="{BB962C8B-B14F-4D97-AF65-F5344CB8AC3E}">
        <p14:creationId xmlns:p14="http://schemas.microsoft.com/office/powerpoint/2010/main" val="126222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dirty="0"/>
              <a:t>Agreement &amp; Declaration </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Rectangle 8"/>
          <p:cNvSpPr/>
          <p:nvPr/>
        </p:nvSpPr>
        <p:spPr>
          <a:xfrm>
            <a:off x="173418" y="891471"/>
            <a:ext cx="11004331" cy="2862322"/>
          </a:xfrm>
          <a:prstGeom prst="rect">
            <a:avLst/>
          </a:prstGeom>
        </p:spPr>
        <p:txBody>
          <a:bodyPr wrap="square">
            <a:spAutoFit/>
          </a:bodyPr>
          <a:lstStyle/>
          <a:p>
            <a:r>
              <a:rPr lang="en-US" sz="2000" dirty="0"/>
              <a:t>I state that this application represents the organization’s irreversible decision to participate in the complete awards process of Sustainability 4.0 Awards. </a:t>
            </a:r>
            <a:r>
              <a:rPr lang="en-GB" sz="2000" dirty="0"/>
              <a:t>We also understand that we shall have to pay the assessment fees in advance and abide by the terms and conditions as mentioned and arrange the site visit for the assessment team</a:t>
            </a:r>
            <a:r>
              <a:rPr lang="en-US" sz="2000" dirty="0"/>
              <a:t>. </a:t>
            </a:r>
            <a:r>
              <a:rPr lang="en-GB" sz="2000" dirty="0"/>
              <a:t>By sharing the logo, we provide our consent to Frost &amp; Sullivan to use the logo for current and future marketing/promotion purpose to showcase our esteemed company as a winner of S 4.0 program. The Assessment team will comprise of experts from Frost &amp; Sullivan, Independent Consultants and Industry Assessors (Solution Providers) to add value to the assessment. The assessment fees is non-refundable and non-adjustable in subsequent cycle.</a:t>
            </a:r>
          </a:p>
          <a:p>
            <a:endParaRPr lang="en-GB" sz="2000" dirty="0"/>
          </a:p>
        </p:txBody>
      </p:sp>
      <p:sp>
        <p:nvSpPr>
          <p:cNvPr id="60" name="Text Box 273"/>
          <p:cNvSpPr txBox="1">
            <a:spLocks noChangeArrowheads="1"/>
          </p:cNvSpPr>
          <p:nvPr/>
        </p:nvSpPr>
        <p:spPr bwMode="auto">
          <a:xfrm>
            <a:off x="271465" y="5490974"/>
            <a:ext cx="11161990" cy="45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000" dirty="0">
                <a:effectLst/>
                <a:latin typeface="Calibri"/>
                <a:ea typeface="Gill Sans"/>
                <a:cs typeface="Gill Sans"/>
              </a:rPr>
              <a:t>SIGNATURE</a:t>
            </a:r>
            <a:r>
              <a:rPr lang="en-US" sz="2000" dirty="0">
                <a:solidFill>
                  <a:srgbClr val="548DD4"/>
                </a:solidFill>
                <a:effectLst/>
                <a:latin typeface="Calibri"/>
                <a:ea typeface="Gill Sans"/>
                <a:cs typeface="Gill Sans"/>
              </a:rPr>
              <a:t> </a:t>
            </a:r>
            <a:r>
              <a:rPr lang="en-US" sz="2000" dirty="0">
                <a:effectLst/>
                <a:latin typeface="Calibri"/>
                <a:ea typeface="Gill Sans"/>
                <a:cs typeface="Gill Sans"/>
              </a:rPr>
              <a:t>OF AUTHORIZING OFFICIAL WITH SEAL:		DATE:</a:t>
            </a:r>
            <a:endParaRPr lang="en-IN" sz="2000" dirty="0">
              <a:effectLst/>
              <a:latin typeface="Gill Sans"/>
              <a:ea typeface="Gill Sans"/>
              <a:cs typeface="Gill Sans"/>
            </a:endParaRPr>
          </a:p>
        </p:txBody>
      </p:sp>
    </p:spTree>
    <p:extLst>
      <p:ext uri="{BB962C8B-B14F-4D97-AF65-F5344CB8AC3E}">
        <p14:creationId xmlns:p14="http://schemas.microsoft.com/office/powerpoint/2010/main" val="315927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D7CC1B-0A1B-4561-BEBE-C08B6E8D9112}"/>
              </a:ext>
            </a:extLst>
          </p:cNvPr>
          <p:cNvPicPr>
            <a:picLocks/>
          </p:cNvPicPr>
          <p:nvPr/>
        </p:nvPicPr>
        <p:blipFill rotWithShape="1">
          <a:blip r:embed="rId3"/>
          <a:srcRect l="4330" r="4330"/>
          <a:stretch/>
        </p:blipFill>
        <p:spPr>
          <a:xfrm flipH="1">
            <a:off x="0" y="0"/>
            <a:ext cx="11887200" cy="7315200"/>
          </a:xfrm>
          <a:prstGeom prst="rect">
            <a:avLst/>
          </a:prstGeom>
        </p:spPr>
      </p:pic>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242289875"/>
              </p:ext>
            </p:extLst>
          </p:nvPr>
        </p:nvGraphicFramePr>
        <p:xfrm>
          <a:off x="1589" y="1588"/>
          <a:ext cx="1589" cy="1589"/>
        </p:xfrm>
        <a:graphic>
          <a:graphicData uri="http://schemas.openxmlformats.org/presentationml/2006/ole">
            <mc:AlternateContent xmlns:mc="http://schemas.openxmlformats.org/markup-compatibility/2006">
              <mc:Choice xmlns:v="urn:schemas-microsoft-com:vml" Requires="v">
                <p:oleObj name="think-cell Slide" r:id="rId4" imgW="378" imgH="379" progId="TCLayout.ActiveDocument.1">
                  <p:embed/>
                </p:oleObj>
              </mc:Choice>
              <mc:Fallback>
                <p:oleObj name="think-cell Slide" r:id="rId4" imgW="378" imgH="379" progId="TCLayout.ActiveDocument.1">
                  <p:embed/>
                  <p:pic>
                    <p:nvPicPr>
                      <p:cNvPr id="2" name="Object 1" hidden="1"/>
                      <p:cNvPicPr/>
                      <p:nvPr/>
                    </p:nvPicPr>
                    <p:blipFill>
                      <a:blip r:embed="rId5"/>
                      <a:stretch>
                        <a:fillRect/>
                      </a:stretch>
                    </p:blipFill>
                    <p:spPr>
                      <a:xfrm>
                        <a:off x="1589" y="1588"/>
                        <a:ext cx="1589" cy="1589"/>
                      </a:xfrm>
                      <a:prstGeom prst="rect">
                        <a:avLst/>
                      </a:prstGeom>
                    </p:spPr>
                  </p:pic>
                </p:oleObj>
              </mc:Fallback>
            </mc:AlternateContent>
          </a:graphicData>
        </a:graphic>
      </p:graphicFrame>
      <p:sp>
        <p:nvSpPr>
          <p:cNvPr id="4" name="Rectangle 3"/>
          <p:cNvSpPr/>
          <p:nvPr/>
        </p:nvSpPr>
        <p:spPr>
          <a:xfrm>
            <a:off x="7269613" y="2"/>
            <a:ext cx="4327301" cy="548639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11" name="TextBox 10"/>
          <p:cNvSpPr txBox="1"/>
          <p:nvPr/>
        </p:nvSpPr>
        <p:spPr>
          <a:xfrm>
            <a:off x="7396081" y="884659"/>
            <a:ext cx="4074365" cy="2862318"/>
          </a:xfrm>
          <a:prstGeom prst="rect">
            <a:avLst/>
          </a:prstGeom>
          <a:noFill/>
        </p:spPr>
        <p:txBody>
          <a:bodyPr wrap="square" lIns="91434" tIns="45718" rIns="91434" bIns="45718" rtlCol="0">
            <a:spAutoFit/>
          </a:bodyPr>
          <a:lstStyle/>
          <a:p>
            <a:r>
              <a:rPr lang="en-US" sz="5000" b="1" kern="1500" spc="200" dirty="0">
                <a:solidFill>
                  <a:schemeClr val="bg1"/>
                </a:solidFill>
              </a:rPr>
              <a:t>THANK YOU</a:t>
            </a:r>
          </a:p>
          <a:p>
            <a:endParaRPr lang="en-US" sz="5000" b="1" kern="1500" spc="200" dirty="0">
              <a:solidFill>
                <a:schemeClr val="bg1"/>
              </a:solidFill>
            </a:endParaRPr>
          </a:p>
          <a:p>
            <a:r>
              <a:rPr lang="en-US" sz="3200" b="1" kern="1500" spc="200" dirty="0" err="1">
                <a:solidFill>
                  <a:schemeClr val="bg1"/>
                </a:solidFill>
              </a:rPr>
              <a:t>Apoorv</a:t>
            </a:r>
            <a:r>
              <a:rPr lang="en-US" sz="3200" b="1" kern="1500" spc="200" dirty="0">
                <a:solidFill>
                  <a:schemeClr val="bg1"/>
                </a:solidFill>
              </a:rPr>
              <a:t> </a:t>
            </a:r>
            <a:r>
              <a:rPr lang="en-US" sz="3200" b="1" kern="1500" spc="200" dirty="0" err="1">
                <a:solidFill>
                  <a:schemeClr val="bg1"/>
                </a:solidFill>
              </a:rPr>
              <a:t>Anand</a:t>
            </a:r>
            <a:endParaRPr lang="en-US" sz="3200" b="1" kern="1500" spc="200" dirty="0">
              <a:solidFill>
                <a:schemeClr val="bg1"/>
              </a:solidFill>
            </a:endParaRPr>
          </a:p>
          <a:p>
            <a:r>
              <a:rPr lang="en-US" sz="2400" b="1" kern="1500" spc="200" dirty="0">
                <a:solidFill>
                  <a:schemeClr val="bg1"/>
                </a:solidFill>
              </a:rPr>
              <a:t>Apoorv.anand@frost.com</a:t>
            </a:r>
          </a:p>
          <a:p>
            <a:r>
              <a:rPr lang="en-US" sz="2400" b="1" kern="1500" spc="200" dirty="0">
                <a:solidFill>
                  <a:schemeClr val="bg1"/>
                </a:solidFill>
              </a:rPr>
              <a:t>Mob.: +91 9028889558</a:t>
            </a:r>
          </a:p>
        </p:txBody>
      </p:sp>
      <p:sp>
        <p:nvSpPr>
          <p:cNvPr id="27" name="TextBox 26">
            <a:extLst>
              <a:ext uri="{FF2B5EF4-FFF2-40B4-BE49-F238E27FC236}">
                <a16:creationId xmlns:a16="http://schemas.microsoft.com/office/drawing/2014/main" id="{7378EFB9-BA2F-4262-A843-FAEB391FE605}"/>
              </a:ext>
            </a:extLst>
          </p:cNvPr>
          <p:cNvSpPr txBox="1"/>
          <p:nvPr/>
        </p:nvSpPr>
        <p:spPr>
          <a:xfrm>
            <a:off x="3345543" y="6553202"/>
            <a:ext cx="5196114" cy="615549"/>
          </a:xfrm>
          <a:prstGeom prst="rect">
            <a:avLst/>
          </a:prstGeom>
          <a:noFill/>
        </p:spPr>
        <p:txBody>
          <a:bodyPr wrap="square" lIns="91434" tIns="45718" rIns="91434" bIns="45718" rtlCol="0">
            <a:spAutoFit/>
          </a:bodyPr>
          <a:lstStyle/>
          <a:p>
            <a:pPr algn="ctr"/>
            <a:r>
              <a:rPr lang="en-US" sz="1700" i="1" dirty="0">
                <a:solidFill>
                  <a:schemeClr val="bg1"/>
                </a:solidFill>
              </a:rPr>
              <a:t>The Growth Pipeline™ Company</a:t>
            </a:r>
          </a:p>
          <a:p>
            <a:pPr algn="ctr"/>
            <a:r>
              <a:rPr lang="en-US" sz="1700" i="1" dirty="0">
                <a:solidFill>
                  <a:schemeClr val="bg1"/>
                </a:solidFill>
              </a:rPr>
              <a:t>Powering clients to a future shaped by growth</a:t>
            </a:r>
          </a:p>
        </p:txBody>
      </p:sp>
      <p:grpSp>
        <p:nvGrpSpPr>
          <p:cNvPr id="43" name="Group 42">
            <a:extLst>
              <a:ext uri="{FF2B5EF4-FFF2-40B4-BE49-F238E27FC236}">
                <a16:creationId xmlns:a16="http://schemas.microsoft.com/office/drawing/2014/main" id="{75A06083-0ADD-423C-8E28-F92BCD761798}"/>
              </a:ext>
            </a:extLst>
          </p:cNvPr>
          <p:cNvGrpSpPr/>
          <p:nvPr/>
        </p:nvGrpSpPr>
        <p:grpSpPr>
          <a:xfrm>
            <a:off x="603569" y="218496"/>
            <a:ext cx="4425633" cy="234916"/>
            <a:chOff x="5898353" y="6426427"/>
            <a:chExt cx="2881733" cy="152964"/>
          </a:xfrm>
          <a:solidFill>
            <a:schemeClr val="bg1"/>
          </a:solidFill>
        </p:grpSpPr>
        <p:sp>
          <p:nvSpPr>
            <p:cNvPr id="44" name="Freeform 7">
              <a:extLst>
                <a:ext uri="{FF2B5EF4-FFF2-40B4-BE49-F238E27FC236}">
                  <a16:creationId xmlns:a16="http://schemas.microsoft.com/office/drawing/2014/main" id="{C5F816AB-CD90-491A-B57C-6EB30C39634C}"/>
                </a:ext>
              </a:extLst>
            </p:cNvPr>
            <p:cNvSpPr>
              <a:spLocks/>
            </p:cNvSpPr>
            <p:nvPr/>
          </p:nvSpPr>
          <p:spPr bwMode="auto">
            <a:xfrm>
              <a:off x="5898353" y="6465351"/>
              <a:ext cx="75116" cy="101749"/>
            </a:xfrm>
            <a:custGeom>
              <a:avLst/>
              <a:gdLst>
                <a:gd name="T0" fmla="*/ 43 w 110"/>
                <a:gd name="T1" fmla="*/ 76 h 149"/>
                <a:gd name="T2" fmla="*/ 70 w 110"/>
                <a:gd name="T3" fmla="*/ 76 h 149"/>
                <a:gd name="T4" fmla="*/ 82 w 110"/>
                <a:gd name="T5" fmla="*/ 77 h 149"/>
                <a:gd name="T6" fmla="*/ 88 w 110"/>
                <a:gd name="T7" fmla="*/ 81 h 149"/>
                <a:gd name="T8" fmla="*/ 91 w 110"/>
                <a:gd name="T9" fmla="*/ 86 h 149"/>
                <a:gd name="T10" fmla="*/ 93 w 110"/>
                <a:gd name="T11" fmla="*/ 95 h 149"/>
                <a:gd name="T12" fmla="*/ 97 w 110"/>
                <a:gd name="T13" fmla="*/ 95 h 149"/>
                <a:gd name="T14" fmla="*/ 97 w 110"/>
                <a:gd name="T15" fmla="*/ 85 h 149"/>
                <a:gd name="T16" fmla="*/ 96 w 110"/>
                <a:gd name="T17" fmla="*/ 73 h 149"/>
                <a:gd name="T18" fmla="*/ 97 w 110"/>
                <a:gd name="T19" fmla="*/ 64 h 149"/>
                <a:gd name="T20" fmla="*/ 97 w 110"/>
                <a:gd name="T21" fmla="*/ 56 h 149"/>
                <a:gd name="T22" fmla="*/ 97 w 110"/>
                <a:gd name="T23" fmla="*/ 50 h 149"/>
                <a:gd name="T24" fmla="*/ 92 w 110"/>
                <a:gd name="T25" fmla="*/ 50 h 149"/>
                <a:gd name="T26" fmla="*/ 90 w 110"/>
                <a:gd name="T27" fmla="*/ 59 h 149"/>
                <a:gd name="T28" fmla="*/ 87 w 110"/>
                <a:gd name="T29" fmla="*/ 64 h 149"/>
                <a:gd name="T30" fmla="*/ 81 w 110"/>
                <a:gd name="T31" fmla="*/ 67 h 149"/>
                <a:gd name="T32" fmla="*/ 69 w 110"/>
                <a:gd name="T33" fmla="*/ 68 h 149"/>
                <a:gd name="T34" fmla="*/ 43 w 110"/>
                <a:gd name="T35" fmla="*/ 68 h 149"/>
                <a:gd name="T36" fmla="*/ 43 w 110"/>
                <a:gd name="T37" fmla="*/ 8 h 149"/>
                <a:gd name="T38" fmla="*/ 69 w 110"/>
                <a:gd name="T39" fmla="*/ 8 h 149"/>
                <a:gd name="T40" fmla="*/ 86 w 110"/>
                <a:gd name="T41" fmla="*/ 9 h 149"/>
                <a:gd name="T42" fmla="*/ 96 w 110"/>
                <a:gd name="T43" fmla="*/ 13 h 149"/>
                <a:gd name="T44" fmla="*/ 102 w 110"/>
                <a:gd name="T45" fmla="*/ 20 h 149"/>
                <a:gd name="T46" fmla="*/ 105 w 110"/>
                <a:gd name="T47" fmla="*/ 31 h 149"/>
                <a:gd name="T48" fmla="*/ 110 w 110"/>
                <a:gd name="T49" fmla="*/ 31 h 149"/>
                <a:gd name="T50" fmla="*/ 109 w 110"/>
                <a:gd name="T51" fmla="*/ 0 h 149"/>
                <a:gd name="T52" fmla="*/ 49 w 110"/>
                <a:gd name="T53" fmla="*/ 1 h 149"/>
                <a:gd name="T54" fmla="*/ 0 w 110"/>
                <a:gd name="T55" fmla="*/ 0 h 149"/>
                <a:gd name="T56" fmla="*/ 0 w 110"/>
                <a:gd name="T57" fmla="*/ 6 h 149"/>
                <a:gd name="T58" fmla="*/ 12 w 110"/>
                <a:gd name="T59" fmla="*/ 6 h 149"/>
                <a:gd name="T60" fmla="*/ 18 w 110"/>
                <a:gd name="T61" fmla="*/ 9 h 149"/>
                <a:gd name="T62" fmla="*/ 20 w 110"/>
                <a:gd name="T63" fmla="*/ 14 h 149"/>
                <a:gd name="T64" fmla="*/ 22 w 110"/>
                <a:gd name="T65" fmla="*/ 24 h 149"/>
                <a:gd name="T66" fmla="*/ 22 w 110"/>
                <a:gd name="T67" fmla="*/ 119 h 149"/>
                <a:gd name="T68" fmla="*/ 20 w 110"/>
                <a:gd name="T69" fmla="*/ 131 h 149"/>
                <a:gd name="T70" fmla="*/ 18 w 110"/>
                <a:gd name="T71" fmla="*/ 139 h 149"/>
                <a:gd name="T72" fmla="*/ 12 w 110"/>
                <a:gd name="T73" fmla="*/ 143 h 149"/>
                <a:gd name="T74" fmla="*/ 0 w 110"/>
                <a:gd name="T75" fmla="*/ 143 h 149"/>
                <a:gd name="T76" fmla="*/ 0 w 110"/>
                <a:gd name="T77" fmla="*/ 149 h 149"/>
                <a:gd name="T78" fmla="*/ 32 w 110"/>
                <a:gd name="T79" fmla="*/ 148 h 149"/>
                <a:gd name="T80" fmla="*/ 64 w 110"/>
                <a:gd name="T81" fmla="*/ 149 h 149"/>
                <a:gd name="T82" fmla="*/ 64 w 110"/>
                <a:gd name="T83" fmla="*/ 143 h 149"/>
                <a:gd name="T84" fmla="*/ 59 w 110"/>
                <a:gd name="T85" fmla="*/ 143 h 149"/>
                <a:gd name="T86" fmla="*/ 55 w 110"/>
                <a:gd name="T87" fmla="*/ 143 h 149"/>
                <a:gd name="T88" fmla="*/ 52 w 110"/>
                <a:gd name="T89" fmla="*/ 143 h 149"/>
                <a:gd name="T90" fmla="*/ 49 w 110"/>
                <a:gd name="T91" fmla="*/ 141 h 149"/>
                <a:gd name="T92" fmla="*/ 46 w 110"/>
                <a:gd name="T93" fmla="*/ 139 h 149"/>
                <a:gd name="T94" fmla="*/ 45 w 110"/>
                <a:gd name="T95" fmla="*/ 136 h 149"/>
                <a:gd name="T96" fmla="*/ 43 w 110"/>
                <a:gd name="T97" fmla="*/ 132 h 149"/>
                <a:gd name="T98" fmla="*/ 43 w 110"/>
                <a:gd name="T99" fmla="*/ 127 h 149"/>
                <a:gd name="T100" fmla="*/ 43 w 110"/>
                <a:gd name="T101" fmla="*/ 7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149">
                  <a:moveTo>
                    <a:pt x="43" y="76"/>
                  </a:moveTo>
                  <a:lnTo>
                    <a:pt x="70" y="76"/>
                  </a:lnTo>
                  <a:lnTo>
                    <a:pt x="82" y="77"/>
                  </a:lnTo>
                  <a:lnTo>
                    <a:pt x="88" y="81"/>
                  </a:lnTo>
                  <a:lnTo>
                    <a:pt x="91" y="86"/>
                  </a:lnTo>
                  <a:lnTo>
                    <a:pt x="93" y="95"/>
                  </a:lnTo>
                  <a:lnTo>
                    <a:pt x="97" y="95"/>
                  </a:lnTo>
                  <a:lnTo>
                    <a:pt x="97" y="85"/>
                  </a:lnTo>
                  <a:lnTo>
                    <a:pt x="96" y="73"/>
                  </a:lnTo>
                  <a:lnTo>
                    <a:pt x="97" y="64"/>
                  </a:lnTo>
                  <a:lnTo>
                    <a:pt x="97" y="56"/>
                  </a:lnTo>
                  <a:lnTo>
                    <a:pt x="97" y="50"/>
                  </a:lnTo>
                  <a:lnTo>
                    <a:pt x="92" y="50"/>
                  </a:lnTo>
                  <a:lnTo>
                    <a:pt x="90" y="59"/>
                  </a:lnTo>
                  <a:lnTo>
                    <a:pt x="87" y="64"/>
                  </a:lnTo>
                  <a:lnTo>
                    <a:pt x="81" y="67"/>
                  </a:lnTo>
                  <a:lnTo>
                    <a:pt x="69" y="68"/>
                  </a:lnTo>
                  <a:lnTo>
                    <a:pt x="43" y="68"/>
                  </a:lnTo>
                  <a:lnTo>
                    <a:pt x="43" y="8"/>
                  </a:lnTo>
                  <a:lnTo>
                    <a:pt x="69" y="8"/>
                  </a:lnTo>
                  <a:lnTo>
                    <a:pt x="86" y="9"/>
                  </a:lnTo>
                  <a:lnTo>
                    <a:pt x="96" y="13"/>
                  </a:lnTo>
                  <a:lnTo>
                    <a:pt x="102" y="20"/>
                  </a:lnTo>
                  <a:lnTo>
                    <a:pt x="105" y="31"/>
                  </a:lnTo>
                  <a:lnTo>
                    <a:pt x="110" y="31"/>
                  </a:lnTo>
                  <a:lnTo>
                    <a:pt x="109" y="0"/>
                  </a:lnTo>
                  <a:lnTo>
                    <a:pt x="49" y="1"/>
                  </a:lnTo>
                  <a:lnTo>
                    <a:pt x="0" y="0"/>
                  </a:lnTo>
                  <a:lnTo>
                    <a:pt x="0" y="6"/>
                  </a:lnTo>
                  <a:lnTo>
                    <a:pt x="12" y="6"/>
                  </a:lnTo>
                  <a:lnTo>
                    <a:pt x="18" y="9"/>
                  </a:lnTo>
                  <a:lnTo>
                    <a:pt x="20" y="14"/>
                  </a:lnTo>
                  <a:lnTo>
                    <a:pt x="22" y="24"/>
                  </a:lnTo>
                  <a:lnTo>
                    <a:pt x="22" y="119"/>
                  </a:lnTo>
                  <a:lnTo>
                    <a:pt x="20" y="131"/>
                  </a:lnTo>
                  <a:lnTo>
                    <a:pt x="18" y="139"/>
                  </a:lnTo>
                  <a:lnTo>
                    <a:pt x="12" y="143"/>
                  </a:lnTo>
                  <a:lnTo>
                    <a:pt x="0" y="143"/>
                  </a:lnTo>
                  <a:lnTo>
                    <a:pt x="0" y="149"/>
                  </a:lnTo>
                  <a:lnTo>
                    <a:pt x="32" y="148"/>
                  </a:lnTo>
                  <a:lnTo>
                    <a:pt x="64" y="149"/>
                  </a:lnTo>
                  <a:lnTo>
                    <a:pt x="64" y="143"/>
                  </a:lnTo>
                  <a:lnTo>
                    <a:pt x="59" y="143"/>
                  </a:lnTo>
                  <a:lnTo>
                    <a:pt x="55" y="143"/>
                  </a:lnTo>
                  <a:lnTo>
                    <a:pt x="52" y="143"/>
                  </a:lnTo>
                  <a:lnTo>
                    <a:pt x="49" y="141"/>
                  </a:lnTo>
                  <a:lnTo>
                    <a:pt x="46" y="139"/>
                  </a:lnTo>
                  <a:lnTo>
                    <a:pt x="45" y="136"/>
                  </a:lnTo>
                  <a:lnTo>
                    <a:pt x="43" y="132"/>
                  </a:lnTo>
                  <a:lnTo>
                    <a:pt x="43" y="127"/>
                  </a:lnTo>
                  <a:lnTo>
                    <a:pt x="43"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5" name="Freeform 8">
              <a:extLst>
                <a:ext uri="{FF2B5EF4-FFF2-40B4-BE49-F238E27FC236}">
                  <a16:creationId xmlns:a16="http://schemas.microsoft.com/office/drawing/2014/main" id="{55998292-6093-4513-8801-7A5D3942851D}"/>
                </a:ext>
              </a:extLst>
            </p:cNvPr>
            <p:cNvSpPr>
              <a:spLocks noEditPoints="1"/>
            </p:cNvSpPr>
            <p:nvPr/>
          </p:nvSpPr>
          <p:spPr bwMode="auto">
            <a:xfrm>
              <a:off x="6082729" y="6465351"/>
              <a:ext cx="101066" cy="101749"/>
            </a:xfrm>
            <a:custGeom>
              <a:avLst/>
              <a:gdLst>
                <a:gd name="T0" fmla="*/ 47 w 148"/>
                <a:gd name="T1" fmla="*/ 72 h 149"/>
                <a:gd name="T2" fmla="*/ 42 w 148"/>
                <a:gd name="T3" fmla="*/ 9 h 149"/>
                <a:gd name="T4" fmla="*/ 50 w 148"/>
                <a:gd name="T5" fmla="*/ 8 h 149"/>
                <a:gd name="T6" fmla="*/ 69 w 148"/>
                <a:gd name="T7" fmla="*/ 9 h 149"/>
                <a:gd name="T8" fmla="*/ 87 w 148"/>
                <a:gd name="T9" fmla="*/ 20 h 149"/>
                <a:gd name="T10" fmla="*/ 92 w 148"/>
                <a:gd name="T11" fmla="*/ 40 h 149"/>
                <a:gd name="T12" fmla="*/ 86 w 148"/>
                <a:gd name="T13" fmla="*/ 58 h 149"/>
                <a:gd name="T14" fmla="*/ 68 w 148"/>
                <a:gd name="T15" fmla="*/ 69 h 149"/>
                <a:gd name="T16" fmla="*/ 148 w 148"/>
                <a:gd name="T17" fmla="*/ 143 h 149"/>
                <a:gd name="T18" fmla="*/ 130 w 148"/>
                <a:gd name="T19" fmla="*/ 136 h 149"/>
                <a:gd name="T20" fmla="*/ 116 w 148"/>
                <a:gd name="T21" fmla="*/ 121 h 149"/>
                <a:gd name="T22" fmla="*/ 97 w 148"/>
                <a:gd name="T23" fmla="*/ 94 h 149"/>
                <a:gd name="T24" fmla="*/ 96 w 148"/>
                <a:gd name="T25" fmla="*/ 69 h 149"/>
                <a:gd name="T26" fmla="*/ 112 w 148"/>
                <a:gd name="T27" fmla="*/ 50 h 149"/>
                <a:gd name="T28" fmla="*/ 114 w 148"/>
                <a:gd name="T29" fmla="*/ 29 h 149"/>
                <a:gd name="T30" fmla="*/ 105 w 148"/>
                <a:gd name="T31" fmla="*/ 14 h 149"/>
                <a:gd name="T32" fmla="*/ 82 w 148"/>
                <a:gd name="T33" fmla="*/ 2 h 149"/>
                <a:gd name="T34" fmla="*/ 51 w 148"/>
                <a:gd name="T35" fmla="*/ 1 h 149"/>
                <a:gd name="T36" fmla="*/ 33 w 148"/>
                <a:gd name="T37" fmla="*/ 1 h 149"/>
                <a:gd name="T38" fmla="*/ 0 w 148"/>
                <a:gd name="T39" fmla="*/ 6 h 149"/>
                <a:gd name="T40" fmla="*/ 8 w 148"/>
                <a:gd name="T41" fmla="*/ 6 h 149"/>
                <a:gd name="T42" fmla="*/ 14 w 148"/>
                <a:gd name="T43" fmla="*/ 8 h 149"/>
                <a:gd name="T44" fmla="*/ 19 w 148"/>
                <a:gd name="T45" fmla="*/ 13 h 149"/>
                <a:gd name="T46" fmla="*/ 20 w 148"/>
                <a:gd name="T47" fmla="*/ 22 h 149"/>
                <a:gd name="T48" fmla="*/ 19 w 148"/>
                <a:gd name="T49" fmla="*/ 134 h 149"/>
                <a:gd name="T50" fmla="*/ 15 w 148"/>
                <a:gd name="T51" fmla="*/ 140 h 149"/>
                <a:gd name="T52" fmla="*/ 9 w 148"/>
                <a:gd name="T53" fmla="*/ 143 h 149"/>
                <a:gd name="T54" fmla="*/ 0 w 148"/>
                <a:gd name="T55" fmla="*/ 143 h 149"/>
                <a:gd name="T56" fmla="*/ 32 w 148"/>
                <a:gd name="T57" fmla="*/ 148 h 149"/>
                <a:gd name="T58" fmla="*/ 63 w 148"/>
                <a:gd name="T59" fmla="*/ 143 h 149"/>
                <a:gd name="T60" fmla="*/ 54 w 148"/>
                <a:gd name="T61" fmla="*/ 143 h 149"/>
                <a:gd name="T62" fmla="*/ 47 w 148"/>
                <a:gd name="T63" fmla="*/ 141 h 149"/>
                <a:gd name="T64" fmla="*/ 43 w 148"/>
                <a:gd name="T65" fmla="*/ 136 h 149"/>
                <a:gd name="T66" fmla="*/ 42 w 148"/>
                <a:gd name="T67" fmla="*/ 127 h 149"/>
                <a:gd name="T68" fmla="*/ 63 w 148"/>
                <a:gd name="T69" fmla="*/ 78 h 149"/>
                <a:gd name="T70" fmla="*/ 95 w 148"/>
                <a:gd name="T71" fmla="*/ 126 h 149"/>
                <a:gd name="T72" fmla="*/ 123 w 148"/>
                <a:gd name="T73" fmla="*/ 148 h 149"/>
                <a:gd name="T74" fmla="*/ 148 w 148"/>
                <a:gd name="T7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9">
                  <a:moveTo>
                    <a:pt x="54" y="72"/>
                  </a:moveTo>
                  <a:lnTo>
                    <a:pt x="47" y="72"/>
                  </a:lnTo>
                  <a:lnTo>
                    <a:pt x="42" y="71"/>
                  </a:lnTo>
                  <a:lnTo>
                    <a:pt x="42" y="9"/>
                  </a:lnTo>
                  <a:lnTo>
                    <a:pt x="46" y="8"/>
                  </a:lnTo>
                  <a:lnTo>
                    <a:pt x="50" y="8"/>
                  </a:lnTo>
                  <a:lnTo>
                    <a:pt x="55" y="8"/>
                  </a:lnTo>
                  <a:lnTo>
                    <a:pt x="69" y="9"/>
                  </a:lnTo>
                  <a:lnTo>
                    <a:pt x="79" y="13"/>
                  </a:lnTo>
                  <a:lnTo>
                    <a:pt x="87" y="20"/>
                  </a:lnTo>
                  <a:lnTo>
                    <a:pt x="91" y="29"/>
                  </a:lnTo>
                  <a:lnTo>
                    <a:pt x="92" y="40"/>
                  </a:lnTo>
                  <a:lnTo>
                    <a:pt x="91" y="49"/>
                  </a:lnTo>
                  <a:lnTo>
                    <a:pt x="86" y="58"/>
                  </a:lnTo>
                  <a:lnTo>
                    <a:pt x="79" y="64"/>
                  </a:lnTo>
                  <a:lnTo>
                    <a:pt x="68" y="69"/>
                  </a:lnTo>
                  <a:lnTo>
                    <a:pt x="54" y="72"/>
                  </a:lnTo>
                  <a:close/>
                  <a:moveTo>
                    <a:pt x="148" y="143"/>
                  </a:moveTo>
                  <a:lnTo>
                    <a:pt x="139" y="141"/>
                  </a:lnTo>
                  <a:lnTo>
                    <a:pt x="130" y="136"/>
                  </a:lnTo>
                  <a:lnTo>
                    <a:pt x="124" y="130"/>
                  </a:lnTo>
                  <a:lnTo>
                    <a:pt x="116" y="121"/>
                  </a:lnTo>
                  <a:lnTo>
                    <a:pt x="107" y="109"/>
                  </a:lnTo>
                  <a:lnTo>
                    <a:pt x="97" y="94"/>
                  </a:lnTo>
                  <a:lnTo>
                    <a:pt x="83" y="74"/>
                  </a:lnTo>
                  <a:lnTo>
                    <a:pt x="96" y="69"/>
                  </a:lnTo>
                  <a:lnTo>
                    <a:pt x="106" y="62"/>
                  </a:lnTo>
                  <a:lnTo>
                    <a:pt x="112" y="50"/>
                  </a:lnTo>
                  <a:lnTo>
                    <a:pt x="115" y="38"/>
                  </a:lnTo>
                  <a:lnTo>
                    <a:pt x="114" y="29"/>
                  </a:lnTo>
                  <a:lnTo>
                    <a:pt x="111" y="22"/>
                  </a:lnTo>
                  <a:lnTo>
                    <a:pt x="105" y="14"/>
                  </a:lnTo>
                  <a:lnTo>
                    <a:pt x="96" y="6"/>
                  </a:lnTo>
                  <a:lnTo>
                    <a:pt x="82" y="2"/>
                  </a:lnTo>
                  <a:lnTo>
                    <a:pt x="64" y="0"/>
                  </a:lnTo>
                  <a:lnTo>
                    <a:pt x="51" y="1"/>
                  </a:lnTo>
                  <a:lnTo>
                    <a:pt x="42" y="1"/>
                  </a:lnTo>
                  <a:lnTo>
                    <a:pt x="33" y="1"/>
                  </a:lnTo>
                  <a:lnTo>
                    <a:pt x="0" y="0"/>
                  </a:lnTo>
                  <a:lnTo>
                    <a:pt x="0" y="6"/>
                  </a:lnTo>
                  <a:lnTo>
                    <a:pt x="4" y="6"/>
                  </a:lnTo>
                  <a:lnTo>
                    <a:pt x="8" y="6"/>
                  </a:lnTo>
                  <a:lnTo>
                    <a:pt x="11" y="8"/>
                  </a:lnTo>
                  <a:lnTo>
                    <a:pt x="14" y="8"/>
                  </a:lnTo>
                  <a:lnTo>
                    <a:pt x="17" y="10"/>
                  </a:lnTo>
                  <a:lnTo>
                    <a:pt x="19" y="13"/>
                  </a:lnTo>
                  <a:lnTo>
                    <a:pt x="19" y="17"/>
                  </a:lnTo>
                  <a:lnTo>
                    <a:pt x="20" y="22"/>
                  </a:lnTo>
                  <a:lnTo>
                    <a:pt x="20" y="128"/>
                  </a:lnTo>
                  <a:lnTo>
                    <a:pt x="19" y="134"/>
                  </a:lnTo>
                  <a:lnTo>
                    <a:pt x="18" y="137"/>
                  </a:lnTo>
                  <a:lnTo>
                    <a:pt x="15" y="140"/>
                  </a:lnTo>
                  <a:lnTo>
                    <a:pt x="13" y="141"/>
                  </a:lnTo>
                  <a:lnTo>
                    <a:pt x="9" y="143"/>
                  </a:lnTo>
                  <a:lnTo>
                    <a:pt x="5" y="143"/>
                  </a:lnTo>
                  <a:lnTo>
                    <a:pt x="0" y="143"/>
                  </a:lnTo>
                  <a:lnTo>
                    <a:pt x="0" y="149"/>
                  </a:lnTo>
                  <a:lnTo>
                    <a:pt x="32" y="148"/>
                  </a:lnTo>
                  <a:lnTo>
                    <a:pt x="63" y="149"/>
                  </a:lnTo>
                  <a:lnTo>
                    <a:pt x="63" y="143"/>
                  </a:lnTo>
                  <a:lnTo>
                    <a:pt x="57" y="143"/>
                  </a:lnTo>
                  <a:lnTo>
                    <a:pt x="54" y="143"/>
                  </a:lnTo>
                  <a:lnTo>
                    <a:pt x="51" y="143"/>
                  </a:lnTo>
                  <a:lnTo>
                    <a:pt x="47" y="141"/>
                  </a:lnTo>
                  <a:lnTo>
                    <a:pt x="45" y="139"/>
                  </a:lnTo>
                  <a:lnTo>
                    <a:pt x="43" y="136"/>
                  </a:lnTo>
                  <a:lnTo>
                    <a:pt x="42" y="132"/>
                  </a:lnTo>
                  <a:lnTo>
                    <a:pt x="42" y="127"/>
                  </a:lnTo>
                  <a:lnTo>
                    <a:pt x="42" y="78"/>
                  </a:lnTo>
                  <a:lnTo>
                    <a:pt x="63" y="78"/>
                  </a:lnTo>
                  <a:lnTo>
                    <a:pt x="78" y="103"/>
                  </a:lnTo>
                  <a:lnTo>
                    <a:pt x="95" y="126"/>
                  </a:lnTo>
                  <a:lnTo>
                    <a:pt x="114" y="149"/>
                  </a:lnTo>
                  <a:lnTo>
                    <a:pt x="123" y="148"/>
                  </a:lnTo>
                  <a:lnTo>
                    <a:pt x="132" y="148"/>
                  </a:lnTo>
                  <a:lnTo>
                    <a:pt x="148" y="149"/>
                  </a:lnTo>
                  <a:lnTo>
                    <a:pt x="148"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6" name="Freeform 9">
              <a:extLst>
                <a:ext uri="{FF2B5EF4-FFF2-40B4-BE49-F238E27FC236}">
                  <a16:creationId xmlns:a16="http://schemas.microsoft.com/office/drawing/2014/main" id="{4114D981-D0AD-495F-8664-EEA06BBE8721}"/>
                </a:ext>
              </a:extLst>
            </p:cNvPr>
            <p:cNvSpPr>
              <a:spLocks noEditPoints="1"/>
            </p:cNvSpPr>
            <p:nvPr/>
          </p:nvSpPr>
          <p:spPr bwMode="auto">
            <a:xfrm>
              <a:off x="6286909" y="6463302"/>
              <a:ext cx="109260" cy="105846"/>
            </a:xfrm>
            <a:custGeom>
              <a:avLst/>
              <a:gdLst>
                <a:gd name="T0" fmla="*/ 83 w 160"/>
                <a:gd name="T1" fmla="*/ 148 h 155"/>
                <a:gd name="T2" fmla="*/ 68 w 160"/>
                <a:gd name="T3" fmla="*/ 146 h 155"/>
                <a:gd name="T4" fmla="*/ 55 w 160"/>
                <a:gd name="T5" fmla="*/ 139 h 155"/>
                <a:gd name="T6" fmla="*/ 44 w 160"/>
                <a:gd name="T7" fmla="*/ 129 h 155"/>
                <a:gd name="T8" fmla="*/ 36 w 160"/>
                <a:gd name="T9" fmla="*/ 116 h 155"/>
                <a:gd name="T10" fmla="*/ 30 w 160"/>
                <a:gd name="T11" fmla="*/ 102 h 155"/>
                <a:gd name="T12" fmla="*/ 27 w 160"/>
                <a:gd name="T13" fmla="*/ 86 h 155"/>
                <a:gd name="T14" fmla="*/ 26 w 160"/>
                <a:gd name="T15" fmla="*/ 72 h 155"/>
                <a:gd name="T16" fmla="*/ 27 w 160"/>
                <a:gd name="T17" fmla="*/ 50 h 155"/>
                <a:gd name="T18" fmla="*/ 35 w 160"/>
                <a:gd name="T19" fmla="*/ 32 h 155"/>
                <a:gd name="T20" fmla="*/ 45 w 160"/>
                <a:gd name="T21" fmla="*/ 18 h 155"/>
                <a:gd name="T22" fmla="*/ 60 w 160"/>
                <a:gd name="T23" fmla="*/ 11 h 155"/>
                <a:gd name="T24" fmla="*/ 78 w 160"/>
                <a:gd name="T25" fmla="*/ 7 h 155"/>
                <a:gd name="T26" fmla="*/ 94 w 160"/>
                <a:gd name="T27" fmla="*/ 9 h 155"/>
                <a:gd name="T28" fmla="*/ 106 w 160"/>
                <a:gd name="T29" fmla="*/ 17 h 155"/>
                <a:gd name="T30" fmla="*/ 117 w 160"/>
                <a:gd name="T31" fmla="*/ 27 h 155"/>
                <a:gd name="T32" fmla="*/ 126 w 160"/>
                <a:gd name="T33" fmla="*/ 39 h 155"/>
                <a:gd name="T34" fmla="*/ 131 w 160"/>
                <a:gd name="T35" fmla="*/ 54 h 155"/>
                <a:gd name="T36" fmla="*/ 135 w 160"/>
                <a:gd name="T37" fmla="*/ 68 h 155"/>
                <a:gd name="T38" fmla="*/ 136 w 160"/>
                <a:gd name="T39" fmla="*/ 83 h 155"/>
                <a:gd name="T40" fmla="*/ 133 w 160"/>
                <a:gd name="T41" fmla="*/ 104 h 155"/>
                <a:gd name="T42" fmla="*/ 127 w 160"/>
                <a:gd name="T43" fmla="*/ 122 h 155"/>
                <a:gd name="T44" fmla="*/ 115 w 160"/>
                <a:gd name="T45" fmla="*/ 137 h 155"/>
                <a:gd name="T46" fmla="*/ 101 w 160"/>
                <a:gd name="T47" fmla="*/ 144 h 155"/>
                <a:gd name="T48" fmla="*/ 83 w 160"/>
                <a:gd name="T49" fmla="*/ 148 h 155"/>
                <a:gd name="T50" fmla="*/ 81 w 160"/>
                <a:gd name="T51" fmla="*/ 0 h 155"/>
                <a:gd name="T52" fmla="*/ 58 w 160"/>
                <a:gd name="T53" fmla="*/ 3 h 155"/>
                <a:gd name="T54" fmla="*/ 39 w 160"/>
                <a:gd name="T55" fmla="*/ 12 h 155"/>
                <a:gd name="T56" fmla="*/ 23 w 160"/>
                <a:gd name="T57" fmla="*/ 25 h 155"/>
                <a:gd name="T58" fmla="*/ 10 w 160"/>
                <a:gd name="T59" fmla="*/ 41 h 155"/>
                <a:gd name="T60" fmla="*/ 3 w 160"/>
                <a:gd name="T61" fmla="*/ 59 h 155"/>
                <a:gd name="T62" fmla="*/ 0 w 160"/>
                <a:gd name="T63" fmla="*/ 79 h 155"/>
                <a:gd name="T64" fmla="*/ 4 w 160"/>
                <a:gd name="T65" fmla="*/ 98 h 155"/>
                <a:gd name="T66" fmla="*/ 12 w 160"/>
                <a:gd name="T67" fmla="*/ 116 h 155"/>
                <a:gd name="T68" fmla="*/ 23 w 160"/>
                <a:gd name="T69" fmla="*/ 131 h 155"/>
                <a:gd name="T70" fmla="*/ 40 w 160"/>
                <a:gd name="T71" fmla="*/ 144 h 155"/>
                <a:gd name="T72" fmla="*/ 59 w 160"/>
                <a:gd name="T73" fmla="*/ 152 h 155"/>
                <a:gd name="T74" fmla="*/ 81 w 160"/>
                <a:gd name="T75" fmla="*/ 155 h 155"/>
                <a:gd name="T76" fmla="*/ 103 w 160"/>
                <a:gd name="T77" fmla="*/ 152 h 155"/>
                <a:gd name="T78" fmla="*/ 123 w 160"/>
                <a:gd name="T79" fmla="*/ 143 h 155"/>
                <a:gd name="T80" fmla="*/ 138 w 160"/>
                <a:gd name="T81" fmla="*/ 130 h 155"/>
                <a:gd name="T82" fmla="*/ 150 w 160"/>
                <a:gd name="T83" fmla="*/ 115 h 155"/>
                <a:gd name="T84" fmla="*/ 158 w 160"/>
                <a:gd name="T85" fmla="*/ 95 h 155"/>
                <a:gd name="T86" fmla="*/ 160 w 160"/>
                <a:gd name="T87" fmla="*/ 76 h 155"/>
                <a:gd name="T88" fmla="*/ 158 w 160"/>
                <a:gd name="T89" fmla="*/ 57 h 155"/>
                <a:gd name="T90" fmla="*/ 150 w 160"/>
                <a:gd name="T91" fmla="*/ 39 h 155"/>
                <a:gd name="T92" fmla="*/ 137 w 160"/>
                <a:gd name="T93" fmla="*/ 23 h 155"/>
                <a:gd name="T94" fmla="*/ 122 w 160"/>
                <a:gd name="T95" fmla="*/ 11 h 155"/>
                <a:gd name="T96" fmla="*/ 103 w 160"/>
                <a:gd name="T97" fmla="*/ 3 h 155"/>
                <a:gd name="T98" fmla="*/ 81 w 160"/>
                <a:gd name="T9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55">
                  <a:moveTo>
                    <a:pt x="83" y="148"/>
                  </a:moveTo>
                  <a:lnTo>
                    <a:pt x="68" y="146"/>
                  </a:lnTo>
                  <a:lnTo>
                    <a:pt x="55" y="139"/>
                  </a:lnTo>
                  <a:lnTo>
                    <a:pt x="44" y="129"/>
                  </a:lnTo>
                  <a:lnTo>
                    <a:pt x="36" y="116"/>
                  </a:lnTo>
                  <a:lnTo>
                    <a:pt x="30" y="102"/>
                  </a:lnTo>
                  <a:lnTo>
                    <a:pt x="27" y="86"/>
                  </a:lnTo>
                  <a:lnTo>
                    <a:pt x="26" y="72"/>
                  </a:lnTo>
                  <a:lnTo>
                    <a:pt x="27" y="50"/>
                  </a:lnTo>
                  <a:lnTo>
                    <a:pt x="35" y="32"/>
                  </a:lnTo>
                  <a:lnTo>
                    <a:pt x="45" y="18"/>
                  </a:lnTo>
                  <a:lnTo>
                    <a:pt x="60" y="11"/>
                  </a:lnTo>
                  <a:lnTo>
                    <a:pt x="78" y="7"/>
                  </a:lnTo>
                  <a:lnTo>
                    <a:pt x="94" y="9"/>
                  </a:lnTo>
                  <a:lnTo>
                    <a:pt x="106" y="17"/>
                  </a:lnTo>
                  <a:lnTo>
                    <a:pt x="117" y="27"/>
                  </a:lnTo>
                  <a:lnTo>
                    <a:pt x="126" y="39"/>
                  </a:lnTo>
                  <a:lnTo>
                    <a:pt x="131" y="54"/>
                  </a:lnTo>
                  <a:lnTo>
                    <a:pt x="135" y="68"/>
                  </a:lnTo>
                  <a:lnTo>
                    <a:pt x="136" y="83"/>
                  </a:lnTo>
                  <a:lnTo>
                    <a:pt x="133" y="104"/>
                  </a:lnTo>
                  <a:lnTo>
                    <a:pt x="127" y="122"/>
                  </a:lnTo>
                  <a:lnTo>
                    <a:pt x="115" y="137"/>
                  </a:lnTo>
                  <a:lnTo>
                    <a:pt x="101" y="144"/>
                  </a:lnTo>
                  <a:lnTo>
                    <a:pt x="83" y="148"/>
                  </a:lnTo>
                  <a:close/>
                  <a:moveTo>
                    <a:pt x="81" y="0"/>
                  </a:moveTo>
                  <a:lnTo>
                    <a:pt x="58" y="3"/>
                  </a:lnTo>
                  <a:lnTo>
                    <a:pt x="39" y="12"/>
                  </a:lnTo>
                  <a:lnTo>
                    <a:pt x="23" y="25"/>
                  </a:lnTo>
                  <a:lnTo>
                    <a:pt x="10" y="41"/>
                  </a:lnTo>
                  <a:lnTo>
                    <a:pt x="3" y="59"/>
                  </a:lnTo>
                  <a:lnTo>
                    <a:pt x="0" y="79"/>
                  </a:lnTo>
                  <a:lnTo>
                    <a:pt x="4" y="98"/>
                  </a:lnTo>
                  <a:lnTo>
                    <a:pt x="12" y="116"/>
                  </a:lnTo>
                  <a:lnTo>
                    <a:pt x="23" y="131"/>
                  </a:lnTo>
                  <a:lnTo>
                    <a:pt x="40" y="144"/>
                  </a:lnTo>
                  <a:lnTo>
                    <a:pt x="59" y="152"/>
                  </a:lnTo>
                  <a:lnTo>
                    <a:pt x="81" y="155"/>
                  </a:lnTo>
                  <a:lnTo>
                    <a:pt x="103" y="152"/>
                  </a:lnTo>
                  <a:lnTo>
                    <a:pt x="123" y="143"/>
                  </a:lnTo>
                  <a:lnTo>
                    <a:pt x="138" y="130"/>
                  </a:lnTo>
                  <a:lnTo>
                    <a:pt x="150" y="115"/>
                  </a:lnTo>
                  <a:lnTo>
                    <a:pt x="158" y="95"/>
                  </a:lnTo>
                  <a:lnTo>
                    <a:pt x="160" y="76"/>
                  </a:lnTo>
                  <a:lnTo>
                    <a:pt x="158" y="57"/>
                  </a:lnTo>
                  <a:lnTo>
                    <a:pt x="150" y="39"/>
                  </a:lnTo>
                  <a:lnTo>
                    <a:pt x="137" y="23"/>
                  </a:lnTo>
                  <a:lnTo>
                    <a:pt x="122" y="11"/>
                  </a:lnTo>
                  <a:lnTo>
                    <a:pt x="103"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7" name="Freeform 10">
              <a:extLst>
                <a:ext uri="{FF2B5EF4-FFF2-40B4-BE49-F238E27FC236}">
                  <a16:creationId xmlns:a16="http://schemas.microsoft.com/office/drawing/2014/main" id="{B4309ECF-654A-459B-9655-2E5C0EB62C82}"/>
                </a:ext>
              </a:extLst>
            </p:cNvPr>
            <p:cNvSpPr>
              <a:spLocks/>
            </p:cNvSpPr>
            <p:nvPr/>
          </p:nvSpPr>
          <p:spPr bwMode="auto">
            <a:xfrm>
              <a:off x="6510892" y="6463302"/>
              <a:ext cx="61459" cy="105846"/>
            </a:xfrm>
            <a:custGeom>
              <a:avLst/>
              <a:gdLst>
                <a:gd name="T0" fmla="*/ 5 w 90"/>
                <a:gd name="T1" fmla="*/ 148 h 155"/>
                <a:gd name="T2" fmla="*/ 21 w 90"/>
                <a:gd name="T3" fmla="*/ 153 h 155"/>
                <a:gd name="T4" fmla="*/ 38 w 90"/>
                <a:gd name="T5" fmla="*/ 155 h 155"/>
                <a:gd name="T6" fmla="*/ 53 w 90"/>
                <a:gd name="T7" fmla="*/ 153 h 155"/>
                <a:gd name="T8" fmla="*/ 69 w 90"/>
                <a:gd name="T9" fmla="*/ 148 h 155"/>
                <a:gd name="T10" fmla="*/ 80 w 90"/>
                <a:gd name="T11" fmla="*/ 139 h 155"/>
                <a:gd name="T12" fmla="*/ 88 w 90"/>
                <a:gd name="T13" fmla="*/ 126 h 155"/>
                <a:gd name="T14" fmla="*/ 90 w 90"/>
                <a:gd name="T15" fmla="*/ 112 h 155"/>
                <a:gd name="T16" fmla="*/ 88 w 90"/>
                <a:gd name="T17" fmla="*/ 98 h 155"/>
                <a:gd name="T18" fmla="*/ 82 w 90"/>
                <a:gd name="T19" fmla="*/ 86 h 155"/>
                <a:gd name="T20" fmla="*/ 73 w 90"/>
                <a:gd name="T21" fmla="*/ 79 h 155"/>
                <a:gd name="T22" fmla="*/ 62 w 90"/>
                <a:gd name="T23" fmla="*/ 72 h 155"/>
                <a:gd name="T24" fmla="*/ 51 w 90"/>
                <a:gd name="T25" fmla="*/ 67 h 155"/>
                <a:gd name="T26" fmla="*/ 41 w 90"/>
                <a:gd name="T27" fmla="*/ 61 h 155"/>
                <a:gd name="T28" fmla="*/ 30 w 90"/>
                <a:gd name="T29" fmla="*/ 54 h 155"/>
                <a:gd name="T30" fmla="*/ 24 w 90"/>
                <a:gd name="T31" fmla="*/ 45 h 155"/>
                <a:gd name="T32" fmla="*/ 23 w 90"/>
                <a:gd name="T33" fmla="*/ 34 h 155"/>
                <a:gd name="T34" fmla="*/ 24 w 90"/>
                <a:gd name="T35" fmla="*/ 23 h 155"/>
                <a:gd name="T36" fmla="*/ 29 w 90"/>
                <a:gd name="T37" fmla="*/ 14 h 155"/>
                <a:gd name="T38" fmla="*/ 38 w 90"/>
                <a:gd name="T39" fmla="*/ 9 h 155"/>
                <a:gd name="T40" fmla="*/ 50 w 90"/>
                <a:gd name="T41" fmla="*/ 7 h 155"/>
                <a:gd name="T42" fmla="*/ 62 w 90"/>
                <a:gd name="T43" fmla="*/ 9 h 155"/>
                <a:gd name="T44" fmla="*/ 73 w 90"/>
                <a:gd name="T45" fmla="*/ 18 h 155"/>
                <a:gd name="T46" fmla="*/ 78 w 90"/>
                <a:gd name="T47" fmla="*/ 31 h 155"/>
                <a:gd name="T48" fmla="*/ 83 w 90"/>
                <a:gd name="T49" fmla="*/ 31 h 155"/>
                <a:gd name="T50" fmla="*/ 79 w 90"/>
                <a:gd name="T51" fmla="*/ 3 h 155"/>
                <a:gd name="T52" fmla="*/ 66 w 90"/>
                <a:gd name="T53" fmla="*/ 2 h 155"/>
                <a:gd name="T54" fmla="*/ 52 w 90"/>
                <a:gd name="T55" fmla="*/ 0 h 155"/>
                <a:gd name="T56" fmla="*/ 37 w 90"/>
                <a:gd name="T57" fmla="*/ 2 h 155"/>
                <a:gd name="T58" fmla="*/ 24 w 90"/>
                <a:gd name="T59" fmla="*/ 7 h 155"/>
                <a:gd name="T60" fmla="*/ 14 w 90"/>
                <a:gd name="T61" fmla="*/ 16 h 155"/>
                <a:gd name="T62" fmla="*/ 7 w 90"/>
                <a:gd name="T63" fmla="*/ 27 h 155"/>
                <a:gd name="T64" fmla="*/ 5 w 90"/>
                <a:gd name="T65" fmla="*/ 41 h 155"/>
                <a:gd name="T66" fmla="*/ 7 w 90"/>
                <a:gd name="T67" fmla="*/ 56 h 155"/>
                <a:gd name="T68" fmla="*/ 12 w 90"/>
                <a:gd name="T69" fmla="*/ 67 h 155"/>
                <a:gd name="T70" fmla="*/ 21 w 90"/>
                <a:gd name="T71" fmla="*/ 76 h 155"/>
                <a:gd name="T72" fmla="*/ 32 w 90"/>
                <a:gd name="T73" fmla="*/ 81 h 155"/>
                <a:gd name="T74" fmla="*/ 43 w 90"/>
                <a:gd name="T75" fmla="*/ 88 h 155"/>
                <a:gd name="T76" fmla="*/ 53 w 90"/>
                <a:gd name="T77" fmla="*/ 93 h 155"/>
                <a:gd name="T78" fmla="*/ 62 w 90"/>
                <a:gd name="T79" fmla="*/ 99 h 155"/>
                <a:gd name="T80" fmla="*/ 67 w 90"/>
                <a:gd name="T81" fmla="*/ 108 h 155"/>
                <a:gd name="T82" fmla="*/ 70 w 90"/>
                <a:gd name="T83" fmla="*/ 120 h 155"/>
                <a:gd name="T84" fmla="*/ 67 w 90"/>
                <a:gd name="T85" fmla="*/ 131 h 155"/>
                <a:gd name="T86" fmla="*/ 61 w 90"/>
                <a:gd name="T87" fmla="*/ 140 h 155"/>
                <a:gd name="T88" fmla="*/ 52 w 90"/>
                <a:gd name="T89" fmla="*/ 146 h 155"/>
                <a:gd name="T90" fmla="*/ 39 w 90"/>
                <a:gd name="T91" fmla="*/ 148 h 155"/>
                <a:gd name="T92" fmla="*/ 27 w 90"/>
                <a:gd name="T93" fmla="*/ 146 h 155"/>
                <a:gd name="T94" fmla="*/ 18 w 90"/>
                <a:gd name="T95" fmla="*/ 138 h 155"/>
                <a:gd name="T96" fmla="*/ 10 w 90"/>
                <a:gd name="T97" fmla="*/ 128 h 155"/>
                <a:gd name="T98" fmla="*/ 5 w 90"/>
                <a:gd name="T99" fmla="*/ 116 h 155"/>
                <a:gd name="T100" fmla="*/ 0 w 90"/>
                <a:gd name="T101" fmla="*/ 116 h 155"/>
                <a:gd name="T102" fmla="*/ 5 w 90"/>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55">
                  <a:moveTo>
                    <a:pt x="5" y="148"/>
                  </a:moveTo>
                  <a:lnTo>
                    <a:pt x="21" y="153"/>
                  </a:lnTo>
                  <a:lnTo>
                    <a:pt x="38" y="155"/>
                  </a:lnTo>
                  <a:lnTo>
                    <a:pt x="53" y="153"/>
                  </a:lnTo>
                  <a:lnTo>
                    <a:pt x="69" y="148"/>
                  </a:lnTo>
                  <a:lnTo>
                    <a:pt x="80" y="139"/>
                  </a:lnTo>
                  <a:lnTo>
                    <a:pt x="88" y="126"/>
                  </a:lnTo>
                  <a:lnTo>
                    <a:pt x="90" y="112"/>
                  </a:lnTo>
                  <a:lnTo>
                    <a:pt x="88" y="98"/>
                  </a:lnTo>
                  <a:lnTo>
                    <a:pt x="82" y="86"/>
                  </a:lnTo>
                  <a:lnTo>
                    <a:pt x="73" y="79"/>
                  </a:lnTo>
                  <a:lnTo>
                    <a:pt x="62" y="72"/>
                  </a:lnTo>
                  <a:lnTo>
                    <a:pt x="51" y="67"/>
                  </a:lnTo>
                  <a:lnTo>
                    <a:pt x="41" y="61"/>
                  </a:lnTo>
                  <a:lnTo>
                    <a:pt x="30" y="54"/>
                  </a:lnTo>
                  <a:lnTo>
                    <a:pt x="24" y="45"/>
                  </a:lnTo>
                  <a:lnTo>
                    <a:pt x="23" y="34"/>
                  </a:lnTo>
                  <a:lnTo>
                    <a:pt x="24" y="23"/>
                  </a:lnTo>
                  <a:lnTo>
                    <a:pt x="29" y="14"/>
                  </a:lnTo>
                  <a:lnTo>
                    <a:pt x="38" y="9"/>
                  </a:lnTo>
                  <a:lnTo>
                    <a:pt x="50" y="7"/>
                  </a:lnTo>
                  <a:lnTo>
                    <a:pt x="62" y="9"/>
                  </a:lnTo>
                  <a:lnTo>
                    <a:pt x="73" y="18"/>
                  </a:lnTo>
                  <a:lnTo>
                    <a:pt x="78" y="31"/>
                  </a:lnTo>
                  <a:lnTo>
                    <a:pt x="83" y="31"/>
                  </a:lnTo>
                  <a:lnTo>
                    <a:pt x="79" y="3"/>
                  </a:lnTo>
                  <a:lnTo>
                    <a:pt x="66" y="2"/>
                  </a:lnTo>
                  <a:lnTo>
                    <a:pt x="52" y="0"/>
                  </a:lnTo>
                  <a:lnTo>
                    <a:pt x="37" y="2"/>
                  </a:lnTo>
                  <a:lnTo>
                    <a:pt x="24" y="7"/>
                  </a:lnTo>
                  <a:lnTo>
                    <a:pt x="14" y="16"/>
                  </a:lnTo>
                  <a:lnTo>
                    <a:pt x="7" y="27"/>
                  </a:lnTo>
                  <a:lnTo>
                    <a:pt x="5" y="41"/>
                  </a:lnTo>
                  <a:lnTo>
                    <a:pt x="7" y="56"/>
                  </a:lnTo>
                  <a:lnTo>
                    <a:pt x="12" y="67"/>
                  </a:lnTo>
                  <a:lnTo>
                    <a:pt x="21" y="76"/>
                  </a:lnTo>
                  <a:lnTo>
                    <a:pt x="32" y="81"/>
                  </a:lnTo>
                  <a:lnTo>
                    <a:pt x="43" y="88"/>
                  </a:lnTo>
                  <a:lnTo>
                    <a:pt x="53" y="93"/>
                  </a:lnTo>
                  <a:lnTo>
                    <a:pt x="62" y="99"/>
                  </a:lnTo>
                  <a:lnTo>
                    <a:pt x="67" y="108"/>
                  </a:lnTo>
                  <a:lnTo>
                    <a:pt x="70" y="120"/>
                  </a:lnTo>
                  <a:lnTo>
                    <a:pt x="67" y="131"/>
                  </a:lnTo>
                  <a:lnTo>
                    <a:pt x="61" y="140"/>
                  </a:lnTo>
                  <a:lnTo>
                    <a:pt x="52" y="146"/>
                  </a:lnTo>
                  <a:lnTo>
                    <a:pt x="39" y="148"/>
                  </a:lnTo>
                  <a:lnTo>
                    <a:pt x="27" y="146"/>
                  </a:lnTo>
                  <a:lnTo>
                    <a:pt x="18" y="138"/>
                  </a:lnTo>
                  <a:lnTo>
                    <a:pt x="10" y="128"/>
                  </a:lnTo>
                  <a:lnTo>
                    <a:pt x="5" y="116"/>
                  </a:lnTo>
                  <a:lnTo>
                    <a:pt x="0" y="116"/>
                  </a:lnTo>
                  <a:lnTo>
                    <a:pt x="5"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8" name="Freeform 11">
              <a:extLst>
                <a:ext uri="{FF2B5EF4-FFF2-40B4-BE49-F238E27FC236}">
                  <a16:creationId xmlns:a16="http://schemas.microsoft.com/office/drawing/2014/main" id="{5FD67965-A2EE-40DD-A59C-81DDD3E7D785}"/>
                </a:ext>
              </a:extLst>
            </p:cNvPr>
            <p:cNvSpPr>
              <a:spLocks/>
            </p:cNvSpPr>
            <p:nvPr/>
          </p:nvSpPr>
          <p:spPr bwMode="auto">
            <a:xfrm>
              <a:off x="6680928" y="6461937"/>
              <a:ext cx="96286" cy="105163"/>
            </a:xfrm>
            <a:custGeom>
              <a:avLst/>
              <a:gdLst>
                <a:gd name="T0" fmla="*/ 141 w 141"/>
                <a:gd name="T1" fmla="*/ 0 h 154"/>
                <a:gd name="T2" fmla="*/ 137 w 141"/>
                <a:gd name="T3" fmla="*/ 0 h 154"/>
                <a:gd name="T4" fmla="*/ 134 w 141"/>
                <a:gd name="T5" fmla="*/ 2 h 154"/>
                <a:gd name="T6" fmla="*/ 132 w 141"/>
                <a:gd name="T7" fmla="*/ 4 h 154"/>
                <a:gd name="T8" fmla="*/ 128 w 141"/>
                <a:gd name="T9" fmla="*/ 5 h 154"/>
                <a:gd name="T10" fmla="*/ 122 w 141"/>
                <a:gd name="T11" fmla="*/ 5 h 154"/>
                <a:gd name="T12" fmla="*/ 21 w 141"/>
                <a:gd name="T13" fmla="*/ 5 h 154"/>
                <a:gd name="T14" fmla="*/ 18 w 141"/>
                <a:gd name="T15" fmla="*/ 5 h 154"/>
                <a:gd name="T16" fmla="*/ 14 w 141"/>
                <a:gd name="T17" fmla="*/ 5 h 154"/>
                <a:gd name="T18" fmla="*/ 12 w 141"/>
                <a:gd name="T19" fmla="*/ 4 h 154"/>
                <a:gd name="T20" fmla="*/ 9 w 141"/>
                <a:gd name="T21" fmla="*/ 2 h 154"/>
                <a:gd name="T22" fmla="*/ 6 w 141"/>
                <a:gd name="T23" fmla="*/ 0 h 154"/>
                <a:gd name="T24" fmla="*/ 3 w 141"/>
                <a:gd name="T25" fmla="*/ 0 h 154"/>
                <a:gd name="T26" fmla="*/ 0 w 141"/>
                <a:gd name="T27" fmla="*/ 33 h 154"/>
                <a:gd name="T28" fmla="*/ 6 w 141"/>
                <a:gd name="T29" fmla="*/ 33 h 154"/>
                <a:gd name="T30" fmla="*/ 9 w 141"/>
                <a:gd name="T31" fmla="*/ 24 h 154"/>
                <a:gd name="T32" fmla="*/ 12 w 141"/>
                <a:gd name="T33" fmla="*/ 19 h 154"/>
                <a:gd name="T34" fmla="*/ 19 w 141"/>
                <a:gd name="T35" fmla="*/ 15 h 154"/>
                <a:gd name="T36" fmla="*/ 31 w 141"/>
                <a:gd name="T37" fmla="*/ 14 h 154"/>
                <a:gd name="T38" fmla="*/ 60 w 141"/>
                <a:gd name="T39" fmla="*/ 14 h 154"/>
                <a:gd name="T40" fmla="*/ 60 w 141"/>
                <a:gd name="T41" fmla="*/ 132 h 154"/>
                <a:gd name="T42" fmla="*/ 59 w 141"/>
                <a:gd name="T43" fmla="*/ 137 h 154"/>
                <a:gd name="T44" fmla="*/ 58 w 141"/>
                <a:gd name="T45" fmla="*/ 141 h 154"/>
                <a:gd name="T46" fmla="*/ 56 w 141"/>
                <a:gd name="T47" fmla="*/ 144 h 154"/>
                <a:gd name="T48" fmla="*/ 54 w 141"/>
                <a:gd name="T49" fmla="*/ 146 h 154"/>
                <a:gd name="T50" fmla="*/ 51 w 141"/>
                <a:gd name="T51" fmla="*/ 148 h 154"/>
                <a:gd name="T52" fmla="*/ 47 w 141"/>
                <a:gd name="T53" fmla="*/ 148 h 154"/>
                <a:gd name="T54" fmla="*/ 44 w 141"/>
                <a:gd name="T55" fmla="*/ 148 h 154"/>
                <a:gd name="T56" fmla="*/ 40 w 141"/>
                <a:gd name="T57" fmla="*/ 148 h 154"/>
                <a:gd name="T58" fmla="*/ 40 w 141"/>
                <a:gd name="T59" fmla="*/ 154 h 154"/>
                <a:gd name="T60" fmla="*/ 72 w 141"/>
                <a:gd name="T61" fmla="*/ 153 h 154"/>
                <a:gd name="T62" fmla="*/ 101 w 141"/>
                <a:gd name="T63" fmla="*/ 154 h 154"/>
                <a:gd name="T64" fmla="*/ 101 w 141"/>
                <a:gd name="T65" fmla="*/ 148 h 154"/>
                <a:gd name="T66" fmla="*/ 97 w 141"/>
                <a:gd name="T67" fmla="*/ 148 h 154"/>
                <a:gd name="T68" fmla="*/ 93 w 141"/>
                <a:gd name="T69" fmla="*/ 148 h 154"/>
                <a:gd name="T70" fmla="*/ 90 w 141"/>
                <a:gd name="T71" fmla="*/ 148 h 154"/>
                <a:gd name="T72" fmla="*/ 87 w 141"/>
                <a:gd name="T73" fmla="*/ 146 h 154"/>
                <a:gd name="T74" fmla="*/ 84 w 141"/>
                <a:gd name="T75" fmla="*/ 144 h 154"/>
                <a:gd name="T76" fmla="*/ 83 w 141"/>
                <a:gd name="T77" fmla="*/ 141 h 154"/>
                <a:gd name="T78" fmla="*/ 82 w 141"/>
                <a:gd name="T79" fmla="*/ 137 h 154"/>
                <a:gd name="T80" fmla="*/ 82 w 141"/>
                <a:gd name="T81" fmla="*/ 132 h 154"/>
                <a:gd name="T82" fmla="*/ 82 w 141"/>
                <a:gd name="T83" fmla="*/ 14 h 154"/>
                <a:gd name="T84" fmla="*/ 115 w 141"/>
                <a:gd name="T85" fmla="*/ 14 h 154"/>
                <a:gd name="T86" fmla="*/ 122 w 141"/>
                <a:gd name="T87" fmla="*/ 14 h 154"/>
                <a:gd name="T88" fmla="*/ 125 w 141"/>
                <a:gd name="T89" fmla="*/ 15 h 154"/>
                <a:gd name="T90" fmla="*/ 128 w 141"/>
                <a:gd name="T91" fmla="*/ 18 h 154"/>
                <a:gd name="T92" fmla="*/ 131 w 141"/>
                <a:gd name="T93" fmla="*/ 19 h 154"/>
                <a:gd name="T94" fmla="*/ 132 w 141"/>
                <a:gd name="T95" fmla="*/ 22 h 154"/>
                <a:gd name="T96" fmla="*/ 133 w 141"/>
                <a:gd name="T97" fmla="*/ 25 h 154"/>
                <a:gd name="T98" fmla="*/ 133 w 141"/>
                <a:gd name="T99" fmla="*/ 29 h 154"/>
                <a:gd name="T100" fmla="*/ 133 w 141"/>
                <a:gd name="T101" fmla="*/ 33 h 154"/>
                <a:gd name="T102" fmla="*/ 139 w 141"/>
                <a:gd name="T103" fmla="*/ 33 h 154"/>
                <a:gd name="T104" fmla="*/ 141 w 141"/>
                <a:gd name="T10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54">
                  <a:moveTo>
                    <a:pt x="141" y="0"/>
                  </a:moveTo>
                  <a:lnTo>
                    <a:pt x="137" y="0"/>
                  </a:lnTo>
                  <a:lnTo>
                    <a:pt x="134" y="2"/>
                  </a:lnTo>
                  <a:lnTo>
                    <a:pt x="132" y="4"/>
                  </a:lnTo>
                  <a:lnTo>
                    <a:pt x="128" y="5"/>
                  </a:lnTo>
                  <a:lnTo>
                    <a:pt x="122" y="5"/>
                  </a:lnTo>
                  <a:lnTo>
                    <a:pt x="21" y="5"/>
                  </a:lnTo>
                  <a:lnTo>
                    <a:pt x="18" y="5"/>
                  </a:lnTo>
                  <a:lnTo>
                    <a:pt x="14" y="5"/>
                  </a:lnTo>
                  <a:lnTo>
                    <a:pt x="12" y="4"/>
                  </a:lnTo>
                  <a:lnTo>
                    <a:pt x="9" y="2"/>
                  </a:lnTo>
                  <a:lnTo>
                    <a:pt x="6" y="0"/>
                  </a:lnTo>
                  <a:lnTo>
                    <a:pt x="3" y="0"/>
                  </a:lnTo>
                  <a:lnTo>
                    <a:pt x="0" y="33"/>
                  </a:lnTo>
                  <a:lnTo>
                    <a:pt x="6" y="33"/>
                  </a:lnTo>
                  <a:lnTo>
                    <a:pt x="9" y="24"/>
                  </a:lnTo>
                  <a:lnTo>
                    <a:pt x="12" y="19"/>
                  </a:lnTo>
                  <a:lnTo>
                    <a:pt x="19" y="15"/>
                  </a:lnTo>
                  <a:lnTo>
                    <a:pt x="31" y="14"/>
                  </a:lnTo>
                  <a:lnTo>
                    <a:pt x="60" y="14"/>
                  </a:lnTo>
                  <a:lnTo>
                    <a:pt x="60" y="132"/>
                  </a:lnTo>
                  <a:lnTo>
                    <a:pt x="59" y="137"/>
                  </a:lnTo>
                  <a:lnTo>
                    <a:pt x="58" y="141"/>
                  </a:lnTo>
                  <a:lnTo>
                    <a:pt x="56" y="144"/>
                  </a:lnTo>
                  <a:lnTo>
                    <a:pt x="54" y="146"/>
                  </a:lnTo>
                  <a:lnTo>
                    <a:pt x="51" y="148"/>
                  </a:lnTo>
                  <a:lnTo>
                    <a:pt x="47" y="148"/>
                  </a:lnTo>
                  <a:lnTo>
                    <a:pt x="44" y="148"/>
                  </a:lnTo>
                  <a:lnTo>
                    <a:pt x="40" y="148"/>
                  </a:lnTo>
                  <a:lnTo>
                    <a:pt x="40" y="154"/>
                  </a:lnTo>
                  <a:lnTo>
                    <a:pt x="72" y="153"/>
                  </a:lnTo>
                  <a:lnTo>
                    <a:pt x="101" y="154"/>
                  </a:lnTo>
                  <a:lnTo>
                    <a:pt x="101" y="148"/>
                  </a:lnTo>
                  <a:lnTo>
                    <a:pt x="97" y="148"/>
                  </a:lnTo>
                  <a:lnTo>
                    <a:pt x="93" y="148"/>
                  </a:lnTo>
                  <a:lnTo>
                    <a:pt x="90" y="148"/>
                  </a:lnTo>
                  <a:lnTo>
                    <a:pt x="87" y="146"/>
                  </a:lnTo>
                  <a:lnTo>
                    <a:pt x="84" y="144"/>
                  </a:lnTo>
                  <a:lnTo>
                    <a:pt x="83" y="141"/>
                  </a:lnTo>
                  <a:lnTo>
                    <a:pt x="82" y="137"/>
                  </a:lnTo>
                  <a:lnTo>
                    <a:pt x="82" y="132"/>
                  </a:lnTo>
                  <a:lnTo>
                    <a:pt x="82" y="14"/>
                  </a:lnTo>
                  <a:lnTo>
                    <a:pt x="115" y="14"/>
                  </a:lnTo>
                  <a:lnTo>
                    <a:pt x="122" y="14"/>
                  </a:lnTo>
                  <a:lnTo>
                    <a:pt x="125" y="15"/>
                  </a:lnTo>
                  <a:lnTo>
                    <a:pt x="128" y="18"/>
                  </a:lnTo>
                  <a:lnTo>
                    <a:pt x="131" y="19"/>
                  </a:lnTo>
                  <a:lnTo>
                    <a:pt x="132" y="22"/>
                  </a:lnTo>
                  <a:lnTo>
                    <a:pt x="133" y="25"/>
                  </a:lnTo>
                  <a:lnTo>
                    <a:pt x="133" y="29"/>
                  </a:lnTo>
                  <a:lnTo>
                    <a:pt x="133" y="33"/>
                  </a:lnTo>
                  <a:lnTo>
                    <a:pt x="139" y="33"/>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9" name="Freeform 12">
              <a:extLst>
                <a:ext uri="{FF2B5EF4-FFF2-40B4-BE49-F238E27FC236}">
                  <a16:creationId xmlns:a16="http://schemas.microsoft.com/office/drawing/2014/main" id="{4EC5CD14-766C-4567-83D5-6135928A4E96}"/>
                </a:ext>
              </a:extLst>
            </p:cNvPr>
            <p:cNvSpPr>
              <a:spLocks/>
            </p:cNvSpPr>
            <p:nvPr/>
          </p:nvSpPr>
          <p:spPr bwMode="auto">
            <a:xfrm>
              <a:off x="7373363" y="6463302"/>
              <a:ext cx="62142" cy="105846"/>
            </a:xfrm>
            <a:custGeom>
              <a:avLst/>
              <a:gdLst>
                <a:gd name="T0" fmla="*/ 4 w 91"/>
                <a:gd name="T1" fmla="*/ 148 h 155"/>
                <a:gd name="T2" fmla="*/ 21 w 91"/>
                <a:gd name="T3" fmla="*/ 153 h 155"/>
                <a:gd name="T4" fmla="*/ 39 w 91"/>
                <a:gd name="T5" fmla="*/ 155 h 155"/>
                <a:gd name="T6" fmla="*/ 54 w 91"/>
                <a:gd name="T7" fmla="*/ 153 h 155"/>
                <a:gd name="T8" fmla="*/ 68 w 91"/>
                <a:gd name="T9" fmla="*/ 148 h 155"/>
                <a:gd name="T10" fmla="*/ 80 w 91"/>
                <a:gd name="T11" fmla="*/ 139 h 155"/>
                <a:gd name="T12" fmla="*/ 87 w 91"/>
                <a:gd name="T13" fmla="*/ 126 h 155"/>
                <a:gd name="T14" fmla="*/ 91 w 91"/>
                <a:gd name="T15" fmla="*/ 112 h 155"/>
                <a:gd name="T16" fmla="*/ 89 w 91"/>
                <a:gd name="T17" fmla="*/ 98 h 155"/>
                <a:gd name="T18" fmla="*/ 82 w 91"/>
                <a:gd name="T19" fmla="*/ 86 h 155"/>
                <a:gd name="T20" fmla="*/ 73 w 91"/>
                <a:gd name="T21" fmla="*/ 79 h 155"/>
                <a:gd name="T22" fmla="*/ 62 w 91"/>
                <a:gd name="T23" fmla="*/ 72 h 155"/>
                <a:gd name="T24" fmla="*/ 50 w 91"/>
                <a:gd name="T25" fmla="*/ 67 h 155"/>
                <a:gd name="T26" fmla="*/ 40 w 91"/>
                <a:gd name="T27" fmla="*/ 61 h 155"/>
                <a:gd name="T28" fmla="*/ 31 w 91"/>
                <a:gd name="T29" fmla="*/ 54 h 155"/>
                <a:gd name="T30" fmla="*/ 25 w 91"/>
                <a:gd name="T31" fmla="*/ 45 h 155"/>
                <a:gd name="T32" fmla="*/ 22 w 91"/>
                <a:gd name="T33" fmla="*/ 34 h 155"/>
                <a:gd name="T34" fmla="*/ 23 w 91"/>
                <a:gd name="T35" fmla="*/ 23 h 155"/>
                <a:gd name="T36" fmla="*/ 29 w 91"/>
                <a:gd name="T37" fmla="*/ 14 h 155"/>
                <a:gd name="T38" fmla="*/ 37 w 91"/>
                <a:gd name="T39" fmla="*/ 9 h 155"/>
                <a:gd name="T40" fmla="*/ 49 w 91"/>
                <a:gd name="T41" fmla="*/ 7 h 155"/>
                <a:gd name="T42" fmla="*/ 63 w 91"/>
                <a:gd name="T43" fmla="*/ 9 h 155"/>
                <a:gd name="T44" fmla="*/ 72 w 91"/>
                <a:gd name="T45" fmla="*/ 18 h 155"/>
                <a:gd name="T46" fmla="*/ 77 w 91"/>
                <a:gd name="T47" fmla="*/ 31 h 155"/>
                <a:gd name="T48" fmla="*/ 82 w 91"/>
                <a:gd name="T49" fmla="*/ 31 h 155"/>
                <a:gd name="T50" fmla="*/ 78 w 91"/>
                <a:gd name="T51" fmla="*/ 3 h 155"/>
                <a:gd name="T52" fmla="*/ 66 w 91"/>
                <a:gd name="T53" fmla="*/ 2 h 155"/>
                <a:gd name="T54" fmla="*/ 52 w 91"/>
                <a:gd name="T55" fmla="*/ 0 h 155"/>
                <a:gd name="T56" fmla="*/ 36 w 91"/>
                <a:gd name="T57" fmla="*/ 2 h 155"/>
                <a:gd name="T58" fmla="*/ 23 w 91"/>
                <a:gd name="T59" fmla="*/ 7 h 155"/>
                <a:gd name="T60" fmla="*/ 13 w 91"/>
                <a:gd name="T61" fmla="*/ 16 h 155"/>
                <a:gd name="T62" fmla="*/ 7 w 91"/>
                <a:gd name="T63" fmla="*/ 27 h 155"/>
                <a:gd name="T64" fmla="*/ 4 w 91"/>
                <a:gd name="T65" fmla="*/ 41 h 155"/>
                <a:gd name="T66" fmla="*/ 7 w 91"/>
                <a:gd name="T67" fmla="*/ 56 h 155"/>
                <a:gd name="T68" fmla="*/ 13 w 91"/>
                <a:gd name="T69" fmla="*/ 67 h 155"/>
                <a:gd name="T70" fmla="*/ 21 w 91"/>
                <a:gd name="T71" fmla="*/ 76 h 155"/>
                <a:gd name="T72" fmla="*/ 32 w 91"/>
                <a:gd name="T73" fmla="*/ 81 h 155"/>
                <a:gd name="T74" fmla="*/ 43 w 91"/>
                <a:gd name="T75" fmla="*/ 88 h 155"/>
                <a:gd name="T76" fmla="*/ 53 w 91"/>
                <a:gd name="T77" fmla="*/ 93 h 155"/>
                <a:gd name="T78" fmla="*/ 62 w 91"/>
                <a:gd name="T79" fmla="*/ 99 h 155"/>
                <a:gd name="T80" fmla="*/ 68 w 91"/>
                <a:gd name="T81" fmla="*/ 108 h 155"/>
                <a:gd name="T82" fmla="*/ 71 w 91"/>
                <a:gd name="T83" fmla="*/ 120 h 155"/>
                <a:gd name="T84" fmla="*/ 68 w 91"/>
                <a:gd name="T85" fmla="*/ 131 h 155"/>
                <a:gd name="T86" fmla="*/ 62 w 91"/>
                <a:gd name="T87" fmla="*/ 140 h 155"/>
                <a:gd name="T88" fmla="*/ 52 w 91"/>
                <a:gd name="T89" fmla="*/ 146 h 155"/>
                <a:gd name="T90" fmla="*/ 40 w 91"/>
                <a:gd name="T91" fmla="*/ 148 h 155"/>
                <a:gd name="T92" fmla="*/ 27 w 91"/>
                <a:gd name="T93" fmla="*/ 146 h 155"/>
                <a:gd name="T94" fmla="*/ 17 w 91"/>
                <a:gd name="T95" fmla="*/ 138 h 155"/>
                <a:gd name="T96" fmla="*/ 9 w 91"/>
                <a:gd name="T97" fmla="*/ 128 h 155"/>
                <a:gd name="T98" fmla="*/ 6 w 91"/>
                <a:gd name="T99" fmla="*/ 116 h 155"/>
                <a:gd name="T100" fmla="*/ 0 w 91"/>
                <a:gd name="T101" fmla="*/ 116 h 155"/>
                <a:gd name="T102" fmla="*/ 4 w 91"/>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155">
                  <a:moveTo>
                    <a:pt x="4" y="148"/>
                  </a:moveTo>
                  <a:lnTo>
                    <a:pt x="21" y="153"/>
                  </a:lnTo>
                  <a:lnTo>
                    <a:pt x="39" y="155"/>
                  </a:lnTo>
                  <a:lnTo>
                    <a:pt x="54" y="153"/>
                  </a:lnTo>
                  <a:lnTo>
                    <a:pt x="68" y="148"/>
                  </a:lnTo>
                  <a:lnTo>
                    <a:pt x="80" y="139"/>
                  </a:lnTo>
                  <a:lnTo>
                    <a:pt x="87" y="126"/>
                  </a:lnTo>
                  <a:lnTo>
                    <a:pt x="91" y="112"/>
                  </a:lnTo>
                  <a:lnTo>
                    <a:pt x="89" y="98"/>
                  </a:lnTo>
                  <a:lnTo>
                    <a:pt x="82" y="86"/>
                  </a:lnTo>
                  <a:lnTo>
                    <a:pt x="73" y="79"/>
                  </a:lnTo>
                  <a:lnTo>
                    <a:pt x="62" y="72"/>
                  </a:lnTo>
                  <a:lnTo>
                    <a:pt x="50" y="67"/>
                  </a:lnTo>
                  <a:lnTo>
                    <a:pt x="40" y="61"/>
                  </a:lnTo>
                  <a:lnTo>
                    <a:pt x="31" y="54"/>
                  </a:lnTo>
                  <a:lnTo>
                    <a:pt x="25" y="45"/>
                  </a:lnTo>
                  <a:lnTo>
                    <a:pt x="22" y="34"/>
                  </a:lnTo>
                  <a:lnTo>
                    <a:pt x="23" y="23"/>
                  </a:lnTo>
                  <a:lnTo>
                    <a:pt x="29" y="14"/>
                  </a:lnTo>
                  <a:lnTo>
                    <a:pt x="37" y="9"/>
                  </a:lnTo>
                  <a:lnTo>
                    <a:pt x="49" y="7"/>
                  </a:lnTo>
                  <a:lnTo>
                    <a:pt x="63" y="9"/>
                  </a:lnTo>
                  <a:lnTo>
                    <a:pt x="72" y="18"/>
                  </a:lnTo>
                  <a:lnTo>
                    <a:pt x="77" y="31"/>
                  </a:lnTo>
                  <a:lnTo>
                    <a:pt x="82" y="31"/>
                  </a:lnTo>
                  <a:lnTo>
                    <a:pt x="78" y="3"/>
                  </a:lnTo>
                  <a:lnTo>
                    <a:pt x="66" y="2"/>
                  </a:lnTo>
                  <a:lnTo>
                    <a:pt x="52" y="0"/>
                  </a:lnTo>
                  <a:lnTo>
                    <a:pt x="36" y="2"/>
                  </a:lnTo>
                  <a:lnTo>
                    <a:pt x="23" y="7"/>
                  </a:lnTo>
                  <a:lnTo>
                    <a:pt x="13" y="16"/>
                  </a:lnTo>
                  <a:lnTo>
                    <a:pt x="7" y="27"/>
                  </a:lnTo>
                  <a:lnTo>
                    <a:pt x="4" y="41"/>
                  </a:lnTo>
                  <a:lnTo>
                    <a:pt x="7" y="56"/>
                  </a:lnTo>
                  <a:lnTo>
                    <a:pt x="13" y="67"/>
                  </a:lnTo>
                  <a:lnTo>
                    <a:pt x="21" y="76"/>
                  </a:lnTo>
                  <a:lnTo>
                    <a:pt x="32" y="81"/>
                  </a:lnTo>
                  <a:lnTo>
                    <a:pt x="43" y="88"/>
                  </a:lnTo>
                  <a:lnTo>
                    <a:pt x="53" y="93"/>
                  </a:lnTo>
                  <a:lnTo>
                    <a:pt x="62" y="99"/>
                  </a:lnTo>
                  <a:lnTo>
                    <a:pt x="68" y="108"/>
                  </a:lnTo>
                  <a:lnTo>
                    <a:pt x="71" y="120"/>
                  </a:lnTo>
                  <a:lnTo>
                    <a:pt x="68" y="131"/>
                  </a:lnTo>
                  <a:lnTo>
                    <a:pt x="62" y="140"/>
                  </a:lnTo>
                  <a:lnTo>
                    <a:pt x="52" y="146"/>
                  </a:lnTo>
                  <a:lnTo>
                    <a:pt x="40" y="148"/>
                  </a:lnTo>
                  <a:lnTo>
                    <a:pt x="27" y="146"/>
                  </a:lnTo>
                  <a:lnTo>
                    <a:pt x="17" y="138"/>
                  </a:lnTo>
                  <a:lnTo>
                    <a:pt x="9" y="128"/>
                  </a:lnTo>
                  <a:lnTo>
                    <a:pt x="6" y="116"/>
                  </a:lnTo>
                  <a:lnTo>
                    <a:pt x="0" y="116"/>
                  </a:lnTo>
                  <a:lnTo>
                    <a:pt x="4"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0" name="Freeform 13">
              <a:extLst>
                <a:ext uri="{FF2B5EF4-FFF2-40B4-BE49-F238E27FC236}">
                  <a16:creationId xmlns:a16="http://schemas.microsoft.com/office/drawing/2014/main" id="{852AEF6D-9CFA-42C3-92E7-E6B2F6A833B2}"/>
                </a:ext>
              </a:extLst>
            </p:cNvPr>
            <p:cNvSpPr>
              <a:spLocks/>
            </p:cNvSpPr>
            <p:nvPr/>
          </p:nvSpPr>
          <p:spPr bwMode="auto">
            <a:xfrm>
              <a:off x="7538619" y="6465351"/>
              <a:ext cx="106529" cy="103797"/>
            </a:xfrm>
            <a:custGeom>
              <a:avLst/>
              <a:gdLst>
                <a:gd name="T0" fmla="*/ 156 w 156"/>
                <a:gd name="T1" fmla="*/ 0 h 152"/>
                <a:gd name="T2" fmla="*/ 133 w 156"/>
                <a:gd name="T3" fmla="*/ 1 h 152"/>
                <a:gd name="T4" fmla="*/ 105 w 156"/>
                <a:gd name="T5" fmla="*/ 0 h 152"/>
                <a:gd name="T6" fmla="*/ 105 w 156"/>
                <a:gd name="T7" fmla="*/ 6 h 152"/>
                <a:gd name="T8" fmla="*/ 115 w 156"/>
                <a:gd name="T9" fmla="*/ 6 h 152"/>
                <a:gd name="T10" fmla="*/ 122 w 156"/>
                <a:gd name="T11" fmla="*/ 9 h 152"/>
                <a:gd name="T12" fmla="*/ 124 w 156"/>
                <a:gd name="T13" fmla="*/ 14 h 152"/>
                <a:gd name="T14" fmla="*/ 125 w 156"/>
                <a:gd name="T15" fmla="*/ 24 h 152"/>
                <a:gd name="T16" fmla="*/ 127 w 156"/>
                <a:gd name="T17" fmla="*/ 41 h 152"/>
                <a:gd name="T18" fmla="*/ 127 w 156"/>
                <a:gd name="T19" fmla="*/ 101 h 152"/>
                <a:gd name="T20" fmla="*/ 125 w 156"/>
                <a:gd name="T21" fmla="*/ 109 h 152"/>
                <a:gd name="T22" fmla="*/ 124 w 156"/>
                <a:gd name="T23" fmla="*/ 118 h 152"/>
                <a:gd name="T24" fmla="*/ 120 w 156"/>
                <a:gd name="T25" fmla="*/ 127 h 152"/>
                <a:gd name="T26" fmla="*/ 113 w 156"/>
                <a:gd name="T27" fmla="*/ 135 h 152"/>
                <a:gd name="T28" fmla="*/ 101 w 156"/>
                <a:gd name="T29" fmla="*/ 141 h 152"/>
                <a:gd name="T30" fmla="*/ 86 w 156"/>
                <a:gd name="T31" fmla="*/ 143 h 152"/>
                <a:gd name="T32" fmla="*/ 70 w 156"/>
                <a:gd name="T33" fmla="*/ 141 h 152"/>
                <a:gd name="T34" fmla="*/ 59 w 156"/>
                <a:gd name="T35" fmla="*/ 136 h 152"/>
                <a:gd name="T36" fmla="*/ 51 w 156"/>
                <a:gd name="T37" fmla="*/ 127 h 152"/>
                <a:gd name="T38" fmla="*/ 46 w 156"/>
                <a:gd name="T39" fmla="*/ 117 h 152"/>
                <a:gd name="T40" fmla="*/ 44 w 156"/>
                <a:gd name="T41" fmla="*/ 105 h 152"/>
                <a:gd name="T42" fmla="*/ 42 w 156"/>
                <a:gd name="T43" fmla="*/ 94 h 152"/>
                <a:gd name="T44" fmla="*/ 42 w 156"/>
                <a:gd name="T45" fmla="*/ 22 h 152"/>
                <a:gd name="T46" fmla="*/ 42 w 156"/>
                <a:gd name="T47" fmla="*/ 17 h 152"/>
                <a:gd name="T48" fmla="*/ 44 w 156"/>
                <a:gd name="T49" fmla="*/ 13 h 152"/>
                <a:gd name="T50" fmla="*/ 46 w 156"/>
                <a:gd name="T51" fmla="*/ 10 h 152"/>
                <a:gd name="T52" fmla="*/ 49 w 156"/>
                <a:gd name="T53" fmla="*/ 8 h 152"/>
                <a:gd name="T54" fmla="*/ 51 w 156"/>
                <a:gd name="T55" fmla="*/ 8 h 152"/>
                <a:gd name="T56" fmla="*/ 55 w 156"/>
                <a:gd name="T57" fmla="*/ 6 h 152"/>
                <a:gd name="T58" fmla="*/ 59 w 156"/>
                <a:gd name="T59" fmla="*/ 6 h 152"/>
                <a:gd name="T60" fmla="*/ 63 w 156"/>
                <a:gd name="T61" fmla="*/ 6 h 152"/>
                <a:gd name="T62" fmla="*/ 63 w 156"/>
                <a:gd name="T63" fmla="*/ 0 h 152"/>
                <a:gd name="T64" fmla="*/ 31 w 156"/>
                <a:gd name="T65" fmla="*/ 1 h 152"/>
                <a:gd name="T66" fmla="*/ 0 w 156"/>
                <a:gd name="T67" fmla="*/ 0 h 152"/>
                <a:gd name="T68" fmla="*/ 0 w 156"/>
                <a:gd name="T69" fmla="*/ 6 h 152"/>
                <a:gd name="T70" fmla="*/ 5 w 156"/>
                <a:gd name="T71" fmla="*/ 6 h 152"/>
                <a:gd name="T72" fmla="*/ 9 w 156"/>
                <a:gd name="T73" fmla="*/ 6 h 152"/>
                <a:gd name="T74" fmla="*/ 12 w 156"/>
                <a:gd name="T75" fmla="*/ 8 h 152"/>
                <a:gd name="T76" fmla="*/ 15 w 156"/>
                <a:gd name="T77" fmla="*/ 8 h 152"/>
                <a:gd name="T78" fmla="*/ 18 w 156"/>
                <a:gd name="T79" fmla="*/ 10 h 152"/>
                <a:gd name="T80" fmla="*/ 19 w 156"/>
                <a:gd name="T81" fmla="*/ 13 h 152"/>
                <a:gd name="T82" fmla="*/ 21 w 156"/>
                <a:gd name="T83" fmla="*/ 17 h 152"/>
                <a:gd name="T84" fmla="*/ 21 w 156"/>
                <a:gd name="T85" fmla="*/ 22 h 152"/>
                <a:gd name="T86" fmla="*/ 21 w 156"/>
                <a:gd name="T87" fmla="*/ 99 h 152"/>
                <a:gd name="T88" fmla="*/ 23 w 156"/>
                <a:gd name="T89" fmla="*/ 118 h 152"/>
                <a:gd name="T90" fmla="*/ 31 w 156"/>
                <a:gd name="T91" fmla="*/ 134 h 152"/>
                <a:gd name="T92" fmla="*/ 44 w 156"/>
                <a:gd name="T93" fmla="*/ 144 h 152"/>
                <a:gd name="T94" fmla="*/ 60 w 156"/>
                <a:gd name="T95" fmla="*/ 150 h 152"/>
                <a:gd name="T96" fmla="*/ 81 w 156"/>
                <a:gd name="T97" fmla="*/ 152 h 152"/>
                <a:gd name="T98" fmla="*/ 101 w 156"/>
                <a:gd name="T99" fmla="*/ 149 h 152"/>
                <a:gd name="T100" fmla="*/ 118 w 156"/>
                <a:gd name="T101" fmla="*/ 143 h 152"/>
                <a:gd name="T102" fmla="*/ 129 w 156"/>
                <a:gd name="T103" fmla="*/ 131 h 152"/>
                <a:gd name="T104" fmla="*/ 136 w 156"/>
                <a:gd name="T105" fmla="*/ 118 h 152"/>
                <a:gd name="T106" fmla="*/ 138 w 156"/>
                <a:gd name="T107" fmla="*/ 101 h 152"/>
                <a:gd name="T108" fmla="*/ 138 w 156"/>
                <a:gd name="T109" fmla="*/ 40 h 152"/>
                <a:gd name="T110" fmla="*/ 138 w 156"/>
                <a:gd name="T111" fmla="*/ 24 h 152"/>
                <a:gd name="T112" fmla="*/ 141 w 156"/>
                <a:gd name="T113" fmla="*/ 13 h 152"/>
                <a:gd name="T114" fmla="*/ 146 w 156"/>
                <a:gd name="T115" fmla="*/ 8 h 152"/>
                <a:gd name="T116" fmla="*/ 156 w 156"/>
                <a:gd name="T117" fmla="*/ 6 h 152"/>
                <a:gd name="T118" fmla="*/ 156 w 156"/>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52">
                  <a:moveTo>
                    <a:pt x="156" y="0"/>
                  </a:moveTo>
                  <a:lnTo>
                    <a:pt x="133" y="1"/>
                  </a:lnTo>
                  <a:lnTo>
                    <a:pt x="105" y="0"/>
                  </a:lnTo>
                  <a:lnTo>
                    <a:pt x="105" y="6"/>
                  </a:lnTo>
                  <a:lnTo>
                    <a:pt x="115" y="6"/>
                  </a:lnTo>
                  <a:lnTo>
                    <a:pt x="122" y="9"/>
                  </a:lnTo>
                  <a:lnTo>
                    <a:pt x="124" y="14"/>
                  </a:lnTo>
                  <a:lnTo>
                    <a:pt x="125" y="24"/>
                  </a:lnTo>
                  <a:lnTo>
                    <a:pt x="127" y="41"/>
                  </a:lnTo>
                  <a:lnTo>
                    <a:pt x="127" y="101"/>
                  </a:lnTo>
                  <a:lnTo>
                    <a:pt x="125" y="109"/>
                  </a:lnTo>
                  <a:lnTo>
                    <a:pt x="124" y="118"/>
                  </a:lnTo>
                  <a:lnTo>
                    <a:pt x="120" y="127"/>
                  </a:lnTo>
                  <a:lnTo>
                    <a:pt x="113" y="135"/>
                  </a:lnTo>
                  <a:lnTo>
                    <a:pt x="101" y="141"/>
                  </a:lnTo>
                  <a:lnTo>
                    <a:pt x="86" y="143"/>
                  </a:lnTo>
                  <a:lnTo>
                    <a:pt x="70" y="141"/>
                  </a:lnTo>
                  <a:lnTo>
                    <a:pt x="59" y="136"/>
                  </a:lnTo>
                  <a:lnTo>
                    <a:pt x="51" y="127"/>
                  </a:lnTo>
                  <a:lnTo>
                    <a:pt x="46" y="117"/>
                  </a:lnTo>
                  <a:lnTo>
                    <a:pt x="44" y="105"/>
                  </a:lnTo>
                  <a:lnTo>
                    <a:pt x="42" y="94"/>
                  </a:lnTo>
                  <a:lnTo>
                    <a:pt x="42" y="22"/>
                  </a:lnTo>
                  <a:lnTo>
                    <a:pt x="42" y="17"/>
                  </a:lnTo>
                  <a:lnTo>
                    <a:pt x="44" y="13"/>
                  </a:lnTo>
                  <a:lnTo>
                    <a:pt x="46" y="10"/>
                  </a:lnTo>
                  <a:lnTo>
                    <a:pt x="49" y="8"/>
                  </a:lnTo>
                  <a:lnTo>
                    <a:pt x="51" y="8"/>
                  </a:lnTo>
                  <a:lnTo>
                    <a:pt x="55" y="6"/>
                  </a:lnTo>
                  <a:lnTo>
                    <a:pt x="59" y="6"/>
                  </a:lnTo>
                  <a:lnTo>
                    <a:pt x="63" y="6"/>
                  </a:lnTo>
                  <a:lnTo>
                    <a:pt x="63" y="0"/>
                  </a:lnTo>
                  <a:lnTo>
                    <a:pt x="31" y="1"/>
                  </a:lnTo>
                  <a:lnTo>
                    <a:pt x="0" y="0"/>
                  </a:lnTo>
                  <a:lnTo>
                    <a:pt x="0" y="6"/>
                  </a:lnTo>
                  <a:lnTo>
                    <a:pt x="5" y="6"/>
                  </a:lnTo>
                  <a:lnTo>
                    <a:pt x="9" y="6"/>
                  </a:lnTo>
                  <a:lnTo>
                    <a:pt x="12" y="8"/>
                  </a:lnTo>
                  <a:lnTo>
                    <a:pt x="15" y="8"/>
                  </a:lnTo>
                  <a:lnTo>
                    <a:pt x="18" y="10"/>
                  </a:lnTo>
                  <a:lnTo>
                    <a:pt x="19" y="13"/>
                  </a:lnTo>
                  <a:lnTo>
                    <a:pt x="21" y="17"/>
                  </a:lnTo>
                  <a:lnTo>
                    <a:pt x="21" y="22"/>
                  </a:lnTo>
                  <a:lnTo>
                    <a:pt x="21" y="99"/>
                  </a:lnTo>
                  <a:lnTo>
                    <a:pt x="23" y="118"/>
                  </a:lnTo>
                  <a:lnTo>
                    <a:pt x="31" y="134"/>
                  </a:lnTo>
                  <a:lnTo>
                    <a:pt x="44" y="144"/>
                  </a:lnTo>
                  <a:lnTo>
                    <a:pt x="60" y="150"/>
                  </a:lnTo>
                  <a:lnTo>
                    <a:pt x="81" y="152"/>
                  </a:lnTo>
                  <a:lnTo>
                    <a:pt x="101" y="149"/>
                  </a:lnTo>
                  <a:lnTo>
                    <a:pt x="118" y="143"/>
                  </a:lnTo>
                  <a:lnTo>
                    <a:pt x="129" y="131"/>
                  </a:lnTo>
                  <a:lnTo>
                    <a:pt x="136" y="118"/>
                  </a:lnTo>
                  <a:lnTo>
                    <a:pt x="138" y="101"/>
                  </a:lnTo>
                  <a:lnTo>
                    <a:pt x="138" y="40"/>
                  </a:lnTo>
                  <a:lnTo>
                    <a:pt x="138" y="24"/>
                  </a:lnTo>
                  <a:lnTo>
                    <a:pt x="141" y="13"/>
                  </a:lnTo>
                  <a:lnTo>
                    <a:pt x="146" y="8"/>
                  </a:lnTo>
                  <a:lnTo>
                    <a:pt x="156" y="6"/>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1" name="Freeform 14">
              <a:extLst>
                <a:ext uri="{FF2B5EF4-FFF2-40B4-BE49-F238E27FC236}">
                  <a16:creationId xmlns:a16="http://schemas.microsoft.com/office/drawing/2014/main" id="{7B4E3583-2E19-4F91-BED3-A3486A9D27EB}"/>
                </a:ext>
              </a:extLst>
            </p:cNvPr>
            <p:cNvSpPr>
              <a:spLocks/>
            </p:cNvSpPr>
            <p:nvPr/>
          </p:nvSpPr>
          <p:spPr bwMode="auto">
            <a:xfrm>
              <a:off x="7747579" y="6465351"/>
              <a:ext cx="83994" cy="101749"/>
            </a:xfrm>
            <a:custGeom>
              <a:avLst/>
              <a:gdLst>
                <a:gd name="T0" fmla="*/ 123 w 123"/>
                <a:gd name="T1" fmla="*/ 116 h 149"/>
                <a:gd name="T2" fmla="*/ 119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2 w 123"/>
                <a:gd name="T21" fmla="*/ 119 h 149"/>
                <a:gd name="T22" fmla="*/ 42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20 w 123"/>
                <a:gd name="T63" fmla="*/ 22 h 149"/>
                <a:gd name="T64" fmla="*/ 20 w 123"/>
                <a:gd name="T65" fmla="*/ 128 h 149"/>
                <a:gd name="T66" fmla="*/ 19 w 123"/>
                <a:gd name="T67" fmla="*/ 134 h 149"/>
                <a:gd name="T68" fmla="*/ 18 w 123"/>
                <a:gd name="T69" fmla="*/ 137 h 149"/>
                <a:gd name="T70" fmla="*/ 15 w 123"/>
                <a:gd name="T71" fmla="*/ 140 h 149"/>
                <a:gd name="T72" fmla="*/ 13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9" y="116"/>
                  </a:lnTo>
                  <a:lnTo>
                    <a:pt x="112" y="128"/>
                  </a:lnTo>
                  <a:lnTo>
                    <a:pt x="105" y="136"/>
                  </a:lnTo>
                  <a:lnTo>
                    <a:pt x="93" y="140"/>
                  </a:lnTo>
                  <a:lnTo>
                    <a:pt x="77" y="141"/>
                  </a:lnTo>
                  <a:lnTo>
                    <a:pt x="61" y="141"/>
                  </a:lnTo>
                  <a:lnTo>
                    <a:pt x="51" y="139"/>
                  </a:lnTo>
                  <a:lnTo>
                    <a:pt x="45" y="134"/>
                  </a:lnTo>
                  <a:lnTo>
                    <a:pt x="42" y="128"/>
                  </a:lnTo>
                  <a:lnTo>
                    <a:pt x="42" y="119"/>
                  </a:lnTo>
                  <a:lnTo>
                    <a:pt x="42"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20" y="22"/>
                  </a:lnTo>
                  <a:lnTo>
                    <a:pt x="20" y="128"/>
                  </a:lnTo>
                  <a:lnTo>
                    <a:pt x="19" y="134"/>
                  </a:lnTo>
                  <a:lnTo>
                    <a:pt x="18" y="137"/>
                  </a:lnTo>
                  <a:lnTo>
                    <a:pt x="15" y="140"/>
                  </a:lnTo>
                  <a:lnTo>
                    <a:pt x="13"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2" name="Freeform 15">
              <a:extLst>
                <a:ext uri="{FF2B5EF4-FFF2-40B4-BE49-F238E27FC236}">
                  <a16:creationId xmlns:a16="http://schemas.microsoft.com/office/drawing/2014/main" id="{642F53D3-AC9B-4D9D-9F9D-29E9A32E0790}"/>
                </a:ext>
              </a:extLst>
            </p:cNvPr>
            <p:cNvSpPr>
              <a:spLocks/>
            </p:cNvSpPr>
            <p:nvPr/>
          </p:nvSpPr>
          <p:spPr bwMode="auto">
            <a:xfrm>
              <a:off x="7935369" y="6465351"/>
              <a:ext cx="83994" cy="101749"/>
            </a:xfrm>
            <a:custGeom>
              <a:avLst/>
              <a:gdLst>
                <a:gd name="T0" fmla="*/ 123 w 123"/>
                <a:gd name="T1" fmla="*/ 116 h 149"/>
                <a:gd name="T2" fmla="*/ 118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1 w 123"/>
                <a:gd name="T21" fmla="*/ 119 h 149"/>
                <a:gd name="T22" fmla="*/ 41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19 w 123"/>
                <a:gd name="T63" fmla="*/ 22 h 149"/>
                <a:gd name="T64" fmla="*/ 19 w 123"/>
                <a:gd name="T65" fmla="*/ 128 h 149"/>
                <a:gd name="T66" fmla="*/ 19 w 123"/>
                <a:gd name="T67" fmla="*/ 134 h 149"/>
                <a:gd name="T68" fmla="*/ 18 w 123"/>
                <a:gd name="T69" fmla="*/ 137 h 149"/>
                <a:gd name="T70" fmla="*/ 15 w 123"/>
                <a:gd name="T71" fmla="*/ 140 h 149"/>
                <a:gd name="T72" fmla="*/ 11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8" y="116"/>
                  </a:lnTo>
                  <a:lnTo>
                    <a:pt x="112" y="128"/>
                  </a:lnTo>
                  <a:lnTo>
                    <a:pt x="105" y="136"/>
                  </a:lnTo>
                  <a:lnTo>
                    <a:pt x="93" y="140"/>
                  </a:lnTo>
                  <a:lnTo>
                    <a:pt x="77" y="141"/>
                  </a:lnTo>
                  <a:lnTo>
                    <a:pt x="61" y="141"/>
                  </a:lnTo>
                  <a:lnTo>
                    <a:pt x="51" y="139"/>
                  </a:lnTo>
                  <a:lnTo>
                    <a:pt x="45" y="134"/>
                  </a:lnTo>
                  <a:lnTo>
                    <a:pt x="42" y="128"/>
                  </a:lnTo>
                  <a:lnTo>
                    <a:pt x="41" y="119"/>
                  </a:lnTo>
                  <a:lnTo>
                    <a:pt x="41"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19" y="22"/>
                  </a:lnTo>
                  <a:lnTo>
                    <a:pt x="19" y="128"/>
                  </a:lnTo>
                  <a:lnTo>
                    <a:pt x="19" y="134"/>
                  </a:lnTo>
                  <a:lnTo>
                    <a:pt x="18" y="137"/>
                  </a:lnTo>
                  <a:lnTo>
                    <a:pt x="15" y="140"/>
                  </a:lnTo>
                  <a:lnTo>
                    <a:pt x="11"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3" name="Freeform 16">
              <a:extLst>
                <a:ext uri="{FF2B5EF4-FFF2-40B4-BE49-F238E27FC236}">
                  <a16:creationId xmlns:a16="http://schemas.microsoft.com/office/drawing/2014/main" id="{010B7586-ABE3-4DF3-8CCD-98DEE77DF478}"/>
                </a:ext>
              </a:extLst>
            </p:cNvPr>
            <p:cNvSpPr>
              <a:spLocks/>
            </p:cNvSpPr>
            <p:nvPr/>
          </p:nvSpPr>
          <p:spPr bwMode="auto">
            <a:xfrm>
              <a:off x="8121111" y="6465351"/>
              <a:ext cx="42338" cy="101749"/>
            </a:xfrm>
            <a:custGeom>
              <a:avLst/>
              <a:gdLst>
                <a:gd name="T0" fmla="*/ 21 w 62"/>
                <a:gd name="T1" fmla="*/ 127 h 149"/>
                <a:gd name="T2" fmla="*/ 19 w 62"/>
                <a:gd name="T3" fmla="*/ 132 h 149"/>
                <a:gd name="T4" fmla="*/ 18 w 62"/>
                <a:gd name="T5" fmla="*/ 136 h 149"/>
                <a:gd name="T6" fmla="*/ 17 w 62"/>
                <a:gd name="T7" fmla="*/ 139 h 149"/>
                <a:gd name="T8" fmla="*/ 14 w 62"/>
                <a:gd name="T9" fmla="*/ 141 h 149"/>
                <a:gd name="T10" fmla="*/ 12 w 62"/>
                <a:gd name="T11" fmla="*/ 143 h 149"/>
                <a:gd name="T12" fmla="*/ 8 w 62"/>
                <a:gd name="T13" fmla="*/ 143 h 149"/>
                <a:gd name="T14" fmla="*/ 4 w 62"/>
                <a:gd name="T15" fmla="*/ 143 h 149"/>
                <a:gd name="T16" fmla="*/ 0 w 62"/>
                <a:gd name="T17" fmla="*/ 143 h 149"/>
                <a:gd name="T18" fmla="*/ 0 w 62"/>
                <a:gd name="T19" fmla="*/ 149 h 149"/>
                <a:gd name="T20" fmla="*/ 32 w 62"/>
                <a:gd name="T21" fmla="*/ 148 h 149"/>
                <a:gd name="T22" fmla="*/ 62 w 62"/>
                <a:gd name="T23" fmla="*/ 149 h 149"/>
                <a:gd name="T24" fmla="*/ 62 w 62"/>
                <a:gd name="T25" fmla="*/ 143 h 149"/>
                <a:gd name="T26" fmla="*/ 58 w 62"/>
                <a:gd name="T27" fmla="*/ 143 h 149"/>
                <a:gd name="T28" fmla="*/ 54 w 62"/>
                <a:gd name="T29" fmla="*/ 143 h 149"/>
                <a:gd name="T30" fmla="*/ 50 w 62"/>
                <a:gd name="T31" fmla="*/ 143 h 149"/>
                <a:gd name="T32" fmla="*/ 48 w 62"/>
                <a:gd name="T33" fmla="*/ 141 h 149"/>
                <a:gd name="T34" fmla="*/ 45 w 62"/>
                <a:gd name="T35" fmla="*/ 139 h 149"/>
                <a:gd name="T36" fmla="*/ 44 w 62"/>
                <a:gd name="T37" fmla="*/ 136 h 149"/>
                <a:gd name="T38" fmla="*/ 42 w 62"/>
                <a:gd name="T39" fmla="*/ 132 h 149"/>
                <a:gd name="T40" fmla="*/ 42 w 62"/>
                <a:gd name="T41" fmla="*/ 127 h 149"/>
                <a:gd name="T42" fmla="*/ 42 w 62"/>
                <a:gd name="T43" fmla="*/ 22 h 149"/>
                <a:gd name="T44" fmla="*/ 42 w 62"/>
                <a:gd name="T45" fmla="*/ 17 h 149"/>
                <a:gd name="T46" fmla="*/ 44 w 62"/>
                <a:gd name="T47" fmla="*/ 13 h 149"/>
                <a:gd name="T48" fmla="*/ 45 w 62"/>
                <a:gd name="T49" fmla="*/ 10 h 149"/>
                <a:gd name="T50" fmla="*/ 48 w 62"/>
                <a:gd name="T51" fmla="*/ 8 h 149"/>
                <a:gd name="T52" fmla="*/ 50 w 62"/>
                <a:gd name="T53" fmla="*/ 8 h 149"/>
                <a:gd name="T54" fmla="*/ 54 w 62"/>
                <a:gd name="T55" fmla="*/ 6 h 149"/>
                <a:gd name="T56" fmla="*/ 58 w 62"/>
                <a:gd name="T57" fmla="*/ 6 h 149"/>
                <a:gd name="T58" fmla="*/ 62 w 62"/>
                <a:gd name="T59" fmla="*/ 6 h 149"/>
                <a:gd name="T60" fmla="*/ 62 w 62"/>
                <a:gd name="T61" fmla="*/ 0 h 149"/>
                <a:gd name="T62" fmla="*/ 31 w 62"/>
                <a:gd name="T63" fmla="*/ 1 h 149"/>
                <a:gd name="T64" fmla="*/ 0 w 62"/>
                <a:gd name="T65" fmla="*/ 0 h 149"/>
                <a:gd name="T66" fmla="*/ 0 w 62"/>
                <a:gd name="T67" fmla="*/ 6 h 149"/>
                <a:gd name="T68" fmla="*/ 4 w 62"/>
                <a:gd name="T69" fmla="*/ 6 h 149"/>
                <a:gd name="T70" fmla="*/ 8 w 62"/>
                <a:gd name="T71" fmla="*/ 6 h 149"/>
                <a:gd name="T72" fmla="*/ 12 w 62"/>
                <a:gd name="T73" fmla="*/ 8 h 149"/>
                <a:gd name="T74" fmla="*/ 14 w 62"/>
                <a:gd name="T75" fmla="*/ 8 h 149"/>
                <a:gd name="T76" fmla="*/ 17 w 62"/>
                <a:gd name="T77" fmla="*/ 10 h 149"/>
                <a:gd name="T78" fmla="*/ 18 w 62"/>
                <a:gd name="T79" fmla="*/ 13 h 149"/>
                <a:gd name="T80" fmla="*/ 19 w 62"/>
                <a:gd name="T81" fmla="*/ 17 h 149"/>
                <a:gd name="T82" fmla="*/ 21 w 62"/>
                <a:gd name="T83" fmla="*/ 22 h 149"/>
                <a:gd name="T84" fmla="*/ 21 w 62"/>
                <a:gd name="T85" fmla="*/ 1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149">
                  <a:moveTo>
                    <a:pt x="21" y="127"/>
                  </a:moveTo>
                  <a:lnTo>
                    <a:pt x="19" y="132"/>
                  </a:lnTo>
                  <a:lnTo>
                    <a:pt x="18" y="136"/>
                  </a:lnTo>
                  <a:lnTo>
                    <a:pt x="17" y="139"/>
                  </a:lnTo>
                  <a:lnTo>
                    <a:pt x="14" y="141"/>
                  </a:lnTo>
                  <a:lnTo>
                    <a:pt x="12" y="143"/>
                  </a:lnTo>
                  <a:lnTo>
                    <a:pt x="8" y="143"/>
                  </a:lnTo>
                  <a:lnTo>
                    <a:pt x="4" y="143"/>
                  </a:lnTo>
                  <a:lnTo>
                    <a:pt x="0" y="143"/>
                  </a:lnTo>
                  <a:lnTo>
                    <a:pt x="0" y="149"/>
                  </a:lnTo>
                  <a:lnTo>
                    <a:pt x="32" y="148"/>
                  </a:lnTo>
                  <a:lnTo>
                    <a:pt x="62" y="149"/>
                  </a:lnTo>
                  <a:lnTo>
                    <a:pt x="62" y="143"/>
                  </a:lnTo>
                  <a:lnTo>
                    <a:pt x="58" y="143"/>
                  </a:lnTo>
                  <a:lnTo>
                    <a:pt x="54" y="143"/>
                  </a:lnTo>
                  <a:lnTo>
                    <a:pt x="50" y="143"/>
                  </a:lnTo>
                  <a:lnTo>
                    <a:pt x="48" y="141"/>
                  </a:lnTo>
                  <a:lnTo>
                    <a:pt x="45" y="139"/>
                  </a:lnTo>
                  <a:lnTo>
                    <a:pt x="44" y="136"/>
                  </a:lnTo>
                  <a:lnTo>
                    <a:pt x="42" y="132"/>
                  </a:lnTo>
                  <a:lnTo>
                    <a:pt x="42" y="127"/>
                  </a:lnTo>
                  <a:lnTo>
                    <a:pt x="42" y="22"/>
                  </a:lnTo>
                  <a:lnTo>
                    <a:pt x="42" y="17"/>
                  </a:lnTo>
                  <a:lnTo>
                    <a:pt x="44" y="13"/>
                  </a:lnTo>
                  <a:lnTo>
                    <a:pt x="45" y="10"/>
                  </a:lnTo>
                  <a:lnTo>
                    <a:pt x="48" y="8"/>
                  </a:lnTo>
                  <a:lnTo>
                    <a:pt x="50" y="8"/>
                  </a:lnTo>
                  <a:lnTo>
                    <a:pt x="54" y="6"/>
                  </a:lnTo>
                  <a:lnTo>
                    <a:pt x="58" y="6"/>
                  </a:lnTo>
                  <a:lnTo>
                    <a:pt x="62" y="6"/>
                  </a:lnTo>
                  <a:lnTo>
                    <a:pt x="62" y="0"/>
                  </a:lnTo>
                  <a:lnTo>
                    <a:pt x="31" y="1"/>
                  </a:lnTo>
                  <a:lnTo>
                    <a:pt x="0" y="0"/>
                  </a:lnTo>
                  <a:lnTo>
                    <a:pt x="0" y="6"/>
                  </a:lnTo>
                  <a:lnTo>
                    <a:pt x="4" y="6"/>
                  </a:lnTo>
                  <a:lnTo>
                    <a:pt x="8" y="6"/>
                  </a:lnTo>
                  <a:lnTo>
                    <a:pt x="12" y="8"/>
                  </a:lnTo>
                  <a:lnTo>
                    <a:pt x="14" y="8"/>
                  </a:lnTo>
                  <a:lnTo>
                    <a:pt x="17" y="10"/>
                  </a:lnTo>
                  <a:lnTo>
                    <a:pt x="18" y="13"/>
                  </a:lnTo>
                  <a:lnTo>
                    <a:pt x="19" y="17"/>
                  </a:lnTo>
                  <a:lnTo>
                    <a:pt x="21" y="22"/>
                  </a:lnTo>
                  <a:lnTo>
                    <a:pt x="21" y="1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4" name="Freeform 17">
              <a:extLst>
                <a:ext uri="{FF2B5EF4-FFF2-40B4-BE49-F238E27FC236}">
                  <a16:creationId xmlns:a16="http://schemas.microsoft.com/office/drawing/2014/main" id="{15B3AAD2-D719-4369-8325-8D5B4B27107D}"/>
                </a:ext>
              </a:extLst>
            </p:cNvPr>
            <p:cNvSpPr>
              <a:spLocks/>
            </p:cNvSpPr>
            <p:nvPr/>
          </p:nvSpPr>
          <p:spPr bwMode="auto">
            <a:xfrm>
              <a:off x="8263832" y="6465351"/>
              <a:ext cx="107212" cy="103797"/>
            </a:xfrm>
            <a:custGeom>
              <a:avLst/>
              <a:gdLst>
                <a:gd name="T0" fmla="*/ 77 w 157"/>
                <a:gd name="T1" fmla="*/ 152 h 152"/>
                <a:gd name="T2" fmla="*/ 85 w 157"/>
                <a:gd name="T3" fmla="*/ 152 h 152"/>
                <a:gd name="T4" fmla="*/ 125 w 157"/>
                <a:gd name="T5" fmla="*/ 54 h 152"/>
                <a:gd name="T6" fmla="*/ 128 w 157"/>
                <a:gd name="T7" fmla="*/ 51 h 152"/>
                <a:gd name="T8" fmla="*/ 130 w 157"/>
                <a:gd name="T9" fmla="*/ 44 h 152"/>
                <a:gd name="T10" fmla="*/ 134 w 157"/>
                <a:gd name="T11" fmla="*/ 35 h 152"/>
                <a:gd name="T12" fmla="*/ 138 w 157"/>
                <a:gd name="T13" fmla="*/ 26 h 152"/>
                <a:gd name="T14" fmla="*/ 140 w 157"/>
                <a:gd name="T15" fmla="*/ 18 h 152"/>
                <a:gd name="T16" fmla="*/ 143 w 157"/>
                <a:gd name="T17" fmla="*/ 14 h 152"/>
                <a:gd name="T18" fmla="*/ 146 w 157"/>
                <a:gd name="T19" fmla="*/ 10 h 152"/>
                <a:gd name="T20" fmla="*/ 148 w 157"/>
                <a:gd name="T21" fmla="*/ 8 h 152"/>
                <a:gd name="T22" fmla="*/ 152 w 157"/>
                <a:gd name="T23" fmla="*/ 6 h 152"/>
                <a:gd name="T24" fmla="*/ 157 w 157"/>
                <a:gd name="T25" fmla="*/ 6 h 152"/>
                <a:gd name="T26" fmla="*/ 157 w 157"/>
                <a:gd name="T27" fmla="*/ 0 h 152"/>
                <a:gd name="T28" fmla="*/ 137 w 157"/>
                <a:gd name="T29" fmla="*/ 1 h 152"/>
                <a:gd name="T30" fmla="*/ 111 w 157"/>
                <a:gd name="T31" fmla="*/ 0 h 152"/>
                <a:gd name="T32" fmla="*/ 111 w 157"/>
                <a:gd name="T33" fmla="*/ 6 h 152"/>
                <a:gd name="T34" fmla="*/ 114 w 157"/>
                <a:gd name="T35" fmla="*/ 6 h 152"/>
                <a:gd name="T36" fmla="*/ 117 w 157"/>
                <a:gd name="T37" fmla="*/ 6 h 152"/>
                <a:gd name="T38" fmla="*/ 120 w 157"/>
                <a:gd name="T39" fmla="*/ 6 h 152"/>
                <a:gd name="T40" fmla="*/ 124 w 157"/>
                <a:gd name="T41" fmla="*/ 8 h 152"/>
                <a:gd name="T42" fmla="*/ 125 w 157"/>
                <a:gd name="T43" fmla="*/ 9 h 152"/>
                <a:gd name="T44" fmla="*/ 126 w 157"/>
                <a:gd name="T45" fmla="*/ 11 h 152"/>
                <a:gd name="T46" fmla="*/ 128 w 157"/>
                <a:gd name="T47" fmla="*/ 15 h 152"/>
                <a:gd name="T48" fmla="*/ 126 w 157"/>
                <a:gd name="T49" fmla="*/ 23 h 152"/>
                <a:gd name="T50" fmla="*/ 124 w 157"/>
                <a:gd name="T51" fmla="*/ 32 h 152"/>
                <a:gd name="T52" fmla="*/ 120 w 157"/>
                <a:gd name="T53" fmla="*/ 40 h 152"/>
                <a:gd name="T54" fmla="*/ 112 w 157"/>
                <a:gd name="T55" fmla="*/ 60 h 152"/>
                <a:gd name="T56" fmla="*/ 105 w 157"/>
                <a:gd name="T57" fmla="*/ 81 h 152"/>
                <a:gd name="T58" fmla="*/ 88 w 157"/>
                <a:gd name="T59" fmla="*/ 123 h 152"/>
                <a:gd name="T60" fmla="*/ 57 w 157"/>
                <a:gd name="T61" fmla="*/ 50 h 152"/>
                <a:gd name="T62" fmla="*/ 56 w 157"/>
                <a:gd name="T63" fmla="*/ 45 h 152"/>
                <a:gd name="T64" fmla="*/ 52 w 157"/>
                <a:gd name="T65" fmla="*/ 36 h 152"/>
                <a:gd name="T66" fmla="*/ 48 w 157"/>
                <a:gd name="T67" fmla="*/ 27 h 152"/>
                <a:gd name="T68" fmla="*/ 45 w 157"/>
                <a:gd name="T69" fmla="*/ 18 h 152"/>
                <a:gd name="T70" fmla="*/ 43 w 157"/>
                <a:gd name="T71" fmla="*/ 11 h 152"/>
                <a:gd name="T72" fmla="*/ 45 w 157"/>
                <a:gd name="T73" fmla="*/ 10 h 152"/>
                <a:gd name="T74" fmla="*/ 46 w 157"/>
                <a:gd name="T75" fmla="*/ 8 h 152"/>
                <a:gd name="T76" fmla="*/ 47 w 157"/>
                <a:gd name="T77" fmla="*/ 8 h 152"/>
                <a:gd name="T78" fmla="*/ 50 w 157"/>
                <a:gd name="T79" fmla="*/ 6 h 152"/>
                <a:gd name="T80" fmla="*/ 55 w 157"/>
                <a:gd name="T81" fmla="*/ 6 h 152"/>
                <a:gd name="T82" fmla="*/ 59 w 157"/>
                <a:gd name="T83" fmla="*/ 6 h 152"/>
                <a:gd name="T84" fmla="*/ 59 w 157"/>
                <a:gd name="T85" fmla="*/ 0 h 152"/>
                <a:gd name="T86" fmla="*/ 30 w 157"/>
                <a:gd name="T87" fmla="*/ 1 h 152"/>
                <a:gd name="T88" fmla="*/ 0 w 157"/>
                <a:gd name="T89" fmla="*/ 0 h 152"/>
                <a:gd name="T90" fmla="*/ 0 w 157"/>
                <a:gd name="T91" fmla="*/ 6 h 152"/>
                <a:gd name="T92" fmla="*/ 11 w 157"/>
                <a:gd name="T93" fmla="*/ 8 h 152"/>
                <a:gd name="T94" fmla="*/ 18 w 157"/>
                <a:gd name="T95" fmla="*/ 13 h 152"/>
                <a:gd name="T96" fmla="*/ 23 w 157"/>
                <a:gd name="T97" fmla="*/ 23 h 152"/>
                <a:gd name="T98" fmla="*/ 39 w 157"/>
                <a:gd name="T99" fmla="*/ 64 h 152"/>
                <a:gd name="T100" fmla="*/ 77 w 157"/>
                <a:gd name="T10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2">
                  <a:moveTo>
                    <a:pt x="77" y="152"/>
                  </a:moveTo>
                  <a:lnTo>
                    <a:pt x="85" y="152"/>
                  </a:lnTo>
                  <a:lnTo>
                    <a:pt x="125" y="54"/>
                  </a:lnTo>
                  <a:lnTo>
                    <a:pt x="128" y="51"/>
                  </a:lnTo>
                  <a:lnTo>
                    <a:pt x="130" y="44"/>
                  </a:lnTo>
                  <a:lnTo>
                    <a:pt x="134" y="35"/>
                  </a:lnTo>
                  <a:lnTo>
                    <a:pt x="138" y="26"/>
                  </a:lnTo>
                  <a:lnTo>
                    <a:pt x="140" y="18"/>
                  </a:lnTo>
                  <a:lnTo>
                    <a:pt x="143" y="14"/>
                  </a:lnTo>
                  <a:lnTo>
                    <a:pt x="146" y="10"/>
                  </a:lnTo>
                  <a:lnTo>
                    <a:pt x="148" y="8"/>
                  </a:lnTo>
                  <a:lnTo>
                    <a:pt x="152" y="6"/>
                  </a:lnTo>
                  <a:lnTo>
                    <a:pt x="157" y="6"/>
                  </a:lnTo>
                  <a:lnTo>
                    <a:pt x="157" y="0"/>
                  </a:lnTo>
                  <a:lnTo>
                    <a:pt x="137" y="1"/>
                  </a:lnTo>
                  <a:lnTo>
                    <a:pt x="111" y="0"/>
                  </a:lnTo>
                  <a:lnTo>
                    <a:pt x="111" y="6"/>
                  </a:lnTo>
                  <a:lnTo>
                    <a:pt x="114" y="6"/>
                  </a:lnTo>
                  <a:lnTo>
                    <a:pt x="117" y="6"/>
                  </a:lnTo>
                  <a:lnTo>
                    <a:pt x="120" y="6"/>
                  </a:lnTo>
                  <a:lnTo>
                    <a:pt x="124" y="8"/>
                  </a:lnTo>
                  <a:lnTo>
                    <a:pt x="125" y="9"/>
                  </a:lnTo>
                  <a:lnTo>
                    <a:pt x="126" y="11"/>
                  </a:lnTo>
                  <a:lnTo>
                    <a:pt x="128" y="15"/>
                  </a:lnTo>
                  <a:lnTo>
                    <a:pt x="126" y="23"/>
                  </a:lnTo>
                  <a:lnTo>
                    <a:pt x="124" y="32"/>
                  </a:lnTo>
                  <a:lnTo>
                    <a:pt x="120" y="40"/>
                  </a:lnTo>
                  <a:lnTo>
                    <a:pt x="112" y="60"/>
                  </a:lnTo>
                  <a:lnTo>
                    <a:pt x="105" y="81"/>
                  </a:lnTo>
                  <a:lnTo>
                    <a:pt x="88" y="123"/>
                  </a:lnTo>
                  <a:lnTo>
                    <a:pt x="57" y="50"/>
                  </a:lnTo>
                  <a:lnTo>
                    <a:pt x="56" y="45"/>
                  </a:lnTo>
                  <a:lnTo>
                    <a:pt x="52" y="36"/>
                  </a:lnTo>
                  <a:lnTo>
                    <a:pt x="48" y="27"/>
                  </a:lnTo>
                  <a:lnTo>
                    <a:pt x="45" y="18"/>
                  </a:lnTo>
                  <a:lnTo>
                    <a:pt x="43" y="11"/>
                  </a:lnTo>
                  <a:lnTo>
                    <a:pt x="45" y="10"/>
                  </a:lnTo>
                  <a:lnTo>
                    <a:pt x="46" y="8"/>
                  </a:lnTo>
                  <a:lnTo>
                    <a:pt x="47" y="8"/>
                  </a:lnTo>
                  <a:lnTo>
                    <a:pt x="50" y="6"/>
                  </a:lnTo>
                  <a:lnTo>
                    <a:pt x="55" y="6"/>
                  </a:lnTo>
                  <a:lnTo>
                    <a:pt x="59" y="6"/>
                  </a:lnTo>
                  <a:lnTo>
                    <a:pt x="59" y="0"/>
                  </a:lnTo>
                  <a:lnTo>
                    <a:pt x="30" y="1"/>
                  </a:lnTo>
                  <a:lnTo>
                    <a:pt x="0" y="0"/>
                  </a:lnTo>
                  <a:lnTo>
                    <a:pt x="0" y="6"/>
                  </a:lnTo>
                  <a:lnTo>
                    <a:pt x="11" y="8"/>
                  </a:lnTo>
                  <a:lnTo>
                    <a:pt x="18" y="13"/>
                  </a:lnTo>
                  <a:lnTo>
                    <a:pt x="23" y="23"/>
                  </a:lnTo>
                  <a:lnTo>
                    <a:pt x="39" y="64"/>
                  </a:lnTo>
                  <a:lnTo>
                    <a:pt x="77"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5" name="Freeform 18">
              <a:extLst>
                <a:ext uri="{FF2B5EF4-FFF2-40B4-BE49-F238E27FC236}">
                  <a16:creationId xmlns:a16="http://schemas.microsoft.com/office/drawing/2014/main" id="{8EF512FA-2AF4-4004-9A4D-4CCEB79A95AA}"/>
                </a:ext>
              </a:extLst>
            </p:cNvPr>
            <p:cNvSpPr>
              <a:spLocks noEditPoints="1"/>
            </p:cNvSpPr>
            <p:nvPr/>
          </p:nvSpPr>
          <p:spPr bwMode="auto">
            <a:xfrm>
              <a:off x="8454354" y="6461937"/>
              <a:ext cx="103797" cy="105163"/>
            </a:xfrm>
            <a:custGeom>
              <a:avLst/>
              <a:gdLst>
                <a:gd name="T0" fmla="*/ 47 w 152"/>
                <a:gd name="T1" fmla="*/ 90 h 154"/>
                <a:gd name="T2" fmla="*/ 67 w 152"/>
                <a:gd name="T3" fmla="*/ 27 h 154"/>
                <a:gd name="T4" fmla="*/ 69 w 152"/>
                <a:gd name="T5" fmla="*/ 27 h 154"/>
                <a:gd name="T6" fmla="*/ 92 w 152"/>
                <a:gd name="T7" fmla="*/ 90 h 154"/>
                <a:gd name="T8" fmla="*/ 47 w 152"/>
                <a:gd name="T9" fmla="*/ 90 h 154"/>
                <a:gd name="T10" fmla="*/ 135 w 152"/>
                <a:gd name="T11" fmla="*/ 142 h 154"/>
                <a:gd name="T12" fmla="*/ 131 w 152"/>
                <a:gd name="T13" fmla="*/ 137 h 154"/>
                <a:gd name="T14" fmla="*/ 129 w 152"/>
                <a:gd name="T15" fmla="*/ 128 h 154"/>
                <a:gd name="T16" fmla="*/ 125 w 152"/>
                <a:gd name="T17" fmla="*/ 119 h 154"/>
                <a:gd name="T18" fmla="*/ 122 w 152"/>
                <a:gd name="T19" fmla="*/ 112 h 154"/>
                <a:gd name="T20" fmla="*/ 80 w 152"/>
                <a:gd name="T21" fmla="*/ 0 h 154"/>
                <a:gd name="T22" fmla="*/ 76 w 152"/>
                <a:gd name="T23" fmla="*/ 0 h 154"/>
                <a:gd name="T24" fmla="*/ 73 w 152"/>
                <a:gd name="T25" fmla="*/ 2 h 154"/>
                <a:gd name="T26" fmla="*/ 70 w 152"/>
                <a:gd name="T27" fmla="*/ 5 h 154"/>
                <a:gd name="T28" fmla="*/ 66 w 152"/>
                <a:gd name="T29" fmla="*/ 7 h 154"/>
                <a:gd name="T30" fmla="*/ 62 w 152"/>
                <a:gd name="T31" fmla="*/ 9 h 154"/>
                <a:gd name="T32" fmla="*/ 64 w 152"/>
                <a:gd name="T33" fmla="*/ 11 h 154"/>
                <a:gd name="T34" fmla="*/ 64 w 152"/>
                <a:gd name="T35" fmla="*/ 14 h 154"/>
                <a:gd name="T36" fmla="*/ 62 w 152"/>
                <a:gd name="T37" fmla="*/ 19 h 154"/>
                <a:gd name="T38" fmla="*/ 62 w 152"/>
                <a:gd name="T39" fmla="*/ 24 h 154"/>
                <a:gd name="T40" fmla="*/ 60 w 152"/>
                <a:gd name="T41" fmla="*/ 29 h 154"/>
                <a:gd name="T42" fmla="*/ 58 w 152"/>
                <a:gd name="T43" fmla="*/ 33 h 154"/>
                <a:gd name="T44" fmla="*/ 30 w 152"/>
                <a:gd name="T45" fmla="*/ 109 h 154"/>
                <a:gd name="T46" fmla="*/ 21 w 152"/>
                <a:gd name="T47" fmla="*/ 133 h 154"/>
                <a:gd name="T48" fmla="*/ 16 w 152"/>
                <a:gd name="T49" fmla="*/ 142 h 154"/>
                <a:gd name="T50" fmla="*/ 10 w 152"/>
                <a:gd name="T51" fmla="*/ 146 h 154"/>
                <a:gd name="T52" fmla="*/ 0 w 152"/>
                <a:gd name="T53" fmla="*/ 148 h 154"/>
                <a:gd name="T54" fmla="*/ 0 w 152"/>
                <a:gd name="T55" fmla="*/ 154 h 154"/>
                <a:gd name="T56" fmla="*/ 26 w 152"/>
                <a:gd name="T57" fmla="*/ 153 h 154"/>
                <a:gd name="T58" fmla="*/ 52 w 152"/>
                <a:gd name="T59" fmla="*/ 154 h 154"/>
                <a:gd name="T60" fmla="*/ 52 w 152"/>
                <a:gd name="T61" fmla="*/ 148 h 154"/>
                <a:gd name="T62" fmla="*/ 47 w 152"/>
                <a:gd name="T63" fmla="*/ 148 h 154"/>
                <a:gd name="T64" fmla="*/ 44 w 152"/>
                <a:gd name="T65" fmla="*/ 148 h 154"/>
                <a:gd name="T66" fmla="*/ 41 w 152"/>
                <a:gd name="T67" fmla="*/ 148 h 154"/>
                <a:gd name="T68" fmla="*/ 38 w 152"/>
                <a:gd name="T69" fmla="*/ 148 h 154"/>
                <a:gd name="T70" fmla="*/ 35 w 152"/>
                <a:gd name="T71" fmla="*/ 146 h 154"/>
                <a:gd name="T72" fmla="*/ 34 w 152"/>
                <a:gd name="T73" fmla="*/ 144 h 154"/>
                <a:gd name="T74" fmla="*/ 33 w 152"/>
                <a:gd name="T75" fmla="*/ 141 h 154"/>
                <a:gd name="T76" fmla="*/ 33 w 152"/>
                <a:gd name="T77" fmla="*/ 139 h 154"/>
                <a:gd name="T78" fmla="*/ 34 w 152"/>
                <a:gd name="T79" fmla="*/ 126 h 154"/>
                <a:gd name="T80" fmla="*/ 38 w 152"/>
                <a:gd name="T81" fmla="*/ 113 h 154"/>
                <a:gd name="T82" fmla="*/ 43 w 152"/>
                <a:gd name="T83" fmla="*/ 97 h 154"/>
                <a:gd name="T84" fmla="*/ 96 w 152"/>
                <a:gd name="T85" fmla="*/ 97 h 154"/>
                <a:gd name="T86" fmla="*/ 107 w 152"/>
                <a:gd name="T87" fmla="*/ 128 h 154"/>
                <a:gd name="T88" fmla="*/ 108 w 152"/>
                <a:gd name="T89" fmla="*/ 132 h 154"/>
                <a:gd name="T90" fmla="*/ 110 w 152"/>
                <a:gd name="T91" fmla="*/ 136 h 154"/>
                <a:gd name="T92" fmla="*/ 110 w 152"/>
                <a:gd name="T93" fmla="*/ 139 h 154"/>
                <a:gd name="T94" fmla="*/ 110 w 152"/>
                <a:gd name="T95" fmla="*/ 141 h 154"/>
                <a:gd name="T96" fmla="*/ 110 w 152"/>
                <a:gd name="T97" fmla="*/ 144 h 154"/>
                <a:gd name="T98" fmla="*/ 108 w 152"/>
                <a:gd name="T99" fmla="*/ 145 h 154"/>
                <a:gd name="T100" fmla="*/ 106 w 152"/>
                <a:gd name="T101" fmla="*/ 146 h 154"/>
                <a:gd name="T102" fmla="*/ 103 w 152"/>
                <a:gd name="T103" fmla="*/ 148 h 154"/>
                <a:gd name="T104" fmla="*/ 101 w 152"/>
                <a:gd name="T105" fmla="*/ 148 h 154"/>
                <a:gd name="T106" fmla="*/ 98 w 152"/>
                <a:gd name="T107" fmla="*/ 148 h 154"/>
                <a:gd name="T108" fmla="*/ 94 w 152"/>
                <a:gd name="T109" fmla="*/ 148 h 154"/>
                <a:gd name="T110" fmla="*/ 94 w 152"/>
                <a:gd name="T111" fmla="*/ 154 h 154"/>
                <a:gd name="T112" fmla="*/ 126 w 152"/>
                <a:gd name="T113" fmla="*/ 153 h 154"/>
                <a:gd name="T114" fmla="*/ 152 w 152"/>
                <a:gd name="T115" fmla="*/ 154 h 154"/>
                <a:gd name="T116" fmla="*/ 152 w 152"/>
                <a:gd name="T117" fmla="*/ 148 h 154"/>
                <a:gd name="T118" fmla="*/ 147 w 152"/>
                <a:gd name="T119" fmla="*/ 148 h 154"/>
                <a:gd name="T120" fmla="*/ 142 w 152"/>
                <a:gd name="T121" fmla="*/ 146 h 154"/>
                <a:gd name="T122" fmla="*/ 138 w 152"/>
                <a:gd name="T123" fmla="*/ 145 h 154"/>
                <a:gd name="T124" fmla="*/ 135 w 152"/>
                <a:gd name="T125"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54">
                  <a:moveTo>
                    <a:pt x="47" y="90"/>
                  </a:moveTo>
                  <a:lnTo>
                    <a:pt x="67" y="27"/>
                  </a:lnTo>
                  <a:lnTo>
                    <a:pt x="69" y="27"/>
                  </a:lnTo>
                  <a:lnTo>
                    <a:pt x="92" y="90"/>
                  </a:lnTo>
                  <a:lnTo>
                    <a:pt x="47" y="90"/>
                  </a:lnTo>
                  <a:close/>
                  <a:moveTo>
                    <a:pt x="135" y="142"/>
                  </a:moveTo>
                  <a:lnTo>
                    <a:pt x="131" y="137"/>
                  </a:lnTo>
                  <a:lnTo>
                    <a:pt x="129" y="128"/>
                  </a:lnTo>
                  <a:lnTo>
                    <a:pt x="125" y="119"/>
                  </a:lnTo>
                  <a:lnTo>
                    <a:pt x="122" y="112"/>
                  </a:lnTo>
                  <a:lnTo>
                    <a:pt x="80" y="0"/>
                  </a:lnTo>
                  <a:lnTo>
                    <a:pt x="76" y="0"/>
                  </a:lnTo>
                  <a:lnTo>
                    <a:pt x="73" y="2"/>
                  </a:lnTo>
                  <a:lnTo>
                    <a:pt x="70" y="5"/>
                  </a:lnTo>
                  <a:lnTo>
                    <a:pt x="66" y="7"/>
                  </a:lnTo>
                  <a:lnTo>
                    <a:pt x="62" y="9"/>
                  </a:lnTo>
                  <a:lnTo>
                    <a:pt x="64" y="11"/>
                  </a:lnTo>
                  <a:lnTo>
                    <a:pt x="64" y="14"/>
                  </a:lnTo>
                  <a:lnTo>
                    <a:pt x="62" y="19"/>
                  </a:lnTo>
                  <a:lnTo>
                    <a:pt x="62" y="24"/>
                  </a:lnTo>
                  <a:lnTo>
                    <a:pt x="60" y="29"/>
                  </a:lnTo>
                  <a:lnTo>
                    <a:pt x="58" y="33"/>
                  </a:lnTo>
                  <a:lnTo>
                    <a:pt x="30" y="109"/>
                  </a:lnTo>
                  <a:lnTo>
                    <a:pt x="21" y="133"/>
                  </a:lnTo>
                  <a:lnTo>
                    <a:pt x="16" y="142"/>
                  </a:lnTo>
                  <a:lnTo>
                    <a:pt x="10" y="146"/>
                  </a:lnTo>
                  <a:lnTo>
                    <a:pt x="0" y="148"/>
                  </a:lnTo>
                  <a:lnTo>
                    <a:pt x="0" y="154"/>
                  </a:lnTo>
                  <a:lnTo>
                    <a:pt x="26" y="153"/>
                  </a:lnTo>
                  <a:lnTo>
                    <a:pt x="52" y="154"/>
                  </a:lnTo>
                  <a:lnTo>
                    <a:pt x="52" y="148"/>
                  </a:lnTo>
                  <a:lnTo>
                    <a:pt x="47" y="148"/>
                  </a:lnTo>
                  <a:lnTo>
                    <a:pt x="44" y="148"/>
                  </a:lnTo>
                  <a:lnTo>
                    <a:pt x="41" y="148"/>
                  </a:lnTo>
                  <a:lnTo>
                    <a:pt x="38" y="148"/>
                  </a:lnTo>
                  <a:lnTo>
                    <a:pt x="35" y="146"/>
                  </a:lnTo>
                  <a:lnTo>
                    <a:pt x="34" y="144"/>
                  </a:lnTo>
                  <a:lnTo>
                    <a:pt x="33" y="141"/>
                  </a:lnTo>
                  <a:lnTo>
                    <a:pt x="33" y="139"/>
                  </a:lnTo>
                  <a:lnTo>
                    <a:pt x="34" y="126"/>
                  </a:lnTo>
                  <a:lnTo>
                    <a:pt x="38" y="113"/>
                  </a:lnTo>
                  <a:lnTo>
                    <a:pt x="43" y="97"/>
                  </a:lnTo>
                  <a:lnTo>
                    <a:pt x="96" y="97"/>
                  </a:lnTo>
                  <a:lnTo>
                    <a:pt x="107" y="128"/>
                  </a:lnTo>
                  <a:lnTo>
                    <a:pt x="108" y="132"/>
                  </a:lnTo>
                  <a:lnTo>
                    <a:pt x="110" y="136"/>
                  </a:lnTo>
                  <a:lnTo>
                    <a:pt x="110" y="139"/>
                  </a:lnTo>
                  <a:lnTo>
                    <a:pt x="110" y="141"/>
                  </a:lnTo>
                  <a:lnTo>
                    <a:pt x="110" y="144"/>
                  </a:lnTo>
                  <a:lnTo>
                    <a:pt x="108" y="145"/>
                  </a:lnTo>
                  <a:lnTo>
                    <a:pt x="106" y="146"/>
                  </a:lnTo>
                  <a:lnTo>
                    <a:pt x="103" y="148"/>
                  </a:lnTo>
                  <a:lnTo>
                    <a:pt x="101" y="148"/>
                  </a:lnTo>
                  <a:lnTo>
                    <a:pt x="98" y="148"/>
                  </a:lnTo>
                  <a:lnTo>
                    <a:pt x="94" y="148"/>
                  </a:lnTo>
                  <a:lnTo>
                    <a:pt x="94" y="154"/>
                  </a:lnTo>
                  <a:lnTo>
                    <a:pt x="126" y="153"/>
                  </a:lnTo>
                  <a:lnTo>
                    <a:pt x="152" y="154"/>
                  </a:lnTo>
                  <a:lnTo>
                    <a:pt x="152" y="148"/>
                  </a:lnTo>
                  <a:lnTo>
                    <a:pt x="147" y="148"/>
                  </a:lnTo>
                  <a:lnTo>
                    <a:pt x="142" y="146"/>
                  </a:lnTo>
                  <a:lnTo>
                    <a:pt x="138" y="145"/>
                  </a:lnTo>
                  <a:lnTo>
                    <a:pt x="13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6" name="Freeform 19">
              <a:extLst>
                <a:ext uri="{FF2B5EF4-FFF2-40B4-BE49-F238E27FC236}">
                  <a16:creationId xmlns:a16="http://schemas.microsoft.com/office/drawing/2014/main" id="{1AE14EB3-7701-47DF-8138-A93B3F591D38}"/>
                </a:ext>
              </a:extLst>
            </p:cNvPr>
            <p:cNvSpPr>
              <a:spLocks/>
            </p:cNvSpPr>
            <p:nvPr/>
          </p:nvSpPr>
          <p:spPr bwMode="auto">
            <a:xfrm>
              <a:off x="8657851" y="6465351"/>
              <a:ext cx="122235" cy="102431"/>
            </a:xfrm>
            <a:custGeom>
              <a:avLst/>
              <a:gdLst>
                <a:gd name="T0" fmla="*/ 158 w 179"/>
                <a:gd name="T1" fmla="*/ 28 h 150"/>
                <a:gd name="T2" fmla="*/ 160 w 179"/>
                <a:gd name="T3" fmla="*/ 15 h 150"/>
                <a:gd name="T4" fmla="*/ 163 w 179"/>
                <a:gd name="T5" fmla="*/ 9 h 150"/>
                <a:gd name="T6" fmla="*/ 170 w 179"/>
                <a:gd name="T7" fmla="*/ 6 h 150"/>
                <a:gd name="T8" fmla="*/ 179 w 179"/>
                <a:gd name="T9" fmla="*/ 6 h 150"/>
                <a:gd name="T10" fmla="*/ 179 w 179"/>
                <a:gd name="T11" fmla="*/ 0 h 150"/>
                <a:gd name="T12" fmla="*/ 153 w 179"/>
                <a:gd name="T13" fmla="*/ 1 h 150"/>
                <a:gd name="T14" fmla="*/ 122 w 179"/>
                <a:gd name="T15" fmla="*/ 0 h 150"/>
                <a:gd name="T16" fmla="*/ 122 w 179"/>
                <a:gd name="T17" fmla="*/ 6 h 150"/>
                <a:gd name="T18" fmla="*/ 135 w 179"/>
                <a:gd name="T19" fmla="*/ 8 h 150"/>
                <a:gd name="T20" fmla="*/ 144 w 179"/>
                <a:gd name="T21" fmla="*/ 11 h 150"/>
                <a:gd name="T22" fmla="*/ 148 w 179"/>
                <a:gd name="T23" fmla="*/ 19 h 150"/>
                <a:gd name="T24" fmla="*/ 149 w 179"/>
                <a:gd name="T25" fmla="*/ 32 h 150"/>
                <a:gd name="T26" fmla="*/ 149 w 179"/>
                <a:gd name="T27" fmla="*/ 116 h 150"/>
                <a:gd name="T28" fmla="*/ 133 w 179"/>
                <a:gd name="T29" fmla="*/ 99 h 150"/>
                <a:gd name="T30" fmla="*/ 113 w 179"/>
                <a:gd name="T31" fmla="*/ 80 h 150"/>
                <a:gd name="T32" fmla="*/ 94 w 179"/>
                <a:gd name="T33" fmla="*/ 59 h 150"/>
                <a:gd name="T34" fmla="*/ 76 w 179"/>
                <a:gd name="T35" fmla="*/ 41 h 150"/>
                <a:gd name="T36" fmla="*/ 61 w 179"/>
                <a:gd name="T37" fmla="*/ 24 h 150"/>
                <a:gd name="T38" fmla="*/ 48 w 179"/>
                <a:gd name="T39" fmla="*/ 11 h 150"/>
                <a:gd name="T40" fmla="*/ 39 w 179"/>
                <a:gd name="T41" fmla="*/ 0 h 150"/>
                <a:gd name="T42" fmla="*/ 30 w 179"/>
                <a:gd name="T43" fmla="*/ 1 h 150"/>
                <a:gd name="T44" fmla="*/ 20 w 179"/>
                <a:gd name="T45" fmla="*/ 1 h 150"/>
                <a:gd name="T46" fmla="*/ 10 w 179"/>
                <a:gd name="T47" fmla="*/ 1 h 150"/>
                <a:gd name="T48" fmla="*/ 0 w 179"/>
                <a:gd name="T49" fmla="*/ 0 h 150"/>
                <a:gd name="T50" fmla="*/ 0 w 179"/>
                <a:gd name="T51" fmla="*/ 6 h 150"/>
                <a:gd name="T52" fmla="*/ 12 w 179"/>
                <a:gd name="T53" fmla="*/ 8 h 150"/>
                <a:gd name="T54" fmla="*/ 21 w 179"/>
                <a:gd name="T55" fmla="*/ 11 h 150"/>
                <a:gd name="T56" fmla="*/ 27 w 179"/>
                <a:gd name="T57" fmla="*/ 19 h 150"/>
                <a:gd name="T58" fmla="*/ 28 w 179"/>
                <a:gd name="T59" fmla="*/ 31 h 150"/>
                <a:gd name="T60" fmla="*/ 28 w 179"/>
                <a:gd name="T61" fmla="*/ 116 h 150"/>
                <a:gd name="T62" fmla="*/ 27 w 179"/>
                <a:gd name="T63" fmla="*/ 130 h 150"/>
                <a:gd name="T64" fmla="*/ 23 w 179"/>
                <a:gd name="T65" fmla="*/ 137 h 150"/>
                <a:gd name="T66" fmla="*/ 18 w 179"/>
                <a:gd name="T67" fmla="*/ 141 h 150"/>
                <a:gd name="T68" fmla="*/ 11 w 179"/>
                <a:gd name="T69" fmla="*/ 143 h 150"/>
                <a:gd name="T70" fmla="*/ 3 w 179"/>
                <a:gd name="T71" fmla="*/ 143 h 150"/>
                <a:gd name="T72" fmla="*/ 3 w 179"/>
                <a:gd name="T73" fmla="*/ 149 h 150"/>
                <a:gd name="T74" fmla="*/ 33 w 179"/>
                <a:gd name="T75" fmla="*/ 148 h 150"/>
                <a:gd name="T76" fmla="*/ 62 w 179"/>
                <a:gd name="T77" fmla="*/ 149 h 150"/>
                <a:gd name="T78" fmla="*/ 62 w 179"/>
                <a:gd name="T79" fmla="*/ 143 h 150"/>
                <a:gd name="T80" fmla="*/ 51 w 179"/>
                <a:gd name="T81" fmla="*/ 143 h 150"/>
                <a:gd name="T82" fmla="*/ 43 w 179"/>
                <a:gd name="T83" fmla="*/ 139 h 150"/>
                <a:gd name="T84" fmla="*/ 39 w 179"/>
                <a:gd name="T85" fmla="*/ 132 h 150"/>
                <a:gd name="T86" fmla="*/ 37 w 179"/>
                <a:gd name="T87" fmla="*/ 123 h 150"/>
                <a:gd name="T88" fmla="*/ 37 w 179"/>
                <a:gd name="T89" fmla="*/ 108 h 150"/>
                <a:gd name="T90" fmla="*/ 37 w 179"/>
                <a:gd name="T91" fmla="*/ 28 h 150"/>
                <a:gd name="T92" fmla="*/ 153 w 179"/>
                <a:gd name="T93" fmla="*/ 150 h 150"/>
                <a:gd name="T94" fmla="*/ 158 w 179"/>
                <a:gd name="T95" fmla="*/ 150 h 150"/>
                <a:gd name="T96" fmla="*/ 158 w 179"/>
                <a:gd name="T97" fmla="*/ 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150">
                  <a:moveTo>
                    <a:pt x="158" y="28"/>
                  </a:moveTo>
                  <a:lnTo>
                    <a:pt x="160" y="15"/>
                  </a:lnTo>
                  <a:lnTo>
                    <a:pt x="163" y="9"/>
                  </a:lnTo>
                  <a:lnTo>
                    <a:pt x="170" y="6"/>
                  </a:lnTo>
                  <a:lnTo>
                    <a:pt x="179" y="6"/>
                  </a:lnTo>
                  <a:lnTo>
                    <a:pt x="179" y="0"/>
                  </a:lnTo>
                  <a:lnTo>
                    <a:pt x="153" y="1"/>
                  </a:lnTo>
                  <a:lnTo>
                    <a:pt x="122" y="0"/>
                  </a:lnTo>
                  <a:lnTo>
                    <a:pt x="122" y="6"/>
                  </a:lnTo>
                  <a:lnTo>
                    <a:pt x="135" y="8"/>
                  </a:lnTo>
                  <a:lnTo>
                    <a:pt x="144" y="11"/>
                  </a:lnTo>
                  <a:lnTo>
                    <a:pt x="148" y="19"/>
                  </a:lnTo>
                  <a:lnTo>
                    <a:pt x="149" y="32"/>
                  </a:lnTo>
                  <a:lnTo>
                    <a:pt x="149" y="116"/>
                  </a:lnTo>
                  <a:lnTo>
                    <a:pt x="133" y="99"/>
                  </a:lnTo>
                  <a:lnTo>
                    <a:pt x="113" y="80"/>
                  </a:lnTo>
                  <a:lnTo>
                    <a:pt x="94" y="59"/>
                  </a:lnTo>
                  <a:lnTo>
                    <a:pt x="76" y="41"/>
                  </a:lnTo>
                  <a:lnTo>
                    <a:pt x="61" y="24"/>
                  </a:lnTo>
                  <a:lnTo>
                    <a:pt x="48" y="11"/>
                  </a:lnTo>
                  <a:lnTo>
                    <a:pt x="39" y="0"/>
                  </a:lnTo>
                  <a:lnTo>
                    <a:pt x="30" y="1"/>
                  </a:lnTo>
                  <a:lnTo>
                    <a:pt x="20" y="1"/>
                  </a:lnTo>
                  <a:lnTo>
                    <a:pt x="10" y="1"/>
                  </a:lnTo>
                  <a:lnTo>
                    <a:pt x="0" y="0"/>
                  </a:lnTo>
                  <a:lnTo>
                    <a:pt x="0" y="6"/>
                  </a:lnTo>
                  <a:lnTo>
                    <a:pt x="12" y="8"/>
                  </a:lnTo>
                  <a:lnTo>
                    <a:pt x="21" y="11"/>
                  </a:lnTo>
                  <a:lnTo>
                    <a:pt x="27" y="19"/>
                  </a:lnTo>
                  <a:lnTo>
                    <a:pt x="28" y="31"/>
                  </a:lnTo>
                  <a:lnTo>
                    <a:pt x="28" y="116"/>
                  </a:lnTo>
                  <a:lnTo>
                    <a:pt x="27" y="130"/>
                  </a:lnTo>
                  <a:lnTo>
                    <a:pt x="23" y="137"/>
                  </a:lnTo>
                  <a:lnTo>
                    <a:pt x="18" y="141"/>
                  </a:lnTo>
                  <a:lnTo>
                    <a:pt x="11" y="143"/>
                  </a:lnTo>
                  <a:lnTo>
                    <a:pt x="3" y="143"/>
                  </a:lnTo>
                  <a:lnTo>
                    <a:pt x="3" y="149"/>
                  </a:lnTo>
                  <a:lnTo>
                    <a:pt x="33" y="148"/>
                  </a:lnTo>
                  <a:lnTo>
                    <a:pt x="62" y="149"/>
                  </a:lnTo>
                  <a:lnTo>
                    <a:pt x="62" y="143"/>
                  </a:lnTo>
                  <a:lnTo>
                    <a:pt x="51" y="143"/>
                  </a:lnTo>
                  <a:lnTo>
                    <a:pt x="43" y="139"/>
                  </a:lnTo>
                  <a:lnTo>
                    <a:pt x="39" y="132"/>
                  </a:lnTo>
                  <a:lnTo>
                    <a:pt x="37" y="123"/>
                  </a:lnTo>
                  <a:lnTo>
                    <a:pt x="37" y="108"/>
                  </a:lnTo>
                  <a:lnTo>
                    <a:pt x="37" y="28"/>
                  </a:lnTo>
                  <a:lnTo>
                    <a:pt x="153" y="150"/>
                  </a:lnTo>
                  <a:lnTo>
                    <a:pt x="158" y="150"/>
                  </a:lnTo>
                  <a:lnTo>
                    <a:pt x="158"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7" name="Freeform 20">
              <a:extLst>
                <a:ext uri="{FF2B5EF4-FFF2-40B4-BE49-F238E27FC236}">
                  <a16:creationId xmlns:a16="http://schemas.microsoft.com/office/drawing/2014/main" id="{770F787D-41D1-4F2B-BDD0-8AE14271D0E6}"/>
                </a:ext>
              </a:extLst>
            </p:cNvPr>
            <p:cNvSpPr>
              <a:spLocks noEditPoints="1"/>
            </p:cNvSpPr>
            <p:nvPr/>
          </p:nvSpPr>
          <p:spPr bwMode="auto">
            <a:xfrm>
              <a:off x="6990953" y="6426427"/>
              <a:ext cx="168670" cy="152964"/>
            </a:xfrm>
            <a:custGeom>
              <a:avLst/>
              <a:gdLst>
                <a:gd name="T0" fmla="*/ 18 w 247"/>
                <a:gd name="T1" fmla="*/ 137 h 224"/>
                <a:gd name="T2" fmla="*/ 35 w 247"/>
                <a:gd name="T3" fmla="*/ 90 h 224"/>
                <a:gd name="T4" fmla="*/ 64 w 247"/>
                <a:gd name="T5" fmla="*/ 77 h 224"/>
                <a:gd name="T6" fmla="*/ 72 w 247"/>
                <a:gd name="T7" fmla="*/ 83 h 224"/>
                <a:gd name="T8" fmla="*/ 72 w 247"/>
                <a:gd name="T9" fmla="*/ 89 h 224"/>
                <a:gd name="T10" fmla="*/ 234 w 247"/>
                <a:gd name="T11" fmla="*/ 70 h 224"/>
                <a:gd name="T12" fmla="*/ 225 w 247"/>
                <a:gd name="T13" fmla="*/ 75 h 224"/>
                <a:gd name="T14" fmla="*/ 227 w 247"/>
                <a:gd name="T15" fmla="*/ 86 h 224"/>
                <a:gd name="T16" fmla="*/ 233 w 247"/>
                <a:gd name="T17" fmla="*/ 94 h 224"/>
                <a:gd name="T18" fmla="*/ 232 w 247"/>
                <a:gd name="T19" fmla="*/ 103 h 224"/>
                <a:gd name="T20" fmla="*/ 223 w 247"/>
                <a:gd name="T21" fmla="*/ 108 h 224"/>
                <a:gd name="T22" fmla="*/ 200 w 247"/>
                <a:gd name="T23" fmla="*/ 89 h 224"/>
                <a:gd name="T24" fmla="*/ 165 w 247"/>
                <a:gd name="T25" fmla="*/ 71 h 224"/>
                <a:gd name="T26" fmla="*/ 125 w 247"/>
                <a:gd name="T27" fmla="*/ 92 h 224"/>
                <a:gd name="T28" fmla="*/ 117 w 247"/>
                <a:gd name="T29" fmla="*/ 129 h 224"/>
                <a:gd name="T30" fmla="*/ 133 w 247"/>
                <a:gd name="T31" fmla="*/ 140 h 224"/>
                <a:gd name="T32" fmla="*/ 142 w 247"/>
                <a:gd name="T33" fmla="*/ 138 h 224"/>
                <a:gd name="T34" fmla="*/ 147 w 247"/>
                <a:gd name="T35" fmla="*/ 130 h 224"/>
                <a:gd name="T36" fmla="*/ 137 w 247"/>
                <a:gd name="T37" fmla="*/ 119 h 224"/>
                <a:gd name="T38" fmla="*/ 128 w 247"/>
                <a:gd name="T39" fmla="*/ 106 h 224"/>
                <a:gd name="T40" fmla="*/ 149 w 247"/>
                <a:gd name="T41" fmla="*/ 86 h 224"/>
                <a:gd name="T42" fmla="*/ 174 w 247"/>
                <a:gd name="T43" fmla="*/ 99 h 224"/>
                <a:gd name="T44" fmla="*/ 163 w 247"/>
                <a:gd name="T45" fmla="*/ 153 h 224"/>
                <a:gd name="T46" fmla="*/ 123 w 247"/>
                <a:gd name="T47" fmla="*/ 191 h 224"/>
                <a:gd name="T48" fmla="*/ 64 w 247"/>
                <a:gd name="T49" fmla="*/ 200 h 224"/>
                <a:gd name="T50" fmla="*/ 28 w 247"/>
                <a:gd name="T51" fmla="*/ 175 h 224"/>
                <a:gd name="T52" fmla="*/ 31 w 247"/>
                <a:gd name="T53" fmla="*/ 147 h 224"/>
                <a:gd name="T54" fmla="*/ 62 w 247"/>
                <a:gd name="T55" fmla="*/ 110 h 224"/>
                <a:gd name="T56" fmla="*/ 138 w 247"/>
                <a:gd name="T57" fmla="*/ 35 h 224"/>
                <a:gd name="T58" fmla="*/ 149 w 247"/>
                <a:gd name="T59" fmla="*/ 9 h 224"/>
                <a:gd name="T60" fmla="*/ 142 w 247"/>
                <a:gd name="T61" fmla="*/ 2 h 224"/>
                <a:gd name="T62" fmla="*/ 132 w 247"/>
                <a:gd name="T63" fmla="*/ 3 h 224"/>
                <a:gd name="T64" fmla="*/ 127 w 247"/>
                <a:gd name="T65" fmla="*/ 11 h 224"/>
                <a:gd name="T66" fmla="*/ 129 w 247"/>
                <a:gd name="T67" fmla="*/ 21 h 224"/>
                <a:gd name="T68" fmla="*/ 120 w 247"/>
                <a:gd name="T69" fmla="*/ 43 h 224"/>
                <a:gd name="T70" fmla="*/ 96 w 247"/>
                <a:gd name="T71" fmla="*/ 67 h 224"/>
                <a:gd name="T72" fmla="*/ 82 w 247"/>
                <a:gd name="T73" fmla="*/ 61 h 224"/>
                <a:gd name="T74" fmla="*/ 40 w 247"/>
                <a:gd name="T75" fmla="*/ 75 h 224"/>
                <a:gd name="T76" fmla="*/ 3 w 247"/>
                <a:gd name="T77" fmla="*/ 129 h 224"/>
                <a:gd name="T78" fmla="*/ 10 w 247"/>
                <a:gd name="T79" fmla="*/ 188 h 224"/>
                <a:gd name="T80" fmla="*/ 54 w 247"/>
                <a:gd name="T81" fmla="*/ 221 h 224"/>
                <a:gd name="T82" fmla="*/ 119 w 247"/>
                <a:gd name="T83" fmla="*/ 215 h 224"/>
                <a:gd name="T84" fmla="*/ 159 w 247"/>
                <a:gd name="T85" fmla="*/ 180 h 224"/>
                <a:gd name="T86" fmla="*/ 180 w 247"/>
                <a:gd name="T87" fmla="*/ 126 h 224"/>
                <a:gd name="T88" fmla="*/ 197 w 247"/>
                <a:gd name="T89" fmla="*/ 119 h 224"/>
                <a:gd name="T90" fmla="*/ 234 w 247"/>
                <a:gd name="T91" fmla="*/ 110 h 224"/>
                <a:gd name="T92" fmla="*/ 247 w 247"/>
                <a:gd name="T93" fmla="*/ 81 h 224"/>
                <a:gd name="T94" fmla="*/ 242 w 247"/>
                <a:gd name="T95" fmla="*/ 7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224">
                  <a:moveTo>
                    <a:pt x="19" y="148"/>
                  </a:moveTo>
                  <a:lnTo>
                    <a:pt x="18" y="143"/>
                  </a:lnTo>
                  <a:lnTo>
                    <a:pt x="18" y="137"/>
                  </a:lnTo>
                  <a:lnTo>
                    <a:pt x="19" y="120"/>
                  </a:lnTo>
                  <a:lnTo>
                    <a:pt x="26" y="104"/>
                  </a:lnTo>
                  <a:lnTo>
                    <a:pt x="35" y="90"/>
                  </a:lnTo>
                  <a:lnTo>
                    <a:pt x="46" y="80"/>
                  </a:lnTo>
                  <a:lnTo>
                    <a:pt x="60" y="76"/>
                  </a:lnTo>
                  <a:lnTo>
                    <a:pt x="64" y="77"/>
                  </a:lnTo>
                  <a:lnTo>
                    <a:pt x="68" y="79"/>
                  </a:lnTo>
                  <a:lnTo>
                    <a:pt x="70" y="80"/>
                  </a:lnTo>
                  <a:lnTo>
                    <a:pt x="72" y="83"/>
                  </a:lnTo>
                  <a:lnTo>
                    <a:pt x="73" y="85"/>
                  </a:lnTo>
                  <a:lnTo>
                    <a:pt x="73" y="88"/>
                  </a:lnTo>
                  <a:lnTo>
                    <a:pt x="72" y="89"/>
                  </a:lnTo>
                  <a:lnTo>
                    <a:pt x="44" y="119"/>
                  </a:lnTo>
                  <a:lnTo>
                    <a:pt x="19" y="148"/>
                  </a:lnTo>
                  <a:close/>
                  <a:moveTo>
                    <a:pt x="234" y="70"/>
                  </a:moveTo>
                  <a:lnTo>
                    <a:pt x="232" y="71"/>
                  </a:lnTo>
                  <a:lnTo>
                    <a:pt x="228" y="72"/>
                  </a:lnTo>
                  <a:lnTo>
                    <a:pt x="225" y="75"/>
                  </a:lnTo>
                  <a:lnTo>
                    <a:pt x="225" y="79"/>
                  </a:lnTo>
                  <a:lnTo>
                    <a:pt x="225" y="83"/>
                  </a:lnTo>
                  <a:lnTo>
                    <a:pt x="227" y="86"/>
                  </a:lnTo>
                  <a:lnTo>
                    <a:pt x="229" y="89"/>
                  </a:lnTo>
                  <a:lnTo>
                    <a:pt x="232" y="92"/>
                  </a:lnTo>
                  <a:lnTo>
                    <a:pt x="233" y="94"/>
                  </a:lnTo>
                  <a:lnTo>
                    <a:pt x="233" y="97"/>
                  </a:lnTo>
                  <a:lnTo>
                    <a:pt x="233" y="101"/>
                  </a:lnTo>
                  <a:lnTo>
                    <a:pt x="232" y="103"/>
                  </a:lnTo>
                  <a:lnTo>
                    <a:pt x="229" y="106"/>
                  </a:lnTo>
                  <a:lnTo>
                    <a:pt x="227" y="107"/>
                  </a:lnTo>
                  <a:lnTo>
                    <a:pt x="223" y="108"/>
                  </a:lnTo>
                  <a:lnTo>
                    <a:pt x="215" y="106"/>
                  </a:lnTo>
                  <a:lnTo>
                    <a:pt x="207" y="98"/>
                  </a:lnTo>
                  <a:lnTo>
                    <a:pt x="200" y="89"/>
                  </a:lnTo>
                  <a:lnTo>
                    <a:pt x="191" y="80"/>
                  </a:lnTo>
                  <a:lnTo>
                    <a:pt x="179" y="74"/>
                  </a:lnTo>
                  <a:lnTo>
                    <a:pt x="165" y="71"/>
                  </a:lnTo>
                  <a:lnTo>
                    <a:pt x="152" y="74"/>
                  </a:lnTo>
                  <a:lnTo>
                    <a:pt x="138" y="81"/>
                  </a:lnTo>
                  <a:lnTo>
                    <a:pt x="125" y="92"/>
                  </a:lnTo>
                  <a:lnTo>
                    <a:pt x="118" y="104"/>
                  </a:lnTo>
                  <a:lnTo>
                    <a:pt x="114" y="119"/>
                  </a:lnTo>
                  <a:lnTo>
                    <a:pt x="117" y="129"/>
                  </a:lnTo>
                  <a:lnTo>
                    <a:pt x="122" y="135"/>
                  </a:lnTo>
                  <a:lnTo>
                    <a:pt x="127" y="139"/>
                  </a:lnTo>
                  <a:lnTo>
                    <a:pt x="133" y="140"/>
                  </a:lnTo>
                  <a:lnTo>
                    <a:pt x="136" y="140"/>
                  </a:lnTo>
                  <a:lnTo>
                    <a:pt x="140" y="139"/>
                  </a:lnTo>
                  <a:lnTo>
                    <a:pt x="142" y="138"/>
                  </a:lnTo>
                  <a:lnTo>
                    <a:pt x="145" y="137"/>
                  </a:lnTo>
                  <a:lnTo>
                    <a:pt x="147" y="133"/>
                  </a:lnTo>
                  <a:lnTo>
                    <a:pt x="147" y="130"/>
                  </a:lnTo>
                  <a:lnTo>
                    <a:pt x="146" y="124"/>
                  </a:lnTo>
                  <a:lnTo>
                    <a:pt x="142" y="121"/>
                  </a:lnTo>
                  <a:lnTo>
                    <a:pt x="137" y="119"/>
                  </a:lnTo>
                  <a:lnTo>
                    <a:pt x="133" y="117"/>
                  </a:lnTo>
                  <a:lnTo>
                    <a:pt x="129" y="113"/>
                  </a:lnTo>
                  <a:lnTo>
                    <a:pt x="128" y="106"/>
                  </a:lnTo>
                  <a:lnTo>
                    <a:pt x="131" y="97"/>
                  </a:lnTo>
                  <a:lnTo>
                    <a:pt x="138" y="89"/>
                  </a:lnTo>
                  <a:lnTo>
                    <a:pt x="149" y="86"/>
                  </a:lnTo>
                  <a:lnTo>
                    <a:pt x="159" y="89"/>
                  </a:lnTo>
                  <a:lnTo>
                    <a:pt x="168" y="93"/>
                  </a:lnTo>
                  <a:lnTo>
                    <a:pt x="174" y="99"/>
                  </a:lnTo>
                  <a:lnTo>
                    <a:pt x="173" y="117"/>
                  </a:lnTo>
                  <a:lnTo>
                    <a:pt x="169" y="135"/>
                  </a:lnTo>
                  <a:lnTo>
                    <a:pt x="163" y="153"/>
                  </a:lnTo>
                  <a:lnTo>
                    <a:pt x="151" y="169"/>
                  </a:lnTo>
                  <a:lnTo>
                    <a:pt x="140" y="180"/>
                  </a:lnTo>
                  <a:lnTo>
                    <a:pt x="123" y="191"/>
                  </a:lnTo>
                  <a:lnTo>
                    <a:pt x="102" y="198"/>
                  </a:lnTo>
                  <a:lnTo>
                    <a:pt x="79" y="202"/>
                  </a:lnTo>
                  <a:lnTo>
                    <a:pt x="64" y="200"/>
                  </a:lnTo>
                  <a:lnTo>
                    <a:pt x="49" y="194"/>
                  </a:lnTo>
                  <a:lnTo>
                    <a:pt x="36" y="184"/>
                  </a:lnTo>
                  <a:lnTo>
                    <a:pt x="28" y="175"/>
                  </a:lnTo>
                  <a:lnTo>
                    <a:pt x="24" y="164"/>
                  </a:lnTo>
                  <a:lnTo>
                    <a:pt x="26" y="155"/>
                  </a:lnTo>
                  <a:lnTo>
                    <a:pt x="31" y="147"/>
                  </a:lnTo>
                  <a:lnTo>
                    <a:pt x="36" y="139"/>
                  </a:lnTo>
                  <a:lnTo>
                    <a:pt x="50" y="122"/>
                  </a:lnTo>
                  <a:lnTo>
                    <a:pt x="62" y="110"/>
                  </a:lnTo>
                  <a:lnTo>
                    <a:pt x="122" y="53"/>
                  </a:lnTo>
                  <a:lnTo>
                    <a:pt x="129" y="45"/>
                  </a:lnTo>
                  <a:lnTo>
                    <a:pt x="138" y="35"/>
                  </a:lnTo>
                  <a:lnTo>
                    <a:pt x="146" y="23"/>
                  </a:lnTo>
                  <a:lnTo>
                    <a:pt x="149" y="14"/>
                  </a:lnTo>
                  <a:lnTo>
                    <a:pt x="149" y="9"/>
                  </a:lnTo>
                  <a:lnTo>
                    <a:pt x="147" y="5"/>
                  </a:lnTo>
                  <a:lnTo>
                    <a:pt x="145" y="3"/>
                  </a:lnTo>
                  <a:lnTo>
                    <a:pt x="142" y="2"/>
                  </a:lnTo>
                  <a:lnTo>
                    <a:pt x="138" y="0"/>
                  </a:lnTo>
                  <a:lnTo>
                    <a:pt x="136" y="2"/>
                  </a:lnTo>
                  <a:lnTo>
                    <a:pt x="132" y="3"/>
                  </a:lnTo>
                  <a:lnTo>
                    <a:pt x="129" y="4"/>
                  </a:lnTo>
                  <a:lnTo>
                    <a:pt x="128" y="8"/>
                  </a:lnTo>
                  <a:lnTo>
                    <a:pt x="127" y="11"/>
                  </a:lnTo>
                  <a:lnTo>
                    <a:pt x="128" y="14"/>
                  </a:lnTo>
                  <a:lnTo>
                    <a:pt x="128" y="17"/>
                  </a:lnTo>
                  <a:lnTo>
                    <a:pt x="129" y="21"/>
                  </a:lnTo>
                  <a:lnTo>
                    <a:pt x="129" y="25"/>
                  </a:lnTo>
                  <a:lnTo>
                    <a:pt x="127" y="34"/>
                  </a:lnTo>
                  <a:lnTo>
                    <a:pt x="120" y="43"/>
                  </a:lnTo>
                  <a:lnTo>
                    <a:pt x="111" y="52"/>
                  </a:lnTo>
                  <a:lnTo>
                    <a:pt x="102" y="61"/>
                  </a:lnTo>
                  <a:lnTo>
                    <a:pt x="96" y="67"/>
                  </a:lnTo>
                  <a:lnTo>
                    <a:pt x="92" y="65"/>
                  </a:lnTo>
                  <a:lnTo>
                    <a:pt x="87" y="62"/>
                  </a:lnTo>
                  <a:lnTo>
                    <a:pt x="82" y="61"/>
                  </a:lnTo>
                  <a:lnTo>
                    <a:pt x="77" y="61"/>
                  </a:lnTo>
                  <a:lnTo>
                    <a:pt x="58" y="65"/>
                  </a:lnTo>
                  <a:lnTo>
                    <a:pt x="40" y="75"/>
                  </a:lnTo>
                  <a:lnTo>
                    <a:pt x="24" y="90"/>
                  </a:lnTo>
                  <a:lnTo>
                    <a:pt x="12" y="108"/>
                  </a:lnTo>
                  <a:lnTo>
                    <a:pt x="3" y="129"/>
                  </a:lnTo>
                  <a:lnTo>
                    <a:pt x="0" y="148"/>
                  </a:lnTo>
                  <a:lnTo>
                    <a:pt x="3" y="170"/>
                  </a:lnTo>
                  <a:lnTo>
                    <a:pt x="10" y="188"/>
                  </a:lnTo>
                  <a:lnTo>
                    <a:pt x="22" y="203"/>
                  </a:lnTo>
                  <a:lnTo>
                    <a:pt x="36" y="214"/>
                  </a:lnTo>
                  <a:lnTo>
                    <a:pt x="54" y="221"/>
                  </a:lnTo>
                  <a:lnTo>
                    <a:pt x="74" y="224"/>
                  </a:lnTo>
                  <a:lnTo>
                    <a:pt x="99" y="221"/>
                  </a:lnTo>
                  <a:lnTo>
                    <a:pt x="119" y="215"/>
                  </a:lnTo>
                  <a:lnTo>
                    <a:pt x="136" y="205"/>
                  </a:lnTo>
                  <a:lnTo>
                    <a:pt x="149" y="193"/>
                  </a:lnTo>
                  <a:lnTo>
                    <a:pt x="159" y="180"/>
                  </a:lnTo>
                  <a:lnTo>
                    <a:pt x="168" y="167"/>
                  </a:lnTo>
                  <a:lnTo>
                    <a:pt x="175" y="147"/>
                  </a:lnTo>
                  <a:lnTo>
                    <a:pt x="180" y="126"/>
                  </a:lnTo>
                  <a:lnTo>
                    <a:pt x="182" y="106"/>
                  </a:lnTo>
                  <a:lnTo>
                    <a:pt x="189" y="112"/>
                  </a:lnTo>
                  <a:lnTo>
                    <a:pt x="197" y="119"/>
                  </a:lnTo>
                  <a:lnTo>
                    <a:pt x="207" y="121"/>
                  </a:lnTo>
                  <a:lnTo>
                    <a:pt x="221" y="119"/>
                  </a:lnTo>
                  <a:lnTo>
                    <a:pt x="234" y="110"/>
                  </a:lnTo>
                  <a:lnTo>
                    <a:pt x="243" y="99"/>
                  </a:lnTo>
                  <a:lnTo>
                    <a:pt x="247" y="85"/>
                  </a:lnTo>
                  <a:lnTo>
                    <a:pt x="247" y="81"/>
                  </a:lnTo>
                  <a:lnTo>
                    <a:pt x="246" y="77"/>
                  </a:lnTo>
                  <a:lnTo>
                    <a:pt x="244" y="75"/>
                  </a:lnTo>
                  <a:lnTo>
                    <a:pt x="242" y="72"/>
                  </a:lnTo>
                  <a:lnTo>
                    <a:pt x="238" y="71"/>
                  </a:lnTo>
                  <a:lnTo>
                    <a:pt x="234" y="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128744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 name="Picture 19">
            <a:extLst>
              <a:ext uri="{FF2B5EF4-FFF2-40B4-BE49-F238E27FC236}">
                <a16:creationId xmlns:a16="http://schemas.microsoft.com/office/drawing/2014/main" id="{41B94890-287D-4918-87FC-C77CC5209936}"/>
              </a:ext>
            </a:extLst>
          </p:cNvPr>
          <p:cNvPicPr>
            <a:picLocks/>
          </p:cNvPicPr>
          <p:nvPr/>
        </p:nvPicPr>
        <p:blipFill rotWithShape="1">
          <a:blip r:embed="rId2"/>
          <a:srcRect t="3846" b="3846"/>
          <a:stretch/>
        </p:blipFill>
        <p:spPr>
          <a:xfrm>
            <a:off x="0" y="1"/>
            <a:ext cx="11887200" cy="7110247"/>
          </a:xfrm>
          <a:prstGeom prst="rect">
            <a:avLst/>
          </a:prstGeom>
        </p:spPr>
      </p:pic>
      <p:sp>
        <p:nvSpPr>
          <p:cNvPr id="21" name="Rectangle 20">
            <a:extLst>
              <a:ext uri="{FF2B5EF4-FFF2-40B4-BE49-F238E27FC236}">
                <a16:creationId xmlns:a16="http://schemas.microsoft.com/office/drawing/2014/main" id="{4F4259EA-9518-47A2-9135-64DD33E6E23E}"/>
              </a:ext>
            </a:extLst>
          </p:cNvPr>
          <p:cNvSpPr/>
          <p:nvPr/>
        </p:nvSpPr>
        <p:spPr>
          <a:xfrm>
            <a:off x="0" y="6098461"/>
            <a:ext cx="11887200" cy="995863"/>
          </a:xfrm>
          <a:prstGeom prst="rect">
            <a:avLst/>
          </a:prstGeom>
          <a:solidFill>
            <a:srgbClr val="92D05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865" tIns="61433" rIns="122865" bIns="61433" rtlCol="0" anchor="ctr"/>
          <a:lstStyle/>
          <a:p>
            <a:pPr algn="ctr" defTabSz="1228653" fontAlgn="base">
              <a:spcBef>
                <a:spcPct val="0"/>
              </a:spcBef>
              <a:spcAft>
                <a:spcPct val="0"/>
              </a:spcAft>
            </a:pPr>
            <a:endParaRPr lang="en-US" sz="2400" dirty="0">
              <a:solidFill>
                <a:srgbClr val="FFFFFF"/>
              </a:solidFill>
            </a:endParaRPr>
          </a:p>
        </p:txBody>
      </p:sp>
      <p:sp>
        <p:nvSpPr>
          <p:cNvPr id="22" name="TextBox 21">
            <a:extLst>
              <a:ext uri="{FF2B5EF4-FFF2-40B4-BE49-F238E27FC236}">
                <a16:creationId xmlns:a16="http://schemas.microsoft.com/office/drawing/2014/main" id="{1B930322-D04D-4047-BF73-E77835C13E9A}"/>
              </a:ext>
            </a:extLst>
          </p:cNvPr>
          <p:cNvSpPr txBox="1"/>
          <p:nvPr/>
        </p:nvSpPr>
        <p:spPr>
          <a:xfrm>
            <a:off x="884904" y="6098460"/>
            <a:ext cx="10117394" cy="554953"/>
          </a:xfrm>
          <a:prstGeom prst="rect">
            <a:avLst/>
          </a:prstGeom>
          <a:noFill/>
        </p:spPr>
        <p:txBody>
          <a:bodyPr wrap="square" lIns="122865" tIns="61433" rIns="122865" bIns="61433" rtlCol="0">
            <a:spAutoFit/>
          </a:bodyPr>
          <a:lstStyle/>
          <a:p>
            <a:pPr algn="ctr"/>
            <a:r>
              <a:rPr lang="en-GB" sz="2800" b="1" dirty="0">
                <a:solidFill>
                  <a:srgbClr val="FFFFFF"/>
                </a:solidFill>
                <a:latin typeface="Calibri" panose="020F0502020204030204" pitchFamily="34" charset="0"/>
                <a:cs typeface="Calibri" panose="020F0502020204030204" pitchFamily="34" charset="0"/>
              </a:rPr>
              <a:t>COMMERCIALS</a:t>
            </a:r>
          </a:p>
        </p:txBody>
      </p:sp>
    </p:spTree>
    <p:extLst>
      <p:ext uri="{BB962C8B-B14F-4D97-AF65-F5344CB8AC3E}">
        <p14:creationId xmlns:p14="http://schemas.microsoft.com/office/powerpoint/2010/main" val="259303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a:t>Commercials</a:t>
            </a:r>
            <a:endParaRPr lang="en-GB" dirty="0"/>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3" name="Table 2">
            <a:extLst>
              <a:ext uri="{FF2B5EF4-FFF2-40B4-BE49-F238E27FC236}">
                <a16:creationId xmlns:a16="http://schemas.microsoft.com/office/drawing/2014/main" id="{F28253A0-D0EB-E514-8AA7-F41485BA9F54}"/>
              </a:ext>
            </a:extLst>
          </p:cNvPr>
          <p:cNvGraphicFramePr>
            <a:graphicFrameLocks noGrp="1"/>
          </p:cNvGraphicFramePr>
          <p:nvPr>
            <p:extLst>
              <p:ext uri="{D42A27DB-BD31-4B8C-83A1-F6EECF244321}">
                <p14:modId xmlns:p14="http://schemas.microsoft.com/office/powerpoint/2010/main" val="3328787930"/>
              </p:ext>
            </p:extLst>
          </p:nvPr>
        </p:nvGraphicFramePr>
        <p:xfrm>
          <a:off x="260129" y="1047759"/>
          <a:ext cx="11341099" cy="3784068"/>
        </p:xfrm>
        <a:graphic>
          <a:graphicData uri="http://schemas.openxmlformats.org/drawingml/2006/table">
            <a:tbl>
              <a:tblPr firstRow="1" firstCol="1" bandRow="1"/>
              <a:tblGrid>
                <a:gridCol w="2889437">
                  <a:extLst>
                    <a:ext uri="{9D8B030D-6E8A-4147-A177-3AD203B41FA5}">
                      <a16:colId xmlns:a16="http://schemas.microsoft.com/office/drawing/2014/main" val="20000"/>
                    </a:ext>
                  </a:extLst>
                </a:gridCol>
                <a:gridCol w="2196071">
                  <a:extLst>
                    <a:ext uri="{9D8B030D-6E8A-4147-A177-3AD203B41FA5}">
                      <a16:colId xmlns:a16="http://schemas.microsoft.com/office/drawing/2014/main" val="20001"/>
                    </a:ext>
                  </a:extLst>
                </a:gridCol>
                <a:gridCol w="2085197">
                  <a:extLst>
                    <a:ext uri="{9D8B030D-6E8A-4147-A177-3AD203B41FA5}">
                      <a16:colId xmlns:a16="http://schemas.microsoft.com/office/drawing/2014/main" val="20004"/>
                    </a:ext>
                  </a:extLst>
                </a:gridCol>
                <a:gridCol w="2085197">
                  <a:extLst>
                    <a:ext uri="{9D8B030D-6E8A-4147-A177-3AD203B41FA5}">
                      <a16:colId xmlns:a16="http://schemas.microsoft.com/office/drawing/2014/main" val="1997072785"/>
                    </a:ext>
                  </a:extLst>
                </a:gridCol>
                <a:gridCol w="2085197">
                  <a:extLst>
                    <a:ext uri="{9D8B030D-6E8A-4147-A177-3AD203B41FA5}">
                      <a16:colId xmlns:a16="http://schemas.microsoft.com/office/drawing/2014/main" val="346870556"/>
                    </a:ext>
                  </a:extLst>
                </a:gridCol>
              </a:tblGrid>
              <a:tr h="556189">
                <a:tc>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GB" sz="1800" b="1" kern="1200" dirty="0">
                          <a:solidFill>
                            <a:srgbClr val="4C4C4E"/>
                          </a:solidFill>
                          <a:effectLst/>
                          <a:latin typeface="Calibri"/>
                          <a:ea typeface="Times New Roman"/>
                          <a:cs typeface="Times New Roman"/>
                        </a:rPr>
                        <a:t>CATEGORY </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TURNOVER</a:t>
                      </a:r>
                    </a:p>
                    <a:p>
                      <a:pPr algn="ctr">
                        <a:lnSpc>
                          <a:spcPct val="115000"/>
                        </a:lnSpc>
                        <a:spcAft>
                          <a:spcPts val="0"/>
                        </a:spcAft>
                      </a:pPr>
                      <a:r>
                        <a:rPr lang="en-GB" sz="1800" b="1" kern="1200" dirty="0">
                          <a:solidFill>
                            <a:srgbClr val="4C4C4E"/>
                          </a:solidFill>
                          <a:effectLst/>
                          <a:latin typeface="Calibri"/>
                          <a:ea typeface="Times New Roman"/>
                          <a:cs typeface="Times New Roman"/>
                        </a:rPr>
                        <a:t>(Site/ Campus)</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SUSTAINABILITY</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SAFETY</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DECARBONIZATION &amp; WATER INDEX</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9179523"/>
                  </a:ext>
                </a:extLst>
              </a:tr>
              <a:tr h="641500">
                <a:tc>
                  <a:txBody>
                    <a:bodyPr/>
                    <a:lstStyle/>
                    <a:p>
                      <a:pPr algn="l">
                        <a:spcAft>
                          <a:spcPts val="0"/>
                        </a:spcAft>
                      </a:pPr>
                      <a:r>
                        <a:rPr lang="en-GB" sz="1800" b="1" kern="1200" dirty="0">
                          <a:solidFill>
                            <a:srgbClr val="4C4C4E"/>
                          </a:solidFill>
                          <a:effectLst/>
                          <a:latin typeface="Calibri"/>
                          <a:ea typeface="Times New Roman"/>
                          <a:cs typeface="Times New Roman"/>
                        </a:rPr>
                        <a:t>*SGW – Pre-Assessment &amp; Growth Workshop</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ANY</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ON REQUEST</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endParaRPr lang="en-IN"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15000"/>
                        </a:lnSpc>
                        <a:spcAft>
                          <a:spcPts val="0"/>
                        </a:spcAft>
                      </a:pP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3812424"/>
                  </a:ext>
                </a:extLst>
              </a:tr>
              <a:tr h="641500">
                <a:tc>
                  <a:txBody>
                    <a:bodyPr/>
                    <a:lstStyle/>
                    <a:p>
                      <a:pPr algn="l">
                        <a:spcAft>
                          <a:spcPts val="0"/>
                        </a:spcAft>
                      </a:pPr>
                      <a:r>
                        <a:rPr lang="en-US" sz="1800" b="1" dirty="0">
                          <a:solidFill>
                            <a:srgbClr val="4C4C4E"/>
                          </a:solidFill>
                          <a:effectLst/>
                          <a:latin typeface="Calibri"/>
                          <a:ea typeface="Calibri"/>
                          <a:cs typeface="Times New Roman"/>
                        </a:rPr>
                        <a:t>EMERGING BUSINESS</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20 Cr – 100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440,000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US" sz="1800" b="1" dirty="0">
                          <a:solidFill>
                            <a:srgbClr val="4C4C4E"/>
                          </a:solidFill>
                          <a:effectLst/>
                          <a:latin typeface="+mn-lt"/>
                          <a:ea typeface="Times New Roman"/>
                          <a:cs typeface="Times New Roman"/>
                        </a:rPr>
                        <a:t>INR 250,000</a:t>
                      </a:r>
                      <a:endParaRPr lang="en-IN"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GB" sz="1800" b="1" kern="1200" dirty="0">
                          <a:solidFill>
                            <a:srgbClr val="4C4C4E"/>
                          </a:solidFill>
                          <a:effectLst/>
                          <a:latin typeface="+mn-lt"/>
                          <a:ea typeface="+mn-ea"/>
                          <a:cs typeface="Times New Roman"/>
                        </a:rPr>
                        <a:t>INR 500,000</a:t>
                      </a:r>
                      <a:endParaRPr lang="en-IN" sz="1800" b="1" kern="1200" dirty="0">
                        <a:solidFill>
                          <a:srgbClr val="4C4C4E"/>
                        </a:solidFill>
                        <a:effectLst/>
                        <a:latin typeface="+mn-lt"/>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8025">
                <a:tc>
                  <a:txBody>
                    <a:bodyPr/>
                    <a:lstStyle/>
                    <a:p>
                      <a:pPr algn="l">
                        <a:spcAft>
                          <a:spcPts val="0"/>
                        </a:spcAft>
                      </a:pPr>
                      <a:r>
                        <a:rPr lang="en-US" sz="1800" b="1">
                          <a:solidFill>
                            <a:srgbClr val="4C4C4E"/>
                          </a:solidFill>
                          <a:effectLst/>
                          <a:latin typeface="Calibri"/>
                          <a:ea typeface="Calibri"/>
                          <a:cs typeface="Times New Roman"/>
                        </a:rPr>
                        <a:t>MEDIUM BUSINESS</a:t>
                      </a:r>
                      <a:endParaRPr lang="en-IN" sz="18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101 Cr – 500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US" sz="1800" b="1" dirty="0">
                          <a:solidFill>
                            <a:srgbClr val="4C4C4E"/>
                          </a:solidFill>
                          <a:effectLst/>
                          <a:latin typeface="+mn-lt"/>
                          <a:ea typeface="Times New Roman"/>
                          <a:cs typeface="Times New Roman"/>
                        </a:rPr>
                        <a:t>INR 640,000</a:t>
                      </a:r>
                      <a:endParaRPr lang="en-IN"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151" rtl="0" eaLnBrk="1" fontAlgn="auto" latinLnBrk="0" hangingPunct="1">
                        <a:lnSpc>
                          <a:spcPct val="100000"/>
                        </a:lnSpc>
                        <a:spcBef>
                          <a:spcPts val="0"/>
                        </a:spcBef>
                        <a:spcAft>
                          <a:spcPts val="0"/>
                        </a:spcAft>
                        <a:buClrTx/>
                        <a:buSzTx/>
                        <a:buFontTx/>
                        <a:buNone/>
                        <a:tabLst/>
                        <a:defRPr/>
                      </a:pPr>
                      <a:r>
                        <a:rPr lang="en-US" sz="1800" b="1" kern="1200" dirty="0">
                          <a:solidFill>
                            <a:srgbClr val="4C4C4E"/>
                          </a:solidFill>
                          <a:effectLst/>
                          <a:latin typeface="+mn-lt"/>
                          <a:ea typeface="Times New Roman"/>
                          <a:cs typeface="Times New Roman"/>
                        </a:rPr>
                        <a:t>INR 350,000</a:t>
                      </a:r>
                      <a:endParaRPr lang="en-IN" sz="1800" b="1" kern="1200" dirty="0">
                        <a:solidFill>
                          <a:srgbClr val="4C4C4E"/>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1097151" rtl="0" eaLnBrk="1" fontAlgn="auto" latinLnBrk="0" hangingPunct="1">
                        <a:lnSpc>
                          <a:spcPct val="100000"/>
                        </a:lnSpc>
                        <a:spcBef>
                          <a:spcPts val="0"/>
                        </a:spcBef>
                        <a:spcAft>
                          <a:spcPts val="0"/>
                        </a:spcAft>
                        <a:buClrTx/>
                        <a:buSzTx/>
                        <a:buFontTx/>
                        <a:buNone/>
                        <a:tabLst/>
                        <a:defRPr/>
                      </a:pPr>
                      <a:endParaRPr lang="en-IN" sz="1800" b="1" kern="1200" dirty="0">
                        <a:solidFill>
                          <a:srgbClr val="4C4C4E"/>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83864">
                <a:tc>
                  <a:txBody>
                    <a:bodyPr/>
                    <a:lstStyle/>
                    <a:p>
                      <a:pPr algn="l">
                        <a:spcAft>
                          <a:spcPts val="0"/>
                        </a:spcAft>
                      </a:pPr>
                      <a:r>
                        <a:rPr lang="en-US" sz="1800" b="1">
                          <a:solidFill>
                            <a:srgbClr val="4C4C4E"/>
                          </a:solidFill>
                          <a:effectLst/>
                          <a:latin typeface="Calibri"/>
                          <a:ea typeface="Calibri"/>
                          <a:cs typeface="Times New Roman"/>
                        </a:rPr>
                        <a:t>LARGE BUSINESS</a:t>
                      </a:r>
                      <a:endParaRPr lang="en-IN" sz="18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501 Cr – 2000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740,000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b="1" kern="1200" dirty="0">
                          <a:solidFill>
                            <a:srgbClr val="4C4C4E"/>
                          </a:solidFill>
                          <a:effectLst/>
                          <a:latin typeface="+mn-lt"/>
                          <a:cs typeface="Times New Roman"/>
                        </a:rPr>
                        <a:t>INR </a:t>
                      </a:r>
                      <a:r>
                        <a:rPr lang="en-IN" sz="1800" b="1" kern="1200" dirty="0">
                          <a:solidFill>
                            <a:srgbClr val="4C4C4E"/>
                          </a:solidFill>
                          <a:effectLst/>
                          <a:latin typeface="+mn-lt"/>
                          <a:ea typeface="+mn-ea"/>
                          <a:cs typeface="Times New Roman"/>
                        </a:rPr>
                        <a:t>495,000</a:t>
                      </a:r>
                      <a:endParaRPr lang="en-IN" sz="1800" b="1" kern="1200" dirty="0">
                        <a:solidFill>
                          <a:srgbClr val="4C4C4E"/>
                        </a:solidFill>
                        <a:effectLst/>
                        <a:latin typeface="+mn-lt"/>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1800" b="1" kern="1200" dirty="0">
                          <a:solidFill>
                            <a:srgbClr val="4C4C4E"/>
                          </a:solidFill>
                          <a:effectLst/>
                          <a:latin typeface="+mn-lt"/>
                          <a:cs typeface="Times New Roman"/>
                        </a:rPr>
                        <a:t>INR 650,000</a:t>
                      </a:r>
                      <a:endParaRPr lang="en-IN" sz="1800" b="1" kern="1200" dirty="0">
                        <a:solidFill>
                          <a:srgbClr val="4C4C4E"/>
                        </a:solidFill>
                        <a:effectLst/>
                        <a:latin typeface="+mn-lt"/>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66785">
                <a:tc>
                  <a:txBody>
                    <a:bodyPr/>
                    <a:lstStyle/>
                    <a:p>
                      <a:pPr algn="l">
                        <a:spcAft>
                          <a:spcPts val="0"/>
                        </a:spcAft>
                      </a:pPr>
                      <a:r>
                        <a:rPr lang="en-US" sz="1800" b="1" dirty="0">
                          <a:solidFill>
                            <a:srgbClr val="4C4C4E"/>
                          </a:solidFill>
                          <a:effectLst/>
                          <a:latin typeface="Calibri"/>
                          <a:ea typeface="Calibri"/>
                          <a:cs typeface="Times New Roman"/>
                        </a:rPr>
                        <a:t>MEGA LARGE BUSINESS</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&gt; 2000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4C4C4E"/>
                          </a:solidFill>
                          <a:effectLst/>
                          <a:latin typeface="+mn-lt"/>
                          <a:ea typeface="Times New Roman"/>
                          <a:cs typeface="Times New Roman"/>
                        </a:rPr>
                        <a:t>INR 840,000</a:t>
                      </a:r>
                      <a:endParaRPr lang="en-IN"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b="1" kern="1200" dirty="0">
                          <a:solidFill>
                            <a:srgbClr val="4C4C4E"/>
                          </a:solidFill>
                          <a:effectLst/>
                          <a:latin typeface="+mn-lt"/>
                          <a:ea typeface="+mn-ea"/>
                          <a:cs typeface="Times New Roman"/>
                        </a:rPr>
                        <a:t>INR 595,000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IN" sz="1800" b="1" kern="1200" dirty="0">
                        <a:solidFill>
                          <a:srgbClr val="4C4C4E"/>
                        </a:solidFill>
                        <a:effectLst/>
                        <a:latin typeface="+mn-lt"/>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C37E5054-74CE-D36D-B4AD-2C536ECAD501}"/>
              </a:ext>
            </a:extLst>
          </p:cNvPr>
          <p:cNvSpPr txBox="1"/>
          <p:nvPr/>
        </p:nvSpPr>
        <p:spPr>
          <a:xfrm>
            <a:off x="260130" y="4841882"/>
            <a:ext cx="11081279" cy="2340897"/>
          </a:xfrm>
          <a:prstGeom prst="rect">
            <a:avLst/>
          </a:prstGeom>
          <a:noFill/>
        </p:spPr>
        <p:txBody>
          <a:bodyPr wrap="square">
            <a:spAutoFit/>
          </a:bodyPr>
          <a:lstStyle/>
          <a:p>
            <a:pPr>
              <a:lnSpc>
                <a:spcPct val="115000"/>
              </a:lnSpc>
              <a:spcAft>
                <a:spcPts val="0"/>
              </a:spcAft>
            </a:pPr>
            <a:r>
              <a:rPr lang="en-IN" sz="1600" dirty="0"/>
              <a:t>*SUSTAINABILITY GROWTH WORKSHOP</a:t>
            </a:r>
            <a:endParaRPr lang="en-US" sz="1600" b="1" u="sng" dirty="0">
              <a:latin typeface="Calibri"/>
              <a:ea typeface="Times New Roman"/>
              <a:cs typeface="Times New Roman"/>
            </a:endParaRPr>
          </a:p>
          <a:p>
            <a:pPr>
              <a:lnSpc>
                <a:spcPct val="115000"/>
              </a:lnSpc>
              <a:spcAft>
                <a:spcPts val="0"/>
              </a:spcAft>
            </a:pPr>
            <a:r>
              <a:rPr lang="en-US" sz="1600" b="1" u="sng" dirty="0">
                <a:latin typeface="Calibri"/>
                <a:ea typeface="Times New Roman"/>
                <a:cs typeface="Times New Roman"/>
              </a:rPr>
              <a:t>Note:</a:t>
            </a:r>
            <a:r>
              <a:rPr lang="en-US" sz="1600" b="1" dirty="0">
                <a:latin typeface="Calibri"/>
                <a:ea typeface="Times New Roman"/>
                <a:cs typeface="Times New Roman"/>
              </a:rPr>
              <a:t>.</a:t>
            </a:r>
          </a:p>
          <a:p>
            <a:pPr marL="285750" indent="-285750">
              <a:lnSpc>
                <a:spcPct val="115000"/>
              </a:lnSpc>
              <a:spcAft>
                <a:spcPts val="0"/>
              </a:spcAft>
              <a:buFont typeface="Wingdings" panose="05000000000000000000" pitchFamily="2" charset="2"/>
              <a:buChar char="§"/>
            </a:pPr>
            <a:r>
              <a:rPr lang="en-US" sz="1600" b="1" dirty="0">
                <a:latin typeface="Calibri"/>
                <a:ea typeface="Times New Roman"/>
                <a:cs typeface="Times New Roman"/>
              </a:rPr>
              <a:t>100 % advance Payment.</a:t>
            </a:r>
          </a:p>
          <a:p>
            <a:pPr marL="285750" indent="-285750">
              <a:lnSpc>
                <a:spcPct val="115000"/>
              </a:lnSpc>
              <a:spcAft>
                <a:spcPts val="0"/>
              </a:spcAft>
              <a:buFont typeface="Wingdings" panose="05000000000000000000" pitchFamily="2" charset="2"/>
              <a:buChar char="§"/>
            </a:pPr>
            <a:r>
              <a:rPr lang="en-GB" sz="1600" b="1" dirty="0">
                <a:latin typeface="Calibri"/>
                <a:ea typeface="Times New Roman"/>
                <a:cs typeface="Times New Roman"/>
              </a:rPr>
              <a:t>Early bird Corporate Discount of 7% till Mar 31, 2025.</a:t>
            </a:r>
            <a:endParaRPr lang="en-US" sz="1600" b="1" dirty="0">
              <a:latin typeface="Calibri"/>
              <a:ea typeface="Times New Roman"/>
              <a:cs typeface="Times New Roman"/>
            </a:endParaRPr>
          </a:p>
          <a:p>
            <a:pPr marL="285750" indent="-285750">
              <a:lnSpc>
                <a:spcPct val="115000"/>
              </a:lnSpc>
              <a:spcAft>
                <a:spcPts val="0"/>
              </a:spcAft>
              <a:buFont typeface="Wingdings" panose="05000000000000000000" pitchFamily="2" charset="2"/>
              <a:buChar char="§"/>
            </a:pPr>
            <a:r>
              <a:rPr lang="en-GB" sz="1600" dirty="0">
                <a:latin typeface="Calibri"/>
                <a:ea typeface="Times New Roman"/>
                <a:cs typeface="Times New Roman"/>
              </a:rPr>
              <a:t>The fees is exclusive of GST @ 18%.</a:t>
            </a:r>
          </a:p>
          <a:p>
            <a:pPr marL="285750" indent="-285750">
              <a:lnSpc>
                <a:spcPct val="115000"/>
              </a:lnSpc>
              <a:spcAft>
                <a:spcPts val="0"/>
              </a:spcAft>
              <a:buFont typeface="Wingdings" panose="05000000000000000000" pitchFamily="2" charset="2"/>
              <a:buChar char="§"/>
            </a:pPr>
            <a:r>
              <a:rPr lang="en-GB" sz="1600" dirty="0">
                <a:latin typeface="Calibri"/>
                <a:ea typeface="Times New Roman"/>
                <a:cs typeface="Times New Roman"/>
              </a:rPr>
              <a:t>Frost &amp; Sullivan India Private Limited GST Number: 33AAACF4252A1ZE.</a:t>
            </a:r>
          </a:p>
          <a:p>
            <a:pPr marL="285750" indent="-285750">
              <a:lnSpc>
                <a:spcPct val="115000"/>
              </a:lnSpc>
              <a:spcAft>
                <a:spcPts val="0"/>
              </a:spcAft>
              <a:buFont typeface="Wingdings" panose="05000000000000000000" pitchFamily="2" charset="2"/>
              <a:buChar char="§"/>
            </a:pPr>
            <a:r>
              <a:rPr lang="en-GB" sz="1600" dirty="0">
                <a:latin typeface="Calibri"/>
                <a:ea typeface="Times New Roman"/>
                <a:cs typeface="Times New Roman"/>
              </a:rPr>
              <a:t>All to and </a:t>
            </a:r>
            <a:r>
              <a:rPr lang="en-GB" sz="1600" dirty="0" err="1">
                <a:latin typeface="Calibri"/>
                <a:ea typeface="Times New Roman"/>
                <a:cs typeface="Times New Roman"/>
              </a:rPr>
              <a:t>fro</a:t>
            </a:r>
            <a:r>
              <a:rPr lang="en-GB" sz="1600" dirty="0">
                <a:latin typeface="Calibri"/>
                <a:ea typeface="Times New Roman"/>
                <a:cs typeface="Times New Roman"/>
              </a:rPr>
              <a:t> air travel, local conveyance and lodging/boarding will have to be arranged and provided for the Assessors, by the company being assessed.</a:t>
            </a:r>
          </a:p>
        </p:txBody>
      </p:sp>
    </p:spTree>
    <p:extLst>
      <p:ext uri="{BB962C8B-B14F-4D97-AF65-F5344CB8AC3E}">
        <p14:creationId xmlns:p14="http://schemas.microsoft.com/office/powerpoint/2010/main" val="342293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 name="Picture 19">
            <a:extLst>
              <a:ext uri="{FF2B5EF4-FFF2-40B4-BE49-F238E27FC236}">
                <a16:creationId xmlns:a16="http://schemas.microsoft.com/office/drawing/2014/main" id="{41B94890-287D-4918-87FC-C77CC5209936}"/>
              </a:ext>
            </a:extLst>
          </p:cNvPr>
          <p:cNvPicPr>
            <a:picLocks/>
          </p:cNvPicPr>
          <p:nvPr/>
        </p:nvPicPr>
        <p:blipFill rotWithShape="1">
          <a:blip r:embed="rId2"/>
          <a:srcRect t="3846" b="3846"/>
          <a:stretch/>
        </p:blipFill>
        <p:spPr>
          <a:xfrm>
            <a:off x="0" y="1"/>
            <a:ext cx="11887200" cy="7110247"/>
          </a:xfrm>
          <a:prstGeom prst="rect">
            <a:avLst/>
          </a:prstGeom>
        </p:spPr>
      </p:pic>
      <p:sp>
        <p:nvSpPr>
          <p:cNvPr id="21" name="Rectangle 20">
            <a:extLst>
              <a:ext uri="{FF2B5EF4-FFF2-40B4-BE49-F238E27FC236}">
                <a16:creationId xmlns:a16="http://schemas.microsoft.com/office/drawing/2014/main" id="{4F4259EA-9518-47A2-9135-64DD33E6E23E}"/>
              </a:ext>
            </a:extLst>
          </p:cNvPr>
          <p:cNvSpPr/>
          <p:nvPr/>
        </p:nvSpPr>
        <p:spPr>
          <a:xfrm>
            <a:off x="0" y="6098461"/>
            <a:ext cx="11887200" cy="995863"/>
          </a:xfrm>
          <a:prstGeom prst="rect">
            <a:avLst/>
          </a:prstGeom>
          <a:solidFill>
            <a:srgbClr val="92D05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865" tIns="61433" rIns="122865" bIns="61433" rtlCol="0" anchor="ctr"/>
          <a:lstStyle/>
          <a:p>
            <a:pPr algn="ctr" defTabSz="1228653" fontAlgn="base">
              <a:spcBef>
                <a:spcPct val="0"/>
              </a:spcBef>
              <a:spcAft>
                <a:spcPct val="0"/>
              </a:spcAft>
            </a:pPr>
            <a:endParaRPr lang="en-US" sz="2400" dirty="0">
              <a:solidFill>
                <a:srgbClr val="FFFFFF"/>
              </a:solidFill>
            </a:endParaRPr>
          </a:p>
        </p:txBody>
      </p:sp>
      <p:sp>
        <p:nvSpPr>
          <p:cNvPr id="22" name="TextBox 21">
            <a:extLst>
              <a:ext uri="{FF2B5EF4-FFF2-40B4-BE49-F238E27FC236}">
                <a16:creationId xmlns:a16="http://schemas.microsoft.com/office/drawing/2014/main" id="{1B930322-D04D-4047-BF73-E77835C13E9A}"/>
              </a:ext>
            </a:extLst>
          </p:cNvPr>
          <p:cNvSpPr txBox="1"/>
          <p:nvPr/>
        </p:nvSpPr>
        <p:spPr>
          <a:xfrm>
            <a:off x="884904" y="6098460"/>
            <a:ext cx="10117394" cy="554953"/>
          </a:xfrm>
          <a:prstGeom prst="rect">
            <a:avLst/>
          </a:prstGeom>
          <a:noFill/>
        </p:spPr>
        <p:txBody>
          <a:bodyPr wrap="square" lIns="122865" tIns="61433" rIns="122865" bIns="61433" rtlCol="0">
            <a:spAutoFit/>
          </a:bodyPr>
          <a:lstStyle/>
          <a:p>
            <a:pPr algn="ctr"/>
            <a:r>
              <a:rPr lang="en-GB" sz="2800" b="1" dirty="0">
                <a:solidFill>
                  <a:srgbClr val="FFFFFF"/>
                </a:solidFill>
                <a:latin typeface="Calibri" panose="020F0502020204030204" pitchFamily="34" charset="0"/>
                <a:cs typeface="Calibri" panose="020F0502020204030204" pitchFamily="34" charset="0"/>
              </a:rPr>
              <a:t>TERMS &amp; CONDITIONS</a:t>
            </a:r>
          </a:p>
        </p:txBody>
      </p:sp>
    </p:spTree>
    <p:extLst>
      <p:ext uri="{BB962C8B-B14F-4D97-AF65-F5344CB8AC3E}">
        <p14:creationId xmlns:p14="http://schemas.microsoft.com/office/powerpoint/2010/main" val="140436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dirty="0"/>
              <a:t>TERMS &amp; conditions</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a:xfrm>
            <a:off x="271465" y="1062182"/>
            <a:ext cx="11051625" cy="5786199"/>
          </a:xfrm>
          <a:prstGeom prst="rect">
            <a:avLst/>
          </a:prstGeom>
        </p:spPr>
        <p:txBody>
          <a:bodyPr wrap="square">
            <a:spAutoFit/>
          </a:bodyPr>
          <a:lstStyle/>
          <a:p>
            <a:pPr marL="342900" lvl="0" indent="-342900" algn="just">
              <a:spcBef>
                <a:spcPts val="1800"/>
              </a:spcBef>
              <a:spcAft>
                <a:spcPts val="0"/>
              </a:spcAft>
              <a:buFont typeface="Symbol"/>
              <a:buChar char=""/>
            </a:pPr>
            <a:r>
              <a:rPr lang="en-US" sz="2000" dirty="0">
                <a:ea typeface="Gill Sans"/>
                <a:cs typeface="Gill Sans"/>
              </a:rPr>
              <a:t>To nominate under the program, the company will have to process the advance 100 % fees (refer the commercials slide) along with the duly signed copy of this Proposal and Self Assessment Docket (SADOC) </a:t>
            </a:r>
            <a:r>
              <a:rPr lang="en-GB" sz="2000" dirty="0">
                <a:ea typeface="Gill Sans"/>
                <a:cs typeface="Gill Sans"/>
              </a:rPr>
              <a:t>to block the dates for assessment</a:t>
            </a:r>
            <a:r>
              <a:rPr lang="en-US" sz="2000" dirty="0">
                <a:ea typeface="Gill Sans"/>
                <a:cs typeface="Gill Sans"/>
              </a:rPr>
              <a:t>.</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All to and fro air travel, local conveyance and lodging/boarding will have to be arranged and provided for the Assessors, by the company being assessed.</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The payment can be made by Demand Draft or </a:t>
            </a:r>
            <a:r>
              <a:rPr lang="en-US" sz="2000" dirty="0" err="1">
                <a:ea typeface="Gill Sans"/>
                <a:cs typeface="Gill Sans"/>
              </a:rPr>
              <a:t>Cheque</a:t>
            </a:r>
            <a:r>
              <a:rPr lang="en-US" sz="2000" dirty="0">
                <a:ea typeface="Gill Sans"/>
                <a:cs typeface="Gill Sans"/>
              </a:rPr>
              <a:t> in </a:t>
            </a:r>
            <a:r>
              <a:rPr lang="en-US" sz="2000" dirty="0" err="1">
                <a:ea typeface="Gill Sans"/>
                <a:cs typeface="Gill Sans"/>
              </a:rPr>
              <a:t>favour</a:t>
            </a:r>
            <a:r>
              <a:rPr lang="en-US" sz="2000" dirty="0">
                <a:ea typeface="Gill Sans"/>
                <a:cs typeface="Gill Sans"/>
              </a:rPr>
              <a:t> of “Frost &amp; Sullivan India Private Limited” payable at Chennai. Payment can also be made by wire transfer (details of the wire transfer shall be shared upon request).</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The Managing Committee of the awards program shall reserve all rights in finalization of the site assessment dates.</a:t>
            </a:r>
          </a:p>
          <a:p>
            <a:pPr marL="342900" lvl="0" indent="-342900" algn="just">
              <a:spcBef>
                <a:spcPts val="1800"/>
              </a:spcBef>
              <a:spcAft>
                <a:spcPts val="0"/>
              </a:spcAft>
              <a:buFont typeface="Symbol"/>
              <a:buChar char=""/>
            </a:pPr>
            <a:r>
              <a:rPr lang="en-US" sz="2000" dirty="0">
                <a:ea typeface="Gill Sans"/>
                <a:cs typeface="Gill Sans"/>
              </a:rPr>
              <a:t>Applicable fees to be paid 100% in advance to block the assessment dates </a:t>
            </a:r>
          </a:p>
          <a:p>
            <a:pPr marL="342900" lvl="0" indent="-342900" algn="just">
              <a:spcBef>
                <a:spcPts val="1800"/>
              </a:spcBef>
              <a:spcAft>
                <a:spcPts val="0"/>
              </a:spcAft>
              <a:buFont typeface="Symbol"/>
              <a:buChar char=""/>
            </a:pPr>
            <a:r>
              <a:rPr lang="en-GB" sz="2000" dirty="0">
                <a:ea typeface="Gill Sans"/>
                <a:cs typeface="Gill Sans"/>
              </a:rPr>
              <a:t>Payment will be d</a:t>
            </a:r>
            <a:r>
              <a:rPr lang="en-GB" sz="2000" dirty="0"/>
              <a:t>ue immediate upon raising tax invoice</a:t>
            </a:r>
            <a:r>
              <a:rPr lang="en-US" sz="2000" dirty="0">
                <a:ea typeface="Gill Sans"/>
                <a:cs typeface="Gill Sans"/>
              </a:rPr>
              <a:t>.</a:t>
            </a:r>
          </a:p>
          <a:p>
            <a:pPr marL="342900" indent="-342900" algn="just">
              <a:spcBef>
                <a:spcPts val="1800"/>
              </a:spcBef>
              <a:buFont typeface="Symbol"/>
              <a:buChar char=""/>
            </a:pPr>
            <a:r>
              <a:rPr lang="en-GB" sz="2000" dirty="0">
                <a:ea typeface="Gill Sans"/>
                <a:cs typeface="Gill Sans"/>
              </a:rPr>
              <a:t>Engagement will commence upon receipt of a signed Letter of Agreement (LOA) and the stipulated payment.</a:t>
            </a:r>
          </a:p>
        </p:txBody>
      </p:sp>
    </p:spTree>
    <p:extLst>
      <p:ext uri="{BB962C8B-B14F-4D97-AF65-F5344CB8AC3E}">
        <p14:creationId xmlns:p14="http://schemas.microsoft.com/office/powerpoint/2010/main" val="33207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B94890-287D-4918-87FC-C77CC5209936}"/>
              </a:ext>
            </a:extLst>
          </p:cNvPr>
          <p:cNvPicPr>
            <a:picLocks/>
          </p:cNvPicPr>
          <p:nvPr/>
        </p:nvPicPr>
        <p:blipFill rotWithShape="1">
          <a:blip r:embed="rId4"/>
          <a:srcRect t="3846" b="3846"/>
          <a:stretch/>
        </p:blipFill>
        <p:spPr>
          <a:xfrm>
            <a:off x="0" y="1"/>
            <a:ext cx="11887200" cy="7078716"/>
          </a:xfrm>
          <a:prstGeom prst="rect">
            <a:avLst/>
          </a:prstGeom>
        </p:spPr>
      </p:pic>
      <p:sp>
        <p:nvSpPr>
          <p:cNvPr id="12" name="Rectangle 11">
            <a:extLst>
              <a:ext uri="{FF2B5EF4-FFF2-40B4-BE49-F238E27FC236}">
                <a16:creationId xmlns:a16="http://schemas.microsoft.com/office/drawing/2014/main" id="{4F4259EA-9518-47A2-9135-64DD33E6E23E}"/>
              </a:ext>
            </a:extLst>
          </p:cNvPr>
          <p:cNvSpPr/>
          <p:nvPr/>
        </p:nvSpPr>
        <p:spPr>
          <a:xfrm>
            <a:off x="0" y="6066929"/>
            <a:ext cx="11887200" cy="995863"/>
          </a:xfrm>
          <a:prstGeom prst="rect">
            <a:avLst/>
          </a:prstGeom>
          <a:solidFill>
            <a:srgbClr val="92D05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865" tIns="61433" rIns="122865" bIns="61433" rtlCol="0" anchor="ctr"/>
          <a:lstStyle/>
          <a:p>
            <a:pPr algn="ctr" defTabSz="1228653" fontAlgn="base">
              <a:spcBef>
                <a:spcPct val="0"/>
              </a:spcBef>
              <a:spcAft>
                <a:spcPct val="0"/>
              </a:spcAft>
            </a:pPr>
            <a:endParaRPr lang="en-US" sz="2400" dirty="0">
              <a:solidFill>
                <a:srgbClr val="FFFFFF"/>
              </a:solidFill>
            </a:endParaRPr>
          </a:p>
        </p:txBody>
      </p:sp>
      <p:sp>
        <p:nvSpPr>
          <p:cNvPr id="13" name="TextBox 12">
            <a:extLst>
              <a:ext uri="{FF2B5EF4-FFF2-40B4-BE49-F238E27FC236}">
                <a16:creationId xmlns:a16="http://schemas.microsoft.com/office/drawing/2014/main" id="{1B930322-D04D-4047-BF73-E77835C13E9A}"/>
              </a:ext>
            </a:extLst>
          </p:cNvPr>
          <p:cNvSpPr txBox="1"/>
          <p:nvPr/>
        </p:nvSpPr>
        <p:spPr>
          <a:xfrm>
            <a:off x="884904" y="6066928"/>
            <a:ext cx="10117394" cy="554953"/>
          </a:xfrm>
          <a:prstGeom prst="rect">
            <a:avLst/>
          </a:prstGeom>
          <a:noFill/>
        </p:spPr>
        <p:txBody>
          <a:bodyPr wrap="square" lIns="122865" tIns="61433" rIns="122865" bIns="61433" rtlCol="0">
            <a:spAutoFit/>
          </a:bodyPr>
          <a:lstStyle/>
          <a:p>
            <a:pPr algn="ctr"/>
            <a:r>
              <a:rPr lang="en-GB" sz="2800" b="1" dirty="0">
                <a:solidFill>
                  <a:srgbClr val="FFFFFF"/>
                </a:solidFill>
                <a:latin typeface="Calibri" panose="020F0502020204030204" pitchFamily="34" charset="0"/>
                <a:cs typeface="Calibri" panose="020F0502020204030204" pitchFamily="34" charset="0"/>
              </a:rPr>
              <a:t>NOMINATION DETAILS</a:t>
            </a:r>
          </a:p>
        </p:txBody>
      </p:sp>
    </p:spTree>
    <p:custDataLst>
      <p:tags r:id="rId1"/>
    </p:custDataLst>
    <p:extLst>
      <p:ext uri="{BB962C8B-B14F-4D97-AF65-F5344CB8AC3E}">
        <p14:creationId xmlns:p14="http://schemas.microsoft.com/office/powerpoint/2010/main" val="140995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2086309117"/>
              </p:ext>
            </p:extLst>
          </p:nvPr>
        </p:nvGraphicFramePr>
        <p:xfrm>
          <a:off x="204188" y="1006009"/>
          <a:ext cx="11127116" cy="1850950"/>
        </p:xfrm>
        <a:graphic>
          <a:graphicData uri="http://schemas.openxmlformats.org/drawingml/2006/table">
            <a:tbl>
              <a:tblPr firstRow="1" bandRow="1">
                <a:tableStyleId>{5C22544A-7EE6-4342-B048-85BDC9FD1C3A}</a:tableStyleId>
              </a:tblPr>
              <a:tblGrid>
                <a:gridCol w="2613737">
                  <a:extLst>
                    <a:ext uri="{9D8B030D-6E8A-4147-A177-3AD203B41FA5}">
                      <a16:colId xmlns:a16="http://schemas.microsoft.com/office/drawing/2014/main" val="20000"/>
                    </a:ext>
                  </a:extLst>
                </a:gridCol>
                <a:gridCol w="8513379">
                  <a:extLst>
                    <a:ext uri="{9D8B030D-6E8A-4147-A177-3AD203B41FA5}">
                      <a16:colId xmlns:a16="http://schemas.microsoft.com/office/drawing/2014/main" val="20001"/>
                    </a:ext>
                  </a:extLst>
                </a:gridCol>
              </a:tblGrid>
              <a:tr h="370190">
                <a:tc>
                  <a:txBody>
                    <a:bodyPr/>
                    <a:lstStyle/>
                    <a:p>
                      <a:r>
                        <a:rPr lang="en-GB" sz="1800" dirty="0"/>
                        <a:t>Company</a:t>
                      </a:r>
                      <a:r>
                        <a:rPr lang="en-GB" sz="1800" baseline="0" dirty="0"/>
                        <a:t> Name</a:t>
                      </a:r>
                      <a:endParaRPr lang="en-IN" sz="1800" dirty="0"/>
                    </a:p>
                  </a:txBody>
                  <a:tcPr/>
                </a:tc>
                <a:tc>
                  <a:txBody>
                    <a:bodyPr/>
                    <a:lstStyle/>
                    <a:p>
                      <a:endParaRPr lang="en-IN" sz="1800" dirty="0"/>
                    </a:p>
                  </a:txBody>
                  <a:tcPr/>
                </a:tc>
                <a:extLst>
                  <a:ext uri="{0D108BD9-81ED-4DB2-BD59-A6C34878D82A}">
                    <a16:rowId xmlns:a16="http://schemas.microsoft.com/office/drawing/2014/main" val="10000"/>
                  </a:ext>
                </a:extLst>
              </a:tr>
              <a:tr h="370190">
                <a:tc>
                  <a:txBody>
                    <a:bodyPr/>
                    <a:lstStyle/>
                    <a:p>
                      <a:r>
                        <a:rPr lang="en-GB" sz="1800" dirty="0"/>
                        <a:t>Nature of Business</a:t>
                      </a:r>
                      <a:endParaRPr lang="en-IN" sz="1800" dirty="0"/>
                    </a:p>
                  </a:txBody>
                  <a:tcPr/>
                </a:tc>
                <a:tc>
                  <a:txBody>
                    <a:bodyPr/>
                    <a:lstStyle/>
                    <a:p>
                      <a:endParaRPr lang="en-IN" sz="1800" dirty="0"/>
                    </a:p>
                  </a:txBody>
                  <a:tcPr/>
                </a:tc>
                <a:extLst>
                  <a:ext uri="{0D108BD9-81ED-4DB2-BD59-A6C34878D82A}">
                    <a16:rowId xmlns:a16="http://schemas.microsoft.com/office/drawing/2014/main" val="10001"/>
                  </a:ext>
                </a:extLst>
              </a:tr>
              <a:tr h="370190">
                <a:tc>
                  <a:txBody>
                    <a:bodyPr/>
                    <a:lstStyle/>
                    <a:p>
                      <a:r>
                        <a:rPr lang="en-GB" sz="1800" dirty="0"/>
                        <a:t>Company GST Number</a:t>
                      </a:r>
                      <a:endParaRPr lang="en-IN" sz="1800" dirty="0"/>
                    </a:p>
                  </a:txBody>
                  <a:tcPr/>
                </a:tc>
                <a:tc>
                  <a:txBody>
                    <a:bodyPr/>
                    <a:lstStyle/>
                    <a:p>
                      <a:endParaRPr lang="en-IN" sz="1800" dirty="0"/>
                    </a:p>
                  </a:txBody>
                  <a:tcPr/>
                </a:tc>
                <a:extLst>
                  <a:ext uri="{0D108BD9-81ED-4DB2-BD59-A6C34878D82A}">
                    <a16:rowId xmlns:a16="http://schemas.microsoft.com/office/drawing/2014/main" val="10002"/>
                  </a:ext>
                </a:extLst>
              </a:tr>
              <a:tr h="370190">
                <a:tc>
                  <a:txBody>
                    <a:bodyPr/>
                    <a:lstStyle/>
                    <a:p>
                      <a:r>
                        <a:rPr lang="en-GB" sz="1800" dirty="0"/>
                        <a:t>TAN Number</a:t>
                      </a:r>
                      <a:endParaRPr lang="en-IN" sz="1800" dirty="0"/>
                    </a:p>
                  </a:txBody>
                  <a:tcPr/>
                </a:tc>
                <a:tc>
                  <a:txBody>
                    <a:bodyPr/>
                    <a:lstStyle/>
                    <a:p>
                      <a:endParaRPr lang="en-IN" sz="1800" dirty="0"/>
                    </a:p>
                  </a:txBody>
                  <a:tcPr/>
                </a:tc>
                <a:extLst>
                  <a:ext uri="{0D108BD9-81ED-4DB2-BD59-A6C34878D82A}">
                    <a16:rowId xmlns:a16="http://schemas.microsoft.com/office/drawing/2014/main" val="910150402"/>
                  </a:ext>
                </a:extLst>
              </a:tr>
              <a:tr h="370190">
                <a:tc>
                  <a:txBody>
                    <a:bodyPr/>
                    <a:lstStyle/>
                    <a:p>
                      <a:r>
                        <a:rPr lang="en-GB" sz="1800" dirty="0"/>
                        <a:t>Address for Billing</a:t>
                      </a:r>
                      <a:endParaRPr lang="en-IN" sz="1800" dirty="0"/>
                    </a:p>
                  </a:txBody>
                  <a:tcPr/>
                </a:tc>
                <a:tc>
                  <a:txBody>
                    <a:bodyPr/>
                    <a:lstStyle/>
                    <a:p>
                      <a:endParaRPr lang="en-IN" sz="1800" dirty="0"/>
                    </a:p>
                  </a:txBody>
                  <a:tcPr/>
                </a:tc>
                <a:extLst>
                  <a:ext uri="{0D108BD9-81ED-4DB2-BD59-A6C34878D82A}">
                    <a16:rowId xmlns:a16="http://schemas.microsoft.com/office/drawing/2014/main" val="10003"/>
                  </a:ext>
                </a:extLst>
              </a:tr>
            </a:tbl>
          </a:graphicData>
        </a:graphic>
      </p:graphicFrame>
      <p:sp>
        <p:nvSpPr>
          <p:cNvPr id="52" name="Title 1"/>
          <p:cNvSpPr txBox="1">
            <a:spLocks/>
          </p:cNvSpPr>
          <p:nvPr/>
        </p:nvSpPr>
        <p:spPr>
          <a:xfrm>
            <a:off x="204188" y="377098"/>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Corporate Recognition : Yes        No              Number of Sites : 2 – 5          6 – 20         21 </a:t>
            </a:r>
            <a:r>
              <a:rPr lang="en-GB" sz="2000" cap="none" dirty="0"/>
              <a:t>and above </a:t>
            </a:r>
            <a:endParaRPr lang="en-GB" sz="2000" dirty="0"/>
          </a:p>
        </p:txBody>
      </p:sp>
      <p:sp>
        <p:nvSpPr>
          <p:cNvPr id="59" name="Title 1"/>
          <p:cNvSpPr txBox="1">
            <a:spLocks/>
          </p:cNvSpPr>
          <p:nvPr/>
        </p:nvSpPr>
        <p:spPr>
          <a:xfrm>
            <a:off x="204188" y="2851651"/>
            <a:ext cx="11132259" cy="202284"/>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US" sz="2000" dirty="0"/>
              <a:t>LIST OF SITES/ campus BEING NOMINATED</a:t>
            </a:r>
            <a:endParaRPr lang="en-IN" sz="2000" dirty="0"/>
          </a:p>
        </p:txBody>
      </p:sp>
      <p:graphicFrame>
        <p:nvGraphicFramePr>
          <p:cNvPr id="7" name="Table 6"/>
          <p:cNvGraphicFramePr>
            <a:graphicFrameLocks noGrp="1"/>
          </p:cNvGraphicFramePr>
          <p:nvPr>
            <p:extLst>
              <p:ext uri="{D42A27DB-BD31-4B8C-83A1-F6EECF244321}">
                <p14:modId xmlns:p14="http://schemas.microsoft.com/office/powerpoint/2010/main" val="3757756356"/>
              </p:ext>
            </p:extLst>
          </p:nvPr>
        </p:nvGraphicFramePr>
        <p:xfrm>
          <a:off x="204188" y="3144275"/>
          <a:ext cx="11132259" cy="3930291"/>
        </p:xfrm>
        <a:graphic>
          <a:graphicData uri="http://schemas.openxmlformats.org/drawingml/2006/table">
            <a:tbl>
              <a:tblPr firstRow="1" bandRow="1">
                <a:tableStyleId>{5C22544A-7EE6-4342-B048-85BDC9FD1C3A}</a:tableStyleId>
              </a:tblPr>
              <a:tblGrid>
                <a:gridCol w="706220">
                  <a:extLst>
                    <a:ext uri="{9D8B030D-6E8A-4147-A177-3AD203B41FA5}">
                      <a16:colId xmlns:a16="http://schemas.microsoft.com/office/drawing/2014/main" val="20000"/>
                    </a:ext>
                  </a:extLst>
                </a:gridCol>
                <a:gridCol w="3645550">
                  <a:extLst>
                    <a:ext uri="{9D8B030D-6E8A-4147-A177-3AD203B41FA5}">
                      <a16:colId xmlns:a16="http://schemas.microsoft.com/office/drawing/2014/main" val="20001"/>
                    </a:ext>
                  </a:extLst>
                </a:gridCol>
                <a:gridCol w="1540042">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68379">
                  <a:extLst>
                    <a:ext uri="{9D8B030D-6E8A-4147-A177-3AD203B41FA5}">
                      <a16:colId xmlns:a16="http://schemas.microsoft.com/office/drawing/2014/main" val="20004"/>
                    </a:ext>
                  </a:extLst>
                </a:gridCol>
                <a:gridCol w="2048068">
                  <a:extLst>
                    <a:ext uri="{9D8B030D-6E8A-4147-A177-3AD203B41FA5}">
                      <a16:colId xmlns:a16="http://schemas.microsoft.com/office/drawing/2014/main" val="1160935852"/>
                    </a:ext>
                  </a:extLst>
                </a:gridCol>
              </a:tblGrid>
              <a:tr h="425960">
                <a:tc gridSpan="5">
                  <a:txBody>
                    <a:bodyPr/>
                    <a:lstStyle/>
                    <a:p>
                      <a:pPr algn="l"/>
                      <a:r>
                        <a:rPr lang="en-GB" sz="1800" dirty="0"/>
                        <a:t>Location Nominations</a:t>
                      </a:r>
                      <a:endParaRPr lang="en-IN" sz="1800" dirty="0"/>
                    </a:p>
                  </a:txBody>
                  <a:tcPr/>
                </a:tc>
                <a:tc hMerge="1">
                  <a:txBody>
                    <a:bodyPr/>
                    <a:lstStyle/>
                    <a:p>
                      <a:endParaRPr lang="en-IN" dirty="0"/>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tc>
                  <a:txBody>
                    <a:bodyPr/>
                    <a:lstStyle/>
                    <a:p>
                      <a:pPr algn="l"/>
                      <a:endParaRPr lang="en-IN" sz="1800" dirty="0"/>
                    </a:p>
                  </a:txBody>
                  <a:tcPr/>
                </a:tc>
                <a:extLst>
                  <a:ext uri="{0D108BD9-81ED-4DB2-BD59-A6C34878D82A}">
                    <a16:rowId xmlns:a16="http://schemas.microsoft.com/office/drawing/2014/main" val="10000"/>
                  </a:ext>
                </a:extLst>
              </a:tr>
              <a:tr h="948571">
                <a:tc>
                  <a:txBody>
                    <a:bodyPr/>
                    <a:lstStyle/>
                    <a:p>
                      <a:pPr algn="ctr"/>
                      <a:endParaRPr lang="en-GB" sz="1800" kern="1200" dirty="0">
                        <a:solidFill>
                          <a:schemeClr val="dk1"/>
                        </a:solidFill>
                        <a:latin typeface="+mn-lt"/>
                        <a:ea typeface="+mn-ea"/>
                        <a:cs typeface="+mn-cs"/>
                      </a:endParaRPr>
                    </a:p>
                    <a:p>
                      <a:pPr algn="ctr"/>
                      <a:r>
                        <a:rPr lang="en-GB" sz="1800" kern="1200" dirty="0">
                          <a:solidFill>
                            <a:schemeClr val="dk1"/>
                          </a:solidFill>
                          <a:latin typeface="+mn-lt"/>
                          <a:ea typeface="+mn-ea"/>
                          <a:cs typeface="+mn-cs"/>
                        </a:rPr>
                        <a:t>Sr. No.</a:t>
                      </a:r>
                      <a:endParaRPr lang="en-IN" sz="1800" kern="1200" dirty="0">
                        <a:solidFill>
                          <a:schemeClr val="dk1"/>
                        </a:solidFill>
                        <a:latin typeface="+mn-lt"/>
                        <a:ea typeface="+mn-ea"/>
                        <a:cs typeface="+mn-cs"/>
                      </a:endParaRPr>
                    </a:p>
                  </a:txBody>
                  <a:tcPr/>
                </a:tc>
                <a:tc>
                  <a:txBody>
                    <a:bodyPr/>
                    <a:lstStyle/>
                    <a:p>
                      <a:pPr algn="ctr">
                        <a:lnSpc>
                          <a:spcPct val="115000"/>
                        </a:lnSpc>
                        <a:spcAft>
                          <a:spcPts val="0"/>
                        </a:spcAft>
                      </a:pPr>
                      <a:r>
                        <a:rPr lang="en-US" sz="1800" kern="1200" dirty="0">
                          <a:solidFill>
                            <a:schemeClr val="dk1"/>
                          </a:solidFill>
                          <a:latin typeface="+mn-lt"/>
                          <a:ea typeface="+mn-ea"/>
                          <a:cs typeface="+mn-cs"/>
                        </a:rPr>
                        <a:t>Site/ Campus </a:t>
                      </a:r>
                    </a:p>
                    <a:p>
                      <a:pPr algn="ctr">
                        <a:lnSpc>
                          <a:spcPct val="115000"/>
                        </a:lnSpc>
                        <a:spcAft>
                          <a:spcPts val="0"/>
                        </a:spcAft>
                      </a:pPr>
                      <a:r>
                        <a:rPr lang="en-US" sz="1800" kern="1200" dirty="0">
                          <a:solidFill>
                            <a:schemeClr val="dk1"/>
                          </a:solidFill>
                          <a:latin typeface="+mn-lt"/>
                          <a:ea typeface="+mn-ea"/>
                          <a:cs typeface="+mn-cs"/>
                        </a:rPr>
                        <a:t>Location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US" sz="1800" kern="1200" dirty="0">
                          <a:solidFill>
                            <a:schemeClr val="dk1"/>
                          </a:solidFill>
                          <a:latin typeface="+mn-lt"/>
                          <a:ea typeface="+mn-ea"/>
                          <a:cs typeface="+mn-cs"/>
                        </a:rPr>
                        <a:t>Sales Turnover</a:t>
                      </a:r>
                      <a:endParaRPr lang="en-IN"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(in INR Cr)</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GB" sz="1800" kern="1200" dirty="0">
                          <a:solidFill>
                            <a:schemeClr val="dk1"/>
                          </a:solidFill>
                          <a:latin typeface="+mn-lt"/>
                          <a:ea typeface="+mn-ea"/>
                          <a:cs typeface="+mn-cs"/>
                        </a:rPr>
                        <a:t>Sustainability Assessment</a:t>
                      </a:r>
                      <a:endParaRPr lang="en-IN"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US" sz="1800" kern="1200" dirty="0">
                          <a:solidFill>
                            <a:schemeClr val="dk1"/>
                          </a:solidFill>
                          <a:latin typeface="+mn-lt"/>
                          <a:ea typeface="+mn-ea"/>
                          <a:cs typeface="+mn-cs"/>
                        </a:rPr>
                        <a:t>Safety Assessment</a:t>
                      </a:r>
                    </a:p>
                    <a:p>
                      <a:pPr algn="ctr">
                        <a:lnSpc>
                          <a:spcPct val="115000"/>
                        </a:lnSpc>
                        <a:spcAft>
                          <a:spcPts val="0"/>
                        </a:spcAft>
                      </a:pPr>
                      <a:r>
                        <a:rPr lang="en-US"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GB" sz="1800" kern="1200" dirty="0">
                          <a:solidFill>
                            <a:schemeClr val="dk1"/>
                          </a:solidFill>
                          <a:latin typeface="+mn-lt"/>
                          <a:ea typeface="+mn-ea"/>
                          <a:cs typeface="+mn-cs"/>
                        </a:rPr>
                        <a:t>Decarbonization &amp; </a:t>
                      </a:r>
                    </a:p>
                    <a:p>
                      <a:pPr algn="ctr">
                        <a:lnSpc>
                          <a:spcPct val="115000"/>
                        </a:lnSpc>
                        <a:spcAft>
                          <a:spcPts val="0"/>
                        </a:spcAft>
                      </a:pPr>
                      <a:r>
                        <a:rPr lang="en-GB" sz="1800" kern="1200" dirty="0">
                          <a:solidFill>
                            <a:schemeClr val="dk1"/>
                          </a:solidFill>
                          <a:latin typeface="+mn-lt"/>
                          <a:ea typeface="+mn-ea"/>
                          <a:cs typeface="+mn-cs"/>
                        </a:rPr>
                        <a:t>Water Index</a:t>
                      </a:r>
                    </a:p>
                    <a:p>
                      <a:pPr algn="ctr">
                        <a:lnSpc>
                          <a:spcPct val="115000"/>
                        </a:lnSpc>
                        <a:spcAft>
                          <a:spcPts val="0"/>
                        </a:spcAft>
                      </a:pPr>
                      <a:r>
                        <a:rPr lang="en-GB"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r h="425960">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a:p>
                  </a:txBody>
                  <a:tcPr/>
                </a:tc>
                <a:tc>
                  <a:txBody>
                    <a:bodyPr/>
                    <a:lstStyle/>
                    <a:p>
                      <a:pPr algn="l"/>
                      <a:endParaRPr lang="en-IN" sz="1800"/>
                    </a:p>
                  </a:txBody>
                  <a:tcPr/>
                </a:tc>
                <a:extLst>
                  <a:ext uri="{0D108BD9-81ED-4DB2-BD59-A6C34878D82A}">
                    <a16:rowId xmlns:a16="http://schemas.microsoft.com/office/drawing/2014/main" val="10002"/>
                  </a:ext>
                </a:extLst>
              </a:tr>
              <a:tr h="425960">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a:p>
                  </a:txBody>
                  <a:tcPr/>
                </a:tc>
                <a:tc>
                  <a:txBody>
                    <a:bodyPr/>
                    <a:lstStyle/>
                    <a:p>
                      <a:pPr algn="l"/>
                      <a:endParaRPr lang="en-IN" sz="1800"/>
                    </a:p>
                  </a:txBody>
                  <a:tcPr/>
                </a:tc>
                <a:extLst>
                  <a:ext uri="{0D108BD9-81ED-4DB2-BD59-A6C34878D82A}">
                    <a16:rowId xmlns:a16="http://schemas.microsoft.com/office/drawing/2014/main" val="10003"/>
                  </a:ext>
                </a:extLst>
              </a:tr>
              <a:tr h="425960">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10004"/>
                  </a:ext>
                </a:extLst>
              </a:tr>
              <a:tr h="425960">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126206835"/>
                  </a:ext>
                </a:extLst>
              </a:tr>
              <a:tr h="425960">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2056598095"/>
                  </a:ext>
                </a:extLst>
              </a:tr>
              <a:tr h="425960">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2499450810"/>
                  </a:ext>
                </a:extLst>
              </a:tr>
            </a:tbl>
          </a:graphicData>
        </a:graphic>
      </p:graphicFrame>
      <p:sp>
        <p:nvSpPr>
          <p:cNvPr id="2" name="Rectangle 1">
            <a:extLst>
              <a:ext uri="{FF2B5EF4-FFF2-40B4-BE49-F238E27FC236}">
                <a16:creationId xmlns:a16="http://schemas.microsoft.com/office/drawing/2014/main" id="{5EF26957-629B-F83F-F3AD-618D447B389A}"/>
              </a:ext>
            </a:extLst>
          </p:cNvPr>
          <p:cNvSpPr/>
          <p:nvPr/>
        </p:nvSpPr>
        <p:spPr>
          <a:xfrm flipH="1">
            <a:off x="3696854" y="475406"/>
            <a:ext cx="239486" cy="144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CC296A2E-A8BD-16AB-C16C-3ADBEB0674CF}"/>
              </a:ext>
            </a:extLst>
          </p:cNvPr>
          <p:cNvSpPr/>
          <p:nvPr/>
        </p:nvSpPr>
        <p:spPr>
          <a:xfrm>
            <a:off x="4463856" y="47475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FCB7AF31-2CEF-9807-CDED-F94432E51220}"/>
              </a:ext>
            </a:extLst>
          </p:cNvPr>
          <p:cNvSpPr/>
          <p:nvPr/>
        </p:nvSpPr>
        <p:spPr>
          <a:xfrm>
            <a:off x="7956522" y="47068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60787D76-0171-85CB-6829-D8B8E773B31E}"/>
              </a:ext>
            </a:extLst>
          </p:cNvPr>
          <p:cNvSpPr/>
          <p:nvPr/>
        </p:nvSpPr>
        <p:spPr>
          <a:xfrm>
            <a:off x="9129188" y="479855"/>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C4ED3E77-7AAD-15D7-EAB9-5D8EAAB501E6}"/>
              </a:ext>
            </a:extLst>
          </p:cNvPr>
          <p:cNvSpPr/>
          <p:nvPr/>
        </p:nvSpPr>
        <p:spPr>
          <a:xfrm>
            <a:off x="10982603" y="47068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itle 1">
            <a:extLst>
              <a:ext uri="{FF2B5EF4-FFF2-40B4-BE49-F238E27FC236}">
                <a16:creationId xmlns:a16="http://schemas.microsoft.com/office/drawing/2014/main" id="{30A4A063-7664-6238-986B-128811493272}"/>
              </a:ext>
            </a:extLst>
          </p:cNvPr>
          <p:cNvSpPr txBox="1">
            <a:spLocks/>
          </p:cNvSpPr>
          <p:nvPr/>
        </p:nvSpPr>
        <p:spPr>
          <a:xfrm>
            <a:off x="191698" y="664408"/>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Company details</a:t>
            </a:r>
          </a:p>
        </p:txBody>
      </p:sp>
    </p:spTree>
    <p:extLst>
      <p:ext uri="{BB962C8B-B14F-4D97-AF65-F5344CB8AC3E}">
        <p14:creationId xmlns:p14="http://schemas.microsoft.com/office/powerpoint/2010/main" val="8382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404569"/>
          </a:xfrm>
        </p:spPr>
        <p:txBody>
          <a:bodyPr/>
          <a:lstStyle/>
          <a:p>
            <a:r>
              <a:rPr lang="en-GB" dirty="0"/>
              <a:t>Contact details</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1346015014"/>
              </p:ext>
            </p:extLst>
          </p:nvPr>
        </p:nvGraphicFramePr>
        <p:xfrm>
          <a:off x="268014" y="977453"/>
          <a:ext cx="11303876" cy="5880546"/>
        </p:xfrm>
        <a:graphic>
          <a:graphicData uri="http://schemas.openxmlformats.org/drawingml/2006/table">
            <a:tbl>
              <a:tblPr firstRow="1" firstCol="1" bandRow="1">
                <a:tableStyleId>{5C22544A-7EE6-4342-B048-85BDC9FD1C3A}</a:tableStyleId>
              </a:tblPr>
              <a:tblGrid>
                <a:gridCol w="5376569">
                  <a:extLst>
                    <a:ext uri="{9D8B030D-6E8A-4147-A177-3AD203B41FA5}">
                      <a16:colId xmlns:a16="http://schemas.microsoft.com/office/drawing/2014/main" val="20000"/>
                    </a:ext>
                  </a:extLst>
                </a:gridCol>
                <a:gridCol w="5927307">
                  <a:extLst>
                    <a:ext uri="{9D8B030D-6E8A-4147-A177-3AD203B41FA5}">
                      <a16:colId xmlns:a16="http://schemas.microsoft.com/office/drawing/2014/main" val="20001"/>
                    </a:ext>
                  </a:extLst>
                </a:gridCol>
              </a:tblGrid>
              <a:tr h="653394">
                <a:tc gridSpan="2">
                  <a:txBody>
                    <a:bodyPr/>
                    <a:lstStyle/>
                    <a:p>
                      <a:pPr algn="l">
                        <a:lnSpc>
                          <a:spcPct val="115000"/>
                        </a:lnSpc>
                        <a:spcAft>
                          <a:spcPts val="0"/>
                        </a:spcAft>
                      </a:pPr>
                      <a:r>
                        <a:rPr lang="en-US" sz="2000" dirty="0">
                          <a:effectLst/>
                        </a:rPr>
                        <a:t>Point of Contact for Correspondence:</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0"/>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Hand Phone:</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653394">
                <a:tc gridSpan="2">
                  <a:txBody>
                    <a:bodyPr/>
                    <a:lstStyle/>
                    <a:p>
                      <a:pPr algn="l">
                        <a:lnSpc>
                          <a:spcPct val="115000"/>
                        </a:lnSpc>
                        <a:spcAft>
                          <a:spcPts val="0"/>
                        </a:spcAft>
                      </a:pPr>
                      <a:r>
                        <a:rPr lang="en-US" sz="2000" dirty="0">
                          <a:effectLst/>
                        </a:rPr>
                        <a:t>Name of the Senior Most Official in the Company:</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3"/>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Hand Phone:</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653394">
                <a:tc gridSpan="2">
                  <a:txBody>
                    <a:bodyPr/>
                    <a:lstStyle/>
                    <a:p>
                      <a:pPr algn="l">
                        <a:lnSpc>
                          <a:spcPct val="115000"/>
                        </a:lnSpc>
                        <a:spcAft>
                          <a:spcPts val="0"/>
                        </a:spcAft>
                      </a:pPr>
                      <a:r>
                        <a:rPr lang="en-US" sz="2000" dirty="0">
                          <a:effectLst/>
                        </a:rPr>
                        <a:t>Name of the Authorizing Official:</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6"/>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dirty="0">
                          <a:effectLst/>
                        </a:rPr>
                        <a:t>Hand Phone:</a:t>
                      </a:r>
                      <a:endParaRPr lang="en-IN" sz="20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236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B94890-287D-4918-87FC-C77CC5209936}"/>
              </a:ext>
            </a:extLst>
          </p:cNvPr>
          <p:cNvPicPr>
            <a:picLocks/>
          </p:cNvPicPr>
          <p:nvPr/>
        </p:nvPicPr>
        <p:blipFill rotWithShape="1">
          <a:blip r:embed="rId4"/>
          <a:srcRect t="3846" b="3846"/>
          <a:stretch/>
        </p:blipFill>
        <p:spPr>
          <a:xfrm>
            <a:off x="0" y="0"/>
            <a:ext cx="11887200" cy="7110248"/>
          </a:xfrm>
          <a:prstGeom prst="rect">
            <a:avLst/>
          </a:prstGeom>
        </p:spPr>
      </p:pic>
      <p:sp>
        <p:nvSpPr>
          <p:cNvPr id="12" name="Rectangle 11">
            <a:extLst>
              <a:ext uri="{FF2B5EF4-FFF2-40B4-BE49-F238E27FC236}">
                <a16:creationId xmlns:a16="http://schemas.microsoft.com/office/drawing/2014/main" id="{4F4259EA-9518-47A2-9135-64DD33E6E23E}"/>
              </a:ext>
            </a:extLst>
          </p:cNvPr>
          <p:cNvSpPr/>
          <p:nvPr/>
        </p:nvSpPr>
        <p:spPr>
          <a:xfrm>
            <a:off x="0" y="6082695"/>
            <a:ext cx="11887200" cy="995863"/>
          </a:xfrm>
          <a:prstGeom prst="rect">
            <a:avLst/>
          </a:prstGeom>
          <a:solidFill>
            <a:srgbClr val="92D05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865" tIns="61433" rIns="122865" bIns="61433" rtlCol="0" anchor="ctr"/>
          <a:lstStyle/>
          <a:p>
            <a:pPr algn="ctr" defTabSz="1228653" fontAlgn="base">
              <a:spcBef>
                <a:spcPct val="0"/>
              </a:spcBef>
              <a:spcAft>
                <a:spcPct val="0"/>
              </a:spcAft>
            </a:pPr>
            <a:endParaRPr lang="en-US" sz="2400" dirty="0">
              <a:solidFill>
                <a:srgbClr val="FFFFFF"/>
              </a:solidFill>
            </a:endParaRPr>
          </a:p>
        </p:txBody>
      </p:sp>
      <p:sp>
        <p:nvSpPr>
          <p:cNvPr id="13" name="TextBox 12">
            <a:extLst>
              <a:ext uri="{FF2B5EF4-FFF2-40B4-BE49-F238E27FC236}">
                <a16:creationId xmlns:a16="http://schemas.microsoft.com/office/drawing/2014/main" id="{1B930322-D04D-4047-BF73-E77835C13E9A}"/>
              </a:ext>
            </a:extLst>
          </p:cNvPr>
          <p:cNvSpPr txBox="1"/>
          <p:nvPr/>
        </p:nvSpPr>
        <p:spPr>
          <a:xfrm>
            <a:off x="884904" y="6082694"/>
            <a:ext cx="10117394" cy="554953"/>
          </a:xfrm>
          <a:prstGeom prst="rect">
            <a:avLst/>
          </a:prstGeom>
          <a:noFill/>
        </p:spPr>
        <p:txBody>
          <a:bodyPr wrap="square" lIns="122865" tIns="61433" rIns="122865" bIns="61433" rtlCol="0">
            <a:spAutoFit/>
          </a:bodyPr>
          <a:lstStyle/>
          <a:p>
            <a:pPr algn="ctr"/>
            <a:r>
              <a:rPr lang="en-GB" sz="2800" b="1" dirty="0">
                <a:solidFill>
                  <a:srgbClr val="FFFFFF"/>
                </a:solidFill>
                <a:latin typeface="Calibri" panose="020F0502020204030204" pitchFamily="34" charset="0"/>
                <a:cs typeface="Calibri" panose="020F0502020204030204" pitchFamily="34" charset="0"/>
              </a:rPr>
              <a:t>AGREEMENT &amp; DECLARATION</a:t>
            </a:r>
          </a:p>
        </p:txBody>
      </p:sp>
    </p:spTree>
    <p:custDataLst>
      <p:tags r:id="rId1"/>
    </p:custDataLst>
    <p:extLst>
      <p:ext uri="{BB962C8B-B14F-4D97-AF65-F5344CB8AC3E}">
        <p14:creationId xmlns:p14="http://schemas.microsoft.com/office/powerpoint/2010/main" val="707641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uq7TGmueLaQm.mh7GfH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Frost New color scheme">
      <a:dk1>
        <a:srgbClr val="000000"/>
      </a:dk1>
      <a:lt1>
        <a:sysClr val="window" lastClr="FFFFFF"/>
      </a:lt1>
      <a:dk2>
        <a:srgbClr val="17426B"/>
      </a:dk2>
      <a:lt2>
        <a:srgbClr val="BFBFBF"/>
      </a:lt2>
      <a:accent1>
        <a:srgbClr val="00B0F0"/>
      </a:accent1>
      <a:accent2>
        <a:srgbClr val="1582C5"/>
      </a:accent2>
      <a:accent3>
        <a:srgbClr val="F26722"/>
      </a:accent3>
      <a:accent4>
        <a:srgbClr val="F7913D"/>
      </a:accent4>
      <a:accent5>
        <a:srgbClr val="64B7CE"/>
      </a:accent5>
      <a:accent6>
        <a:srgbClr val="7F7F7F"/>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A100C2024ED34DAF504D6B705C2609" ma:contentTypeVersion="13" ma:contentTypeDescription="Create a new document." ma:contentTypeScope="" ma:versionID="1ac85d076021c6464127605fc6711084">
  <xsd:schema xmlns:xsd="http://www.w3.org/2001/XMLSchema" xmlns:xs="http://www.w3.org/2001/XMLSchema" xmlns:p="http://schemas.microsoft.com/office/2006/metadata/properties" xmlns:ns2="03c4abf3-1089-4224-b931-2073cc74b2de" xmlns:ns3="850598b2-4da0-41c1-8133-9ff06ad1c481" targetNamespace="http://schemas.microsoft.com/office/2006/metadata/properties" ma:root="true" ma:fieldsID="3b91e37a9a34fd686e418938bca70b2a" ns2:_="" ns3:_="">
    <xsd:import namespace="03c4abf3-1089-4224-b931-2073cc74b2de"/>
    <xsd:import namespace="850598b2-4da0-41c1-8133-9ff06ad1c48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4abf3-1089-4224-b931-2073cc74b2d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1354d71-b34c-472b-b9cc-62ff83ca826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0598b2-4da0-41c1-8133-9ff06ad1c48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eaaf818-09ec-46ab-b969-5e51f72e3b2a}" ma:internalName="TaxCatchAll" ma:showField="CatchAllData" ma:web="850598b2-4da0-41c1-8133-9ff06ad1c4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0598b2-4da0-41c1-8133-9ff06ad1c481" xsi:nil="true"/>
    <lcf76f155ced4ddcb4097134ff3c332f xmlns="03c4abf3-1089-4224-b931-2073cc74b2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36D5A7-11D9-46C1-86A5-2A7FCE66CFFA}"/>
</file>

<file path=customXml/itemProps2.xml><?xml version="1.0" encoding="utf-8"?>
<ds:datastoreItem xmlns:ds="http://schemas.openxmlformats.org/officeDocument/2006/customXml" ds:itemID="{7C78F15A-F4EF-444B-8A9A-1CF16E0B6A42}"/>
</file>

<file path=customXml/itemProps3.xml><?xml version="1.0" encoding="utf-8"?>
<ds:datastoreItem xmlns:ds="http://schemas.openxmlformats.org/officeDocument/2006/customXml" ds:itemID="{607AF764-D28A-495E-ACB0-CB70EE94DA3E}"/>
</file>

<file path=docProps/app.xml><?xml version="1.0" encoding="utf-8"?>
<Properties xmlns="http://schemas.openxmlformats.org/officeDocument/2006/extended-properties" xmlns:vt="http://schemas.openxmlformats.org/officeDocument/2006/docPropsVTypes">
  <TotalTime>58831</TotalTime>
  <Words>669</Words>
  <Application>Microsoft Office PowerPoint</Application>
  <PresentationFormat>Custom</PresentationFormat>
  <Paragraphs>108</Paragraphs>
  <Slides>11</Slides>
  <Notes>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21" baseType="lpstr">
      <vt:lpstr>Arial</vt:lpstr>
      <vt:lpstr>Calibri</vt:lpstr>
      <vt:lpstr>Gill Sans</vt:lpstr>
      <vt:lpstr>Symbol</vt:lpstr>
      <vt:lpstr>Times New Roman</vt:lpstr>
      <vt:lpstr>Wingdings</vt:lpstr>
      <vt:lpstr>Office Theme</vt:lpstr>
      <vt:lpstr>Custom Design</vt:lpstr>
      <vt:lpstr>1_Custom Design</vt:lpstr>
      <vt:lpstr>think-cell Slide</vt:lpstr>
      <vt:lpstr>PowerPoint Presentation</vt:lpstr>
      <vt:lpstr>PowerPoint Presentation</vt:lpstr>
      <vt:lpstr>Commercials</vt:lpstr>
      <vt:lpstr>PowerPoint Presentation</vt:lpstr>
      <vt:lpstr>TERMS &amp; conditions</vt:lpstr>
      <vt:lpstr>PowerPoint Presentation</vt:lpstr>
      <vt:lpstr>PowerPoint Presentation</vt:lpstr>
      <vt:lpstr>Contact details</vt:lpstr>
      <vt:lpstr>PowerPoint Presentation</vt:lpstr>
      <vt:lpstr>Agreement &amp; Declaration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Liberty Hodges</dc:creator>
  <cp:lastModifiedBy>Apoorv Anand</cp:lastModifiedBy>
  <cp:revision>824</cp:revision>
  <cp:lastPrinted>2020-09-08T12:28:45Z</cp:lastPrinted>
  <dcterms:created xsi:type="dcterms:W3CDTF">2019-12-12T16:10:31Z</dcterms:created>
  <dcterms:modified xsi:type="dcterms:W3CDTF">2024-12-11T05:32:27Z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0x0101004BA100C2024ED34DAF504D6B705C2609</vt:lpwstr>
  </property>
</Properties>
</file>