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65.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2"/>
    <p:sldMasterId id="2147483987" r:id="rId3"/>
    <p:sldMasterId id="2147483989" r:id="rId4"/>
    <p:sldMasterId id="2147483996" r:id="rId5"/>
    <p:sldMasterId id="2147484026" r:id="rId6"/>
    <p:sldMasterId id="2147484070" r:id="rId7"/>
    <p:sldMasterId id="2147484125" r:id="rId8"/>
    <p:sldMasterId id="2147484163" r:id="rId9"/>
    <p:sldMasterId id="2147484169" r:id="rId10"/>
    <p:sldMasterId id="2147484175" r:id="rId11"/>
  </p:sldMasterIdLst>
  <p:notesMasterIdLst>
    <p:notesMasterId r:id="rId27"/>
  </p:notesMasterIdLst>
  <p:handoutMasterIdLst>
    <p:handoutMasterId r:id="rId28"/>
  </p:handoutMasterIdLst>
  <p:sldIdLst>
    <p:sldId id="4654" r:id="rId12"/>
    <p:sldId id="348" r:id="rId13"/>
    <p:sldId id="4660" r:id="rId14"/>
    <p:sldId id="4667" r:id="rId15"/>
    <p:sldId id="447" r:id="rId16"/>
    <p:sldId id="4668" r:id="rId17"/>
    <p:sldId id="4661" r:id="rId18"/>
    <p:sldId id="4669" r:id="rId19"/>
    <p:sldId id="450" r:id="rId20"/>
    <p:sldId id="4670" r:id="rId21"/>
    <p:sldId id="4662" r:id="rId22"/>
    <p:sldId id="4671" r:id="rId23"/>
    <p:sldId id="363" r:id="rId24"/>
    <p:sldId id="364" r:id="rId25"/>
    <p:sldId id="399" r:id="rId26"/>
  </p:sldIdLst>
  <p:sldSz cx="11887200" cy="7315200"/>
  <p:notesSz cx="7077075" cy="9363075"/>
  <p:custDataLst>
    <p:tags r:id="rId29"/>
  </p:custDataLst>
  <p:defaultTextStyle>
    <a:defPPr>
      <a:defRPr lang="en-US"/>
    </a:defPPr>
    <a:lvl1pPr marL="0" algn="l" defTabSz="1097236" rtl="0" eaLnBrk="1" latinLnBrk="0" hangingPunct="1">
      <a:defRPr sz="2200" kern="1200">
        <a:solidFill>
          <a:schemeClr val="tx1"/>
        </a:solidFill>
        <a:latin typeface="+mn-lt"/>
        <a:ea typeface="+mn-ea"/>
        <a:cs typeface="+mn-cs"/>
      </a:defRPr>
    </a:lvl1pPr>
    <a:lvl2pPr marL="548618" algn="l" defTabSz="1097236" rtl="0" eaLnBrk="1" latinLnBrk="0" hangingPunct="1">
      <a:defRPr sz="2200" kern="1200">
        <a:solidFill>
          <a:schemeClr val="tx1"/>
        </a:solidFill>
        <a:latin typeface="+mn-lt"/>
        <a:ea typeface="+mn-ea"/>
        <a:cs typeface="+mn-cs"/>
      </a:defRPr>
    </a:lvl2pPr>
    <a:lvl3pPr marL="1097236" algn="l" defTabSz="1097236" rtl="0" eaLnBrk="1" latinLnBrk="0" hangingPunct="1">
      <a:defRPr sz="2200" kern="1200">
        <a:solidFill>
          <a:schemeClr val="tx1"/>
        </a:solidFill>
        <a:latin typeface="+mn-lt"/>
        <a:ea typeface="+mn-ea"/>
        <a:cs typeface="+mn-cs"/>
      </a:defRPr>
    </a:lvl3pPr>
    <a:lvl4pPr marL="1645854" algn="l" defTabSz="1097236" rtl="0" eaLnBrk="1" latinLnBrk="0" hangingPunct="1">
      <a:defRPr sz="2200" kern="1200">
        <a:solidFill>
          <a:schemeClr val="tx1"/>
        </a:solidFill>
        <a:latin typeface="+mn-lt"/>
        <a:ea typeface="+mn-ea"/>
        <a:cs typeface="+mn-cs"/>
      </a:defRPr>
    </a:lvl4pPr>
    <a:lvl5pPr marL="2194472" algn="l" defTabSz="1097236" rtl="0" eaLnBrk="1" latinLnBrk="0" hangingPunct="1">
      <a:defRPr sz="2200" kern="1200">
        <a:solidFill>
          <a:schemeClr val="tx1"/>
        </a:solidFill>
        <a:latin typeface="+mn-lt"/>
        <a:ea typeface="+mn-ea"/>
        <a:cs typeface="+mn-cs"/>
      </a:defRPr>
    </a:lvl5pPr>
    <a:lvl6pPr marL="2743091" algn="l" defTabSz="1097236" rtl="0" eaLnBrk="1" latinLnBrk="0" hangingPunct="1">
      <a:defRPr sz="2200" kern="1200">
        <a:solidFill>
          <a:schemeClr val="tx1"/>
        </a:solidFill>
        <a:latin typeface="+mn-lt"/>
        <a:ea typeface="+mn-ea"/>
        <a:cs typeface="+mn-cs"/>
      </a:defRPr>
    </a:lvl6pPr>
    <a:lvl7pPr marL="3291708" algn="l" defTabSz="1097236" rtl="0" eaLnBrk="1" latinLnBrk="0" hangingPunct="1">
      <a:defRPr sz="2200" kern="1200">
        <a:solidFill>
          <a:schemeClr val="tx1"/>
        </a:solidFill>
        <a:latin typeface="+mn-lt"/>
        <a:ea typeface="+mn-ea"/>
        <a:cs typeface="+mn-cs"/>
      </a:defRPr>
    </a:lvl7pPr>
    <a:lvl8pPr marL="3840326" algn="l" defTabSz="1097236" rtl="0" eaLnBrk="1" latinLnBrk="0" hangingPunct="1">
      <a:defRPr sz="2200" kern="1200">
        <a:solidFill>
          <a:schemeClr val="tx1"/>
        </a:solidFill>
        <a:latin typeface="+mn-lt"/>
        <a:ea typeface="+mn-ea"/>
        <a:cs typeface="+mn-cs"/>
      </a:defRPr>
    </a:lvl8pPr>
    <a:lvl9pPr marL="4388945" algn="l" defTabSz="109723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6">
          <p15:clr>
            <a:srgbClr val="A4A3A4"/>
          </p15:clr>
        </p15:guide>
        <p15:guide id="2" pos="3744">
          <p15:clr>
            <a:srgbClr val="A4A3A4"/>
          </p15:clr>
        </p15:guide>
        <p15:guide id="3" pos="200">
          <p15:clr>
            <a:srgbClr val="A4A3A4"/>
          </p15:clr>
        </p15:guide>
        <p15:guide id="4" orient="horz" pos="4399">
          <p15:clr>
            <a:srgbClr val="A4A3A4"/>
          </p15:clr>
        </p15:guide>
        <p15:guide id="5" orient="horz" pos="559">
          <p15:clr>
            <a:srgbClr val="A4A3A4"/>
          </p15:clr>
        </p15:guide>
        <p15:guide id="6" orient="horz" pos="768">
          <p15:clr>
            <a:srgbClr val="A4A3A4"/>
          </p15:clr>
        </p15:guide>
        <p15:guide id="7" pos="172">
          <p15:clr>
            <a:srgbClr val="A4A3A4"/>
          </p15:clr>
        </p15:guide>
        <p15:guide id="8" pos="7315">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0" userDrawn="1">
          <p15:clr>
            <a:srgbClr val="A4A3A4"/>
          </p15:clr>
        </p15:guide>
        <p15:guide id="3" orient="horz" pos="2949" userDrawn="1">
          <p15:clr>
            <a:srgbClr val="A4A3A4"/>
          </p15:clr>
        </p15:guide>
        <p15:guide id="4"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9CC"/>
    <a:srgbClr val="008000"/>
    <a:srgbClr val="17426B"/>
    <a:srgbClr val="D6ECD0"/>
    <a:srgbClr val="FF9933"/>
    <a:srgbClr val="C3E4BA"/>
    <a:srgbClr val="FFDA8F"/>
    <a:srgbClr val="87C874"/>
    <a:srgbClr val="FFA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5316F-523A-4E18-8C4A-F6EDFB9669AF}" v="16" dt="2025-05-02T06:24:27.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3907" autoAdjust="0"/>
  </p:normalViewPr>
  <p:slideViewPr>
    <p:cSldViewPr snapToGrid="0">
      <p:cViewPr varScale="1">
        <p:scale>
          <a:sx n="55" d="100"/>
          <a:sy n="55" d="100"/>
        </p:scale>
        <p:origin x="1456" y="48"/>
      </p:cViewPr>
      <p:guideLst>
        <p:guide orient="horz" pos="2316"/>
        <p:guide pos="3744"/>
        <p:guide pos="200"/>
        <p:guide orient="horz" pos="4399"/>
        <p:guide orient="horz" pos="559"/>
        <p:guide orient="horz" pos="768"/>
        <p:guide pos="172"/>
        <p:guide pos="7315"/>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816" y="-78"/>
      </p:cViewPr>
      <p:guideLst>
        <p:guide orient="horz" pos="2926"/>
        <p:guide pos="220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microsoft.com/office/2016/11/relationships/changesInfo" Target="changesInfos/changesInfo1.xml"/><Relationship Id="rId7" Type="http://schemas.openxmlformats.org/officeDocument/2006/relationships/slideMaster" Target="slideMasters/slideMaster6.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38" Type="http://schemas.openxmlformats.org/officeDocument/2006/relationships/customXml" Target="../customXml/item4.xml"/><Relationship Id="rId2" Type="http://schemas.openxmlformats.org/officeDocument/2006/relationships/slideMaster" Target="slideMasters/slideMaster1.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Master" Target="slideMasters/slideMaster4.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36" Type="http://schemas.openxmlformats.org/officeDocument/2006/relationships/customXml" Target="../customXml/item2.xml"/><Relationship Id="rId10" Type="http://schemas.openxmlformats.org/officeDocument/2006/relationships/slideMaster" Target="slideMasters/slideMaster9.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7.xml"/><Relationship Id="rId3"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oorv Anand" userId="a3ae0d09-afa7-452b-af68-fec15c725c05" providerId="ADAL" clId="{7868EF8A-14A4-4A96-8F94-46544DF9BB6A}"/>
    <pc:docChg chg="undo redo custSel addSld delSld modSld">
      <pc:chgData name="Apoorv Anand" userId="a3ae0d09-afa7-452b-af68-fec15c725c05" providerId="ADAL" clId="{7868EF8A-14A4-4A96-8F94-46544DF9BB6A}" dt="2025-04-21T10:27:53.408" v="409" actId="20577"/>
      <pc:docMkLst>
        <pc:docMk/>
      </pc:docMkLst>
      <pc:sldChg chg="del">
        <pc:chgData name="Apoorv Anand" userId="a3ae0d09-afa7-452b-af68-fec15c725c05" providerId="ADAL" clId="{7868EF8A-14A4-4A96-8F94-46544DF9BB6A}" dt="2025-04-21T10:11:24.821" v="95" actId="47"/>
        <pc:sldMkLst>
          <pc:docMk/>
          <pc:sldMk cId="676764004" sldId="347"/>
        </pc:sldMkLst>
      </pc:sldChg>
      <pc:sldChg chg="addSp delSp modSp mod">
        <pc:chgData name="Apoorv Anand" userId="a3ae0d09-afa7-452b-af68-fec15c725c05" providerId="ADAL" clId="{7868EF8A-14A4-4A96-8F94-46544DF9BB6A}" dt="2025-04-21T10:21:22.040" v="322" actId="255"/>
        <pc:sldMkLst>
          <pc:docMk/>
          <pc:sldMk cId="2955218309" sldId="348"/>
        </pc:sldMkLst>
        <pc:spChg chg="add del mod">
          <ac:chgData name="Apoorv Anand" userId="a3ae0d09-afa7-452b-af68-fec15c725c05" providerId="ADAL" clId="{7868EF8A-14A4-4A96-8F94-46544DF9BB6A}" dt="2025-04-21T10:12:06.295" v="107" actId="20577"/>
          <ac:spMkLst>
            <pc:docMk/>
            <pc:sldMk cId="2955218309" sldId="348"/>
            <ac:spMk id="6" creationId="{00000000-0000-0000-0000-000000000000}"/>
          </ac:spMkLst>
        </pc:spChg>
        <pc:spChg chg="add del mod">
          <ac:chgData name="Apoorv Anand" userId="a3ae0d09-afa7-452b-af68-fec15c725c05" providerId="ADAL" clId="{7868EF8A-14A4-4A96-8F94-46544DF9BB6A}" dt="2025-04-21T10:21:22.040" v="322" actId="255"/>
          <ac:spMkLst>
            <pc:docMk/>
            <pc:sldMk cId="2955218309" sldId="348"/>
            <ac:spMk id="20" creationId="{00000000-0000-0000-0000-000000000000}"/>
          </ac:spMkLst>
        </pc:spChg>
        <pc:spChg chg="mod">
          <ac:chgData name="Apoorv Anand" userId="a3ae0d09-afa7-452b-af68-fec15c725c05" providerId="ADAL" clId="{7868EF8A-14A4-4A96-8F94-46544DF9BB6A}" dt="2025-04-21T10:16:21.839" v="152" actId="1036"/>
          <ac:spMkLst>
            <pc:docMk/>
            <pc:sldMk cId="2955218309" sldId="348"/>
            <ac:spMk id="40" creationId="{00000000-0000-0000-0000-000000000000}"/>
          </ac:spMkLst>
        </pc:spChg>
        <pc:spChg chg="mod">
          <ac:chgData name="Apoorv Anand" userId="a3ae0d09-afa7-452b-af68-fec15c725c05" providerId="ADAL" clId="{7868EF8A-14A4-4A96-8F94-46544DF9BB6A}" dt="2025-04-21T10:16:21.839" v="152" actId="1036"/>
          <ac:spMkLst>
            <pc:docMk/>
            <pc:sldMk cId="2955218309" sldId="348"/>
            <ac:spMk id="41" creationId="{00000000-0000-0000-0000-000000000000}"/>
          </ac:spMkLst>
        </pc:spChg>
        <pc:spChg chg="mod">
          <ac:chgData name="Apoorv Anand" userId="a3ae0d09-afa7-452b-af68-fec15c725c05" providerId="ADAL" clId="{7868EF8A-14A4-4A96-8F94-46544DF9BB6A}" dt="2025-04-21T10:16:21.839" v="152" actId="1036"/>
          <ac:spMkLst>
            <pc:docMk/>
            <pc:sldMk cId="2955218309" sldId="348"/>
            <ac:spMk id="43" creationId="{00000000-0000-0000-0000-000000000000}"/>
          </ac:spMkLst>
        </pc:spChg>
        <pc:spChg chg="mod">
          <ac:chgData name="Apoorv Anand" userId="a3ae0d09-afa7-452b-af68-fec15c725c05" providerId="ADAL" clId="{7868EF8A-14A4-4A96-8F94-46544DF9BB6A}" dt="2025-04-21T10:16:24.604" v="155" actId="255"/>
          <ac:spMkLst>
            <pc:docMk/>
            <pc:sldMk cId="2955218309" sldId="348"/>
            <ac:spMk id="49" creationId="{00000000-0000-0000-0000-000000000000}"/>
          </ac:spMkLst>
        </pc:spChg>
      </pc:sldChg>
      <pc:sldChg chg="del">
        <pc:chgData name="Apoorv Anand" userId="a3ae0d09-afa7-452b-af68-fec15c725c05" providerId="ADAL" clId="{7868EF8A-14A4-4A96-8F94-46544DF9BB6A}" dt="2025-04-21T10:12:12.724" v="108" actId="47"/>
        <pc:sldMkLst>
          <pc:docMk/>
          <pc:sldMk cId="2565974364" sldId="349"/>
        </pc:sldMkLst>
      </pc:sldChg>
      <pc:sldChg chg="del">
        <pc:chgData name="Apoorv Anand" userId="a3ae0d09-afa7-452b-af68-fec15c725c05" providerId="ADAL" clId="{7868EF8A-14A4-4A96-8F94-46544DF9BB6A}" dt="2025-04-21T10:12:14.283" v="109" actId="47"/>
        <pc:sldMkLst>
          <pc:docMk/>
          <pc:sldMk cId="4231889441" sldId="350"/>
        </pc:sldMkLst>
      </pc:sldChg>
      <pc:sldChg chg="del">
        <pc:chgData name="Apoorv Anand" userId="a3ae0d09-afa7-452b-af68-fec15c725c05" providerId="ADAL" clId="{7868EF8A-14A4-4A96-8F94-46544DF9BB6A}" dt="2025-04-21T10:12:15.092" v="110" actId="47"/>
        <pc:sldMkLst>
          <pc:docMk/>
          <pc:sldMk cId="1183340213" sldId="351"/>
        </pc:sldMkLst>
      </pc:sldChg>
      <pc:sldChg chg="del">
        <pc:chgData name="Apoorv Anand" userId="a3ae0d09-afa7-452b-af68-fec15c725c05" providerId="ADAL" clId="{7868EF8A-14A4-4A96-8F94-46544DF9BB6A}" dt="2025-04-21T10:12:15.887" v="111" actId="47"/>
        <pc:sldMkLst>
          <pc:docMk/>
          <pc:sldMk cId="3846340441" sldId="352"/>
        </pc:sldMkLst>
      </pc:sldChg>
      <pc:sldChg chg="del">
        <pc:chgData name="Apoorv Anand" userId="a3ae0d09-afa7-452b-af68-fec15c725c05" providerId="ADAL" clId="{7868EF8A-14A4-4A96-8F94-46544DF9BB6A}" dt="2025-04-21T10:12:16.703" v="112" actId="47"/>
        <pc:sldMkLst>
          <pc:docMk/>
          <pc:sldMk cId="879859908" sldId="353"/>
        </pc:sldMkLst>
      </pc:sldChg>
      <pc:sldChg chg="del">
        <pc:chgData name="Apoorv Anand" userId="a3ae0d09-afa7-452b-af68-fec15c725c05" providerId="ADAL" clId="{7868EF8A-14A4-4A96-8F94-46544DF9BB6A}" dt="2025-04-21T10:12:17.355" v="113" actId="47"/>
        <pc:sldMkLst>
          <pc:docMk/>
          <pc:sldMk cId="4286888806" sldId="354"/>
        </pc:sldMkLst>
      </pc:sldChg>
      <pc:sldChg chg="del">
        <pc:chgData name="Apoorv Anand" userId="a3ae0d09-afa7-452b-af68-fec15c725c05" providerId="ADAL" clId="{7868EF8A-14A4-4A96-8F94-46544DF9BB6A}" dt="2025-04-21T10:12:18.442" v="114" actId="47"/>
        <pc:sldMkLst>
          <pc:docMk/>
          <pc:sldMk cId="2293866007" sldId="355"/>
        </pc:sldMkLst>
      </pc:sldChg>
      <pc:sldChg chg="del">
        <pc:chgData name="Apoorv Anand" userId="a3ae0d09-afa7-452b-af68-fec15c725c05" providerId="ADAL" clId="{7868EF8A-14A4-4A96-8F94-46544DF9BB6A}" dt="2025-04-21T10:17:07.141" v="156" actId="47"/>
        <pc:sldMkLst>
          <pc:docMk/>
          <pc:sldMk cId="3007932839" sldId="356"/>
        </pc:sldMkLst>
      </pc:sldChg>
      <pc:sldChg chg="del">
        <pc:chgData name="Apoorv Anand" userId="a3ae0d09-afa7-452b-af68-fec15c725c05" providerId="ADAL" clId="{7868EF8A-14A4-4A96-8F94-46544DF9BB6A}" dt="2025-04-21T10:17:07.471" v="157" actId="47"/>
        <pc:sldMkLst>
          <pc:docMk/>
          <pc:sldMk cId="3807092896" sldId="357"/>
        </pc:sldMkLst>
      </pc:sldChg>
      <pc:sldChg chg="del">
        <pc:chgData name="Apoorv Anand" userId="a3ae0d09-afa7-452b-af68-fec15c725c05" providerId="ADAL" clId="{7868EF8A-14A4-4A96-8F94-46544DF9BB6A}" dt="2025-04-21T10:17:07.836" v="158" actId="47"/>
        <pc:sldMkLst>
          <pc:docMk/>
          <pc:sldMk cId="1223310004" sldId="358"/>
        </pc:sldMkLst>
      </pc:sldChg>
      <pc:sldChg chg="del">
        <pc:chgData name="Apoorv Anand" userId="a3ae0d09-afa7-452b-af68-fec15c725c05" providerId="ADAL" clId="{7868EF8A-14A4-4A96-8F94-46544DF9BB6A}" dt="2025-04-21T10:17:08.140" v="159" actId="47"/>
        <pc:sldMkLst>
          <pc:docMk/>
          <pc:sldMk cId="632624959" sldId="359"/>
        </pc:sldMkLst>
      </pc:sldChg>
      <pc:sldChg chg="del">
        <pc:chgData name="Apoorv Anand" userId="a3ae0d09-afa7-452b-af68-fec15c725c05" providerId="ADAL" clId="{7868EF8A-14A4-4A96-8F94-46544DF9BB6A}" dt="2025-04-21T10:17:08.413" v="160" actId="47"/>
        <pc:sldMkLst>
          <pc:docMk/>
          <pc:sldMk cId="3771552449" sldId="360"/>
        </pc:sldMkLst>
      </pc:sldChg>
      <pc:sldChg chg="del">
        <pc:chgData name="Apoorv Anand" userId="a3ae0d09-afa7-452b-af68-fec15c725c05" providerId="ADAL" clId="{7868EF8A-14A4-4A96-8F94-46544DF9BB6A}" dt="2025-04-21T10:17:08.671" v="161" actId="47"/>
        <pc:sldMkLst>
          <pc:docMk/>
          <pc:sldMk cId="779686669" sldId="361"/>
        </pc:sldMkLst>
      </pc:sldChg>
      <pc:sldChg chg="del">
        <pc:chgData name="Apoorv Anand" userId="a3ae0d09-afa7-452b-af68-fec15c725c05" providerId="ADAL" clId="{7868EF8A-14A4-4A96-8F94-46544DF9BB6A}" dt="2025-04-21T10:17:08.943" v="162" actId="47"/>
        <pc:sldMkLst>
          <pc:docMk/>
          <pc:sldMk cId="1178847688" sldId="362"/>
        </pc:sldMkLst>
      </pc:sldChg>
      <pc:sldChg chg="del">
        <pc:chgData name="Apoorv Anand" userId="a3ae0d09-afa7-452b-af68-fec15c725c05" providerId="ADAL" clId="{7868EF8A-14A4-4A96-8F94-46544DF9BB6A}" dt="2025-04-21T10:17:09.622" v="163" actId="47"/>
        <pc:sldMkLst>
          <pc:docMk/>
          <pc:sldMk cId="3551360372" sldId="363"/>
        </pc:sldMkLst>
      </pc:sldChg>
      <pc:sldChg chg="del">
        <pc:chgData name="Apoorv Anand" userId="a3ae0d09-afa7-452b-af68-fec15c725c05" providerId="ADAL" clId="{7868EF8A-14A4-4A96-8F94-46544DF9BB6A}" dt="2025-04-21T10:17:09.860" v="164" actId="47"/>
        <pc:sldMkLst>
          <pc:docMk/>
          <pc:sldMk cId="3819535047" sldId="364"/>
        </pc:sldMkLst>
      </pc:sldChg>
      <pc:sldChg chg="del">
        <pc:chgData name="Apoorv Anand" userId="a3ae0d09-afa7-452b-af68-fec15c725c05" providerId="ADAL" clId="{7868EF8A-14A4-4A96-8F94-46544DF9BB6A}" dt="2025-04-21T10:17:10.035" v="165" actId="47"/>
        <pc:sldMkLst>
          <pc:docMk/>
          <pc:sldMk cId="3753662791" sldId="365"/>
        </pc:sldMkLst>
      </pc:sldChg>
      <pc:sldChg chg="del">
        <pc:chgData name="Apoorv Anand" userId="a3ae0d09-afa7-452b-af68-fec15c725c05" providerId="ADAL" clId="{7868EF8A-14A4-4A96-8F94-46544DF9BB6A}" dt="2025-04-21T10:17:10.199" v="166" actId="47"/>
        <pc:sldMkLst>
          <pc:docMk/>
          <pc:sldMk cId="1151515931" sldId="366"/>
        </pc:sldMkLst>
      </pc:sldChg>
      <pc:sldChg chg="del">
        <pc:chgData name="Apoorv Anand" userId="a3ae0d09-afa7-452b-af68-fec15c725c05" providerId="ADAL" clId="{7868EF8A-14A4-4A96-8F94-46544DF9BB6A}" dt="2025-04-21T10:17:10.422" v="167" actId="47"/>
        <pc:sldMkLst>
          <pc:docMk/>
          <pc:sldMk cId="4018591083" sldId="367"/>
        </pc:sldMkLst>
      </pc:sldChg>
      <pc:sldChg chg="del">
        <pc:chgData name="Apoorv Anand" userId="a3ae0d09-afa7-452b-af68-fec15c725c05" providerId="ADAL" clId="{7868EF8A-14A4-4A96-8F94-46544DF9BB6A}" dt="2025-04-21T10:17:10.576" v="168" actId="47"/>
        <pc:sldMkLst>
          <pc:docMk/>
          <pc:sldMk cId="2654082958" sldId="368"/>
        </pc:sldMkLst>
      </pc:sldChg>
      <pc:sldChg chg="del">
        <pc:chgData name="Apoorv Anand" userId="a3ae0d09-afa7-452b-af68-fec15c725c05" providerId="ADAL" clId="{7868EF8A-14A4-4A96-8F94-46544DF9BB6A}" dt="2025-04-21T10:17:10.767" v="169" actId="47"/>
        <pc:sldMkLst>
          <pc:docMk/>
          <pc:sldMk cId="739008599" sldId="369"/>
        </pc:sldMkLst>
      </pc:sldChg>
      <pc:sldChg chg="del">
        <pc:chgData name="Apoorv Anand" userId="a3ae0d09-afa7-452b-af68-fec15c725c05" providerId="ADAL" clId="{7868EF8A-14A4-4A96-8F94-46544DF9BB6A}" dt="2025-04-21T10:17:10.989" v="170" actId="47"/>
        <pc:sldMkLst>
          <pc:docMk/>
          <pc:sldMk cId="618750253" sldId="370"/>
        </pc:sldMkLst>
      </pc:sldChg>
      <pc:sldChg chg="del">
        <pc:chgData name="Apoorv Anand" userId="a3ae0d09-afa7-452b-af68-fec15c725c05" providerId="ADAL" clId="{7868EF8A-14A4-4A96-8F94-46544DF9BB6A}" dt="2025-04-21T10:17:11.148" v="171" actId="47"/>
        <pc:sldMkLst>
          <pc:docMk/>
          <pc:sldMk cId="2181683677" sldId="371"/>
        </pc:sldMkLst>
      </pc:sldChg>
      <pc:sldChg chg="del">
        <pc:chgData name="Apoorv Anand" userId="a3ae0d09-afa7-452b-af68-fec15c725c05" providerId="ADAL" clId="{7868EF8A-14A4-4A96-8F94-46544DF9BB6A}" dt="2025-04-21T10:17:11.373" v="172" actId="47"/>
        <pc:sldMkLst>
          <pc:docMk/>
          <pc:sldMk cId="87047025" sldId="372"/>
        </pc:sldMkLst>
      </pc:sldChg>
      <pc:sldChg chg="del">
        <pc:chgData name="Apoorv Anand" userId="a3ae0d09-afa7-452b-af68-fec15c725c05" providerId="ADAL" clId="{7868EF8A-14A4-4A96-8F94-46544DF9BB6A}" dt="2025-04-21T10:17:11.737" v="173" actId="47"/>
        <pc:sldMkLst>
          <pc:docMk/>
          <pc:sldMk cId="4035498667" sldId="373"/>
        </pc:sldMkLst>
      </pc:sldChg>
      <pc:sldChg chg="del">
        <pc:chgData name="Apoorv Anand" userId="a3ae0d09-afa7-452b-af68-fec15c725c05" providerId="ADAL" clId="{7868EF8A-14A4-4A96-8F94-46544DF9BB6A}" dt="2025-04-21T10:17:11.929" v="174" actId="47"/>
        <pc:sldMkLst>
          <pc:docMk/>
          <pc:sldMk cId="185073796" sldId="374"/>
        </pc:sldMkLst>
      </pc:sldChg>
      <pc:sldChg chg="del">
        <pc:chgData name="Apoorv Anand" userId="a3ae0d09-afa7-452b-af68-fec15c725c05" providerId="ADAL" clId="{7868EF8A-14A4-4A96-8F94-46544DF9BB6A}" dt="2025-04-21T10:17:12.104" v="175" actId="47"/>
        <pc:sldMkLst>
          <pc:docMk/>
          <pc:sldMk cId="2763566096" sldId="375"/>
        </pc:sldMkLst>
      </pc:sldChg>
      <pc:sldChg chg="del">
        <pc:chgData name="Apoorv Anand" userId="a3ae0d09-afa7-452b-af68-fec15c725c05" providerId="ADAL" clId="{7868EF8A-14A4-4A96-8F94-46544DF9BB6A}" dt="2025-04-21T10:17:12.310" v="176" actId="47"/>
        <pc:sldMkLst>
          <pc:docMk/>
          <pc:sldMk cId="749483115" sldId="376"/>
        </pc:sldMkLst>
      </pc:sldChg>
      <pc:sldChg chg="del">
        <pc:chgData name="Apoorv Anand" userId="a3ae0d09-afa7-452b-af68-fec15c725c05" providerId="ADAL" clId="{7868EF8A-14A4-4A96-8F94-46544DF9BB6A}" dt="2025-04-21T10:17:12.485" v="177" actId="47"/>
        <pc:sldMkLst>
          <pc:docMk/>
          <pc:sldMk cId="855296450" sldId="377"/>
        </pc:sldMkLst>
      </pc:sldChg>
      <pc:sldChg chg="del">
        <pc:chgData name="Apoorv Anand" userId="a3ae0d09-afa7-452b-af68-fec15c725c05" providerId="ADAL" clId="{7868EF8A-14A4-4A96-8F94-46544DF9BB6A}" dt="2025-04-21T10:17:13.789" v="183" actId="47"/>
        <pc:sldMkLst>
          <pc:docMk/>
          <pc:sldMk cId="455984332" sldId="378"/>
        </pc:sldMkLst>
      </pc:sldChg>
      <pc:sldChg chg="del">
        <pc:chgData name="Apoorv Anand" userId="a3ae0d09-afa7-452b-af68-fec15c725c05" providerId="ADAL" clId="{7868EF8A-14A4-4A96-8F94-46544DF9BB6A}" dt="2025-04-21T10:17:13.983" v="184" actId="47"/>
        <pc:sldMkLst>
          <pc:docMk/>
          <pc:sldMk cId="3334397614" sldId="379"/>
        </pc:sldMkLst>
      </pc:sldChg>
      <pc:sldChg chg="del">
        <pc:chgData name="Apoorv Anand" userId="a3ae0d09-afa7-452b-af68-fec15c725c05" providerId="ADAL" clId="{7868EF8A-14A4-4A96-8F94-46544DF9BB6A}" dt="2025-04-21T10:17:14.207" v="185" actId="47"/>
        <pc:sldMkLst>
          <pc:docMk/>
          <pc:sldMk cId="13191031" sldId="380"/>
        </pc:sldMkLst>
      </pc:sldChg>
      <pc:sldChg chg="del">
        <pc:chgData name="Apoorv Anand" userId="a3ae0d09-afa7-452b-af68-fec15c725c05" providerId="ADAL" clId="{7868EF8A-14A4-4A96-8F94-46544DF9BB6A}" dt="2025-04-21T10:17:14.476" v="186" actId="47"/>
        <pc:sldMkLst>
          <pc:docMk/>
          <pc:sldMk cId="3693959602" sldId="381"/>
        </pc:sldMkLst>
      </pc:sldChg>
      <pc:sldChg chg="del">
        <pc:chgData name="Apoorv Anand" userId="a3ae0d09-afa7-452b-af68-fec15c725c05" providerId="ADAL" clId="{7868EF8A-14A4-4A96-8F94-46544DF9BB6A}" dt="2025-04-21T10:17:14.953" v="187" actId="47"/>
        <pc:sldMkLst>
          <pc:docMk/>
          <pc:sldMk cId="138065224" sldId="382"/>
        </pc:sldMkLst>
      </pc:sldChg>
      <pc:sldChg chg="del">
        <pc:chgData name="Apoorv Anand" userId="a3ae0d09-afa7-452b-af68-fec15c725c05" providerId="ADAL" clId="{7868EF8A-14A4-4A96-8F94-46544DF9BB6A}" dt="2025-04-21T10:17:15.253" v="188" actId="47"/>
        <pc:sldMkLst>
          <pc:docMk/>
          <pc:sldMk cId="3901315447" sldId="383"/>
        </pc:sldMkLst>
      </pc:sldChg>
      <pc:sldChg chg="del">
        <pc:chgData name="Apoorv Anand" userId="a3ae0d09-afa7-452b-af68-fec15c725c05" providerId="ADAL" clId="{7868EF8A-14A4-4A96-8F94-46544DF9BB6A}" dt="2025-04-21T10:17:15.446" v="189" actId="47"/>
        <pc:sldMkLst>
          <pc:docMk/>
          <pc:sldMk cId="2145673850" sldId="384"/>
        </pc:sldMkLst>
      </pc:sldChg>
      <pc:sldChg chg="del">
        <pc:chgData name="Apoorv Anand" userId="a3ae0d09-afa7-452b-af68-fec15c725c05" providerId="ADAL" clId="{7868EF8A-14A4-4A96-8F94-46544DF9BB6A}" dt="2025-04-21T10:17:15.645" v="190" actId="47"/>
        <pc:sldMkLst>
          <pc:docMk/>
          <pc:sldMk cId="3829732795" sldId="386"/>
        </pc:sldMkLst>
      </pc:sldChg>
      <pc:sldChg chg="del">
        <pc:chgData name="Apoorv Anand" userId="a3ae0d09-afa7-452b-af68-fec15c725c05" providerId="ADAL" clId="{7868EF8A-14A4-4A96-8F94-46544DF9BB6A}" dt="2025-04-21T10:17:16.290" v="193" actId="47"/>
        <pc:sldMkLst>
          <pc:docMk/>
          <pc:sldMk cId="3136634562" sldId="387"/>
        </pc:sldMkLst>
      </pc:sldChg>
      <pc:sldChg chg="del">
        <pc:chgData name="Apoorv Anand" userId="a3ae0d09-afa7-452b-af68-fec15c725c05" providerId="ADAL" clId="{7868EF8A-14A4-4A96-8F94-46544DF9BB6A}" dt="2025-04-21T10:17:16.514" v="194" actId="47"/>
        <pc:sldMkLst>
          <pc:docMk/>
          <pc:sldMk cId="1187919397" sldId="388"/>
        </pc:sldMkLst>
      </pc:sldChg>
      <pc:sldChg chg="del">
        <pc:chgData name="Apoorv Anand" userId="a3ae0d09-afa7-452b-af68-fec15c725c05" providerId="ADAL" clId="{7868EF8A-14A4-4A96-8F94-46544DF9BB6A}" dt="2025-04-21T10:17:16.774" v="195" actId="47"/>
        <pc:sldMkLst>
          <pc:docMk/>
          <pc:sldMk cId="2506014225" sldId="389"/>
        </pc:sldMkLst>
      </pc:sldChg>
      <pc:sldChg chg="del">
        <pc:chgData name="Apoorv Anand" userId="a3ae0d09-afa7-452b-af68-fec15c725c05" providerId="ADAL" clId="{7868EF8A-14A4-4A96-8F94-46544DF9BB6A}" dt="2025-04-21T10:17:17.016" v="196" actId="47"/>
        <pc:sldMkLst>
          <pc:docMk/>
          <pc:sldMk cId="2318916068" sldId="390"/>
        </pc:sldMkLst>
      </pc:sldChg>
      <pc:sldChg chg="del">
        <pc:chgData name="Apoorv Anand" userId="a3ae0d09-afa7-452b-af68-fec15c725c05" providerId="ADAL" clId="{7868EF8A-14A4-4A96-8F94-46544DF9BB6A}" dt="2025-04-21T10:17:17.223" v="197" actId="47"/>
        <pc:sldMkLst>
          <pc:docMk/>
          <pc:sldMk cId="2771714013" sldId="391"/>
        </pc:sldMkLst>
      </pc:sldChg>
      <pc:sldChg chg="del">
        <pc:chgData name="Apoorv Anand" userId="a3ae0d09-afa7-452b-af68-fec15c725c05" providerId="ADAL" clId="{7868EF8A-14A4-4A96-8F94-46544DF9BB6A}" dt="2025-04-21T10:17:17.507" v="198" actId="47"/>
        <pc:sldMkLst>
          <pc:docMk/>
          <pc:sldMk cId="1736342479" sldId="392"/>
        </pc:sldMkLst>
      </pc:sldChg>
      <pc:sldChg chg="del">
        <pc:chgData name="Apoorv Anand" userId="a3ae0d09-afa7-452b-af68-fec15c725c05" providerId="ADAL" clId="{7868EF8A-14A4-4A96-8F94-46544DF9BB6A}" dt="2025-04-21T10:17:17.972" v="199" actId="47"/>
        <pc:sldMkLst>
          <pc:docMk/>
          <pc:sldMk cId="2682354567" sldId="393"/>
        </pc:sldMkLst>
      </pc:sldChg>
      <pc:sldChg chg="del">
        <pc:chgData name="Apoorv Anand" userId="a3ae0d09-afa7-452b-af68-fec15c725c05" providerId="ADAL" clId="{7868EF8A-14A4-4A96-8F94-46544DF9BB6A}" dt="2025-04-21T10:17:24.580" v="200" actId="47"/>
        <pc:sldMkLst>
          <pc:docMk/>
          <pc:sldMk cId="808169621" sldId="394"/>
        </pc:sldMkLst>
      </pc:sldChg>
      <pc:sldChg chg="del">
        <pc:chgData name="Apoorv Anand" userId="a3ae0d09-afa7-452b-af68-fec15c725c05" providerId="ADAL" clId="{7868EF8A-14A4-4A96-8F94-46544DF9BB6A}" dt="2025-04-21T10:17:24.982" v="201" actId="47"/>
        <pc:sldMkLst>
          <pc:docMk/>
          <pc:sldMk cId="1596531940" sldId="395"/>
        </pc:sldMkLst>
      </pc:sldChg>
      <pc:sldChg chg="del">
        <pc:chgData name="Apoorv Anand" userId="a3ae0d09-afa7-452b-af68-fec15c725c05" providerId="ADAL" clId="{7868EF8A-14A4-4A96-8F94-46544DF9BB6A}" dt="2025-04-21T10:17:25.673" v="202" actId="47"/>
        <pc:sldMkLst>
          <pc:docMk/>
          <pc:sldMk cId="677339260" sldId="396"/>
        </pc:sldMkLst>
      </pc:sldChg>
      <pc:sldChg chg="del">
        <pc:chgData name="Apoorv Anand" userId="a3ae0d09-afa7-452b-af68-fec15c725c05" providerId="ADAL" clId="{7868EF8A-14A4-4A96-8F94-46544DF9BB6A}" dt="2025-04-21T10:17:27.313" v="205" actId="47"/>
        <pc:sldMkLst>
          <pc:docMk/>
          <pc:sldMk cId="3954434011" sldId="398"/>
        </pc:sldMkLst>
      </pc:sldChg>
      <pc:sldChg chg="modSp mod">
        <pc:chgData name="Apoorv Anand" userId="a3ae0d09-afa7-452b-af68-fec15c725c05" providerId="ADAL" clId="{7868EF8A-14A4-4A96-8F94-46544DF9BB6A}" dt="2025-04-21T10:27:53.408" v="409" actId="20577"/>
        <pc:sldMkLst>
          <pc:docMk/>
          <pc:sldMk cId="1571065567" sldId="399"/>
        </pc:sldMkLst>
        <pc:spChg chg="mod">
          <ac:chgData name="Apoorv Anand" userId="a3ae0d09-afa7-452b-af68-fec15c725c05" providerId="ADAL" clId="{7868EF8A-14A4-4A96-8F94-46544DF9BB6A}" dt="2025-04-21T10:27:31.595" v="385" actId="20577"/>
          <ac:spMkLst>
            <pc:docMk/>
            <pc:sldMk cId="1571065567" sldId="399"/>
            <ac:spMk id="17" creationId="{00000000-0000-0000-0000-000000000000}"/>
          </ac:spMkLst>
        </pc:spChg>
        <pc:spChg chg="mod">
          <ac:chgData name="Apoorv Anand" userId="a3ae0d09-afa7-452b-af68-fec15c725c05" providerId="ADAL" clId="{7868EF8A-14A4-4A96-8F94-46544DF9BB6A}" dt="2025-04-21T10:27:53.408" v="409" actId="20577"/>
          <ac:spMkLst>
            <pc:docMk/>
            <pc:sldMk cId="1571065567" sldId="399"/>
            <ac:spMk id="18" creationId="{00000000-0000-0000-0000-000000000000}"/>
          </ac:spMkLst>
        </pc:spChg>
      </pc:sldChg>
      <pc:sldChg chg="del">
        <pc:chgData name="Apoorv Anand" userId="a3ae0d09-afa7-452b-af68-fec15c725c05" providerId="ADAL" clId="{7868EF8A-14A4-4A96-8F94-46544DF9BB6A}" dt="2025-04-21T10:17:26.418" v="203" actId="47"/>
        <pc:sldMkLst>
          <pc:docMk/>
          <pc:sldMk cId="384646747" sldId="403"/>
        </pc:sldMkLst>
      </pc:sldChg>
      <pc:sldChg chg="del">
        <pc:chgData name="Apoorv Anand" userId="a3ae0d09-afa7-452b-af68-fec15c725c05" providerId="ADAL" clId="{7868EF8A-14A4-4A96-8F94-46544DF9BB6A}" dt="2025-04-21T10:17:26.829" v="204" actId="47"/>
        <pc:sldMkLst>
          <pc:docMk/>
          <pc:sldMk cId="1254880936" sldId="404"/>
        </pc:sldMkLst>
      </pc:sldChg>
      <pc:sldChg chg="del">
        <pc:chgData name="Apoorv Anand" userId="a3ae0d09-afa7-452b-af68-fec15c725c05" providerId="ADAL" clId="{7868EF8A-14A4-4A96-8F94-46544DF9BB6A}" dt="2025-04-21T10:17:28.006" v="206" actId="47"/>
        <pc:sldMkLst>
          <pc:docMk/>
          <pc:sldMk cId="500135299" sldId="405"/>
        </pc:sldMkLst>
      </pc:sldChg>
      <pc:sldChg chg="del">
        <pc:chgData name="Apoorv Anand" userId="a3ae0d09-afa7-452b-af68-fec15c725c05" providerId="ADAL" clId="{7868EF8A-14A4-4A96-8F94-46544DF9BB6A}" dt="2025-04-21T10:17:28.310" v="207" actId="47"/>
        <pc:sldMkLst>
          <pc:docMk/>
          <pc:sldMk cId="1502689525" sldId="406"/>
        </pc:sldMkLst>
      </pc:sldChg>
      <pc:sldChg chg="del">
        <pc:chgData name="Apoorv Anand" userId="a3ae0d09-afa7-452b-af68-fec15c725c05" providerId="ADAL" clId="{7868EF8A-14A4-4A96-8F94-46544DF9BB6A}" dt="2025-04-21T10:17:28.836" v="208" actId="47"/>
        <pc:sldMkLst>
          <pc:docMk/>
          <pc:sldMk cId="2953956370" sldId="407"/>
        </pc:sldMkLst>
      </pc:sldChg>
      <pc:sldChg chg="del">
        <pc:chgData name="Apoorv Anand" userId="a3ae0d09-afa7-452b-af68-fec15c725c05" providerId="ADAL" clId="{7868EF8A-14A4-4A96-8F94-46544DF9BB6A}" dt="2025-04-21T10:17:29.341" v="209" actId="47"/>
        <pc:sldMkLst>
          <pc:docMk/>
          <pc:sldMk cId="2169266366" sldId="408"/>
        </pc:sldMkLst>
      </pc:sldChg>
      <pc:sldChg chg="del">
        <pc:chgData name="Apoorv Anand" userId="a3ae0d09-afa7-452b-af68-fec15c725c05" providerId="ADAL" clId="{7868EF8A-14A4-4A96-8F94-46544DF9BB6A}" dt="2025-04-21T10:17:30.117" v="210" actId="47"/>
        <pc:sldMkLst>
          <pc:docMk/>
          <pc:sldMk cId="990803375" sldId="409"/>
        </pc:sldMkLst>
      </pc:sldChg>
      <pc:sldChg chg="del">
        <pc:chgData name="Apoorv Anand" userId="a3ae0d09-afa7-452b-af68-fec15c725c05" providerId="ADAL" clId="{7868EF8A-14A4-4A96-8F94-46544DF9BB6A}" dt="2025-04-21T10:17:32.015" v="211" actId="47"/>
        <pc:sldMkLst>
          <pc:docMk/>
          <pc:sldMk cId="809116750" sldId="410"/>
        </pc:sldMkLst>
      </pc:sldChg>
      <pc:sldChg chg="del">
        <pc:chgData name="Apoorv Anand" userId="a3ae0d09-afa7-452b-af68-fec15c725c05" providerId="ADAL" clId="{7868EF8A-14A4-4A96-8F94-46544DF9BB6A}" dt="2025-04-21T10:17:15.883" v="191" actId="47"/>
        <pc:sldMkLst>
          <pc:docMk/>
          <pc:sldMk cId="2014339016" sldId="411"/>
        </pc:sldMkLst>
      </pc:sldChg>
      <pc:sldChg chg="del">
        <pc:chgData name="Apoorv Anand" userId="a3ae0d09-afa7-452b-af68-fec15c725c05" providerId="ADAL" clId="{7868EF8A-14A4-4A96-8F94-46544DF9BB6A}" dt="2025-04-21T10:17:16.081" v="192" actId="47"/>
        <pc:sldMkLst>
          <pc:docMk/>
          <pc:sldMk cId="1089610760" sldId="412"/>
        </pc:sldMkLst>
      </pc:sldChg>
      <pc:sldChg chg="del">
        <pc:chgData name="Apoorv Anand" userId="a3ae0d09-afa7-452b-af68-fec15c725c05" providerId="ADAL" clId="{7868EF8A-14A4-4A96-8F94-46544DF9BB6A}" dt="2025-04-21T10:17:13.090" v="180" actId="47"/>
        <pc:sldMkLst>
          <pc:docMk/>
          <pc:sldMk cId="577736528" sldId="413"/>
        </pc:sldMkLst>
      </pc:sldChg>
      <pc:sldChg chg="del">
        <pc:chgData name="Apoorv Anand" userId="a3ae0d09-afa7-452b-af68-fec15c725c05" providerId="ADAL" clId="{7868EF8A-14A4-4A96-8F94-46544DF9BB6A}" dt="2025-04-21T10:17:13.301" v="181" actId="47"/>
        <pc:sldMkLst>
          <pc:docMk/>
          <pc:sldMk cId="2823561079" sldId="414"/>
        </pc:sldMkLst>
      </pc:sldChg>
      <pc:sldChg chg="del">
        <pc:chgData name="Apoorv Anand" userId="a3ae0d09-afa7-452b-af68-fec15c725c05" providerId="ADAL" clId="{7868EF8A-14A4-4A96-8F94-46544DF9BB6A}" dt="2025-04-21T10:17:13.551" v="182" actId="47"/>
        <pc:sldMkLst>
          <pc:docMk/>
          <pc:sldMk cId="2546074185" sldId="415"/>
        </pc:sldMkLst>
      </pc:sldChg>
      <pc:sldChg chg="add">
        <pc:chgData name="Apoorv Anand" userId="a3ae0d09-afa7-452b-af68-fec15c725c05" providerId="ADAL" clId="{7868EF8A-14A4-4A96-8F94-46544DF9BB6A}" dt="2025-04-21T10:22:32.560" v="328"/>
        <pc:sldMkLst>
          <pc:docMk/>
          <pc:sldMk cId="332077926" sldId="447"/>
        </pc:sldMkLst>
      </pc:sldChg>
      <pc:sldChg chg="add">
        <pc:chgData name="Apoorv Anand" userId="a3ae0d09-afa7-452b-af68-fec15c725c05" providerId="ADAL" clId="{7868EF8A-14A4-4A96-8F94-46544DF9BB6A}" dt="2025-04-21T10:26:30.103" v="362"/>
        <pc:sldMkLst>
          <pc:docMk/>
          <pc:sldMk cId="3159275000" sldId="448"/>
        </pc:sldMkLst>
      </pc:sldChg>
      <pc:sldChg chg="add">
        <pc:chgData name="Apoorv Anand" userId="a3ae0d09-afa7-452b-af68-fec15c725c05" providerId="ADAL" clId="{7868EF8A-14A4-4A96-8F94-46544DF9BB6A}" dt="2025-04-21T10:25:52.030" v="358"/>
        <pc:sldMkLst>
          <pc:docMk/>
          <pc:sldMk cId="310455397" sldId="450"/>
        </pc:sldMkLst>
      </pc:sldChg>
      <pc:sldChg chg="add">
        <pc:chgData name="Apoorv Anand" userId="a3ae0d09-afa7-452b-af68-fec15c725c05" providerId="ADAL" clId="{7868EF8A-14A4-4A96-8F94-46544DF9BB6A}" dt="2025-04-21T10:12:56.243" v="120"/>
        <pc:sldMkLst>
          <pc:docMk/>
          <pc:sldMk cId="3422931040" sldId="463"/>
        </pc:sldMkLst>
      </pc:sldChg>
      <pc:sldChg chg="add">
        <pc:chgData name="Apoorv Anand" userId="a3ae0d09-afa7-452b-af68-fec15c725c05" providerId="ADAL" clId="{7868EF8A-14A4-4A96-8F94-46544DF9BB6A}" dt="2025-04-21T10:24:01.730" v="333"/>
        <pc:sldMkLst>
          <pc:docMk/>
          <pc:sldMk cId="1806398836" sldId="469"/>
        </pc:sldMkLst>
      </pc:sldChg>
      <pc:sldChg chg="add">
        <pc:chgData name="Apoorv Anand" userId="a3ae0d09-afa7-452b-af68-fec15c725c05" providerId="ADAL" clId="{7868EF8A-14A4-4A96-8F94-46544DF9BB6A}" dt="2025-04-21T10:23:37.437" v="332"/>
        <pc:sldMkLst>
          <pc:docMk/>
          <pc:sldMk cId="83823663" sldId="471"/>
        </pc:sldMkLst>
      </pc:sldChg>
      <pc:sldChg chg="del">
        <pc:chgData name="Apoorv Anand" userId="a3ae0d09-afa7-452b-af68-fec15c725c05" providerId="ADAL" clId="{7868EF8A-14A4-4A96-8F94-46544DF9BB6A}" dt="2025-04-21T10:17:12.899" v="179" actId="47"/>
        <pc:sldMkLst>
          <pc:docMk/>
          <pc:sldMk cId="673398776" sldId="4375"/>
        </pc:sldMkLst>
      </pc:sldChg>
      <pc:sldChg chg="del">
        <pc:chgData name="Apoorv Anand" userId="a3ae0d09-afa7-452b-af68-fec15c725c05" providerId="ADAL" clId="{7868EF8A-14A4-4A96-8F94-46544DF9BB6A}" dt="2025-04-21T10:17:12.662" v="178" actId="47"/>
        <pc:sldMkLst>
          <pc:docMk/>
          <pc:sldMk cId="1194576487" sldId="4383"/>
        </pc:sldMkLst>
      </pc:sldChg>
      <pc:sldChg chg="addSp delSp modSp mod">
        <pc:chgData name="Apoorv Anand" userId="a3ae0d09-afa7-452b-af68-fec15c725c05" providerId="ADAL" clId="{7868EF8A-14A4-4A96-8F94-46544DF9BB6A}" dt="2025-04-21T07:50:06.033" v="94" actId="1076"/>
        <pc:sldMkLst>
          <pc:docMk/>
          <pc:sldMk cId="2520559657" sldId="4654"/>
        </pc:sldMkLst>
        <pc:spChg chg="mod">
          <ac:chgData name="Apoorv Anand" userId="a3ae0d09-afa7-452b-af68-fec15c725c05" providerId="ADAL" clId="{7868EF8A-14A4-4A96-8F94-46544DF9BB6A}" dt="2025-04-21T07:48:25.121" v="89" actId="20577"/>
          <ac:spMkLst>
            <pc:docMk/>
            <pc:sldMk cId="2520559657" sldId="4654"/>
            <ac:spMk id="2" creationId="{2FB6838D-DD0D-53D6-8809-06D2DA10D6FE}"/>
          </ac:spMkLst>
        </pc:spChg>
      </pc:sldChg>
      <pc:sldChg chg="modSp add mod">
        <pc:chgData name="Apoorv Anand" userId="a3ae0d09-afa7-452b-af68-fec15c725c05" providerId="ADAL" clId="{7868EF8A-14A4-4A96-8F94-46544DF9BB6A}" dt="2025-04-21T10:21:57.554" v="327" actId="108"/>
        <pc:sldMkLst>
          <pc:docMk/>
          <pc:sldMk cId="411080317" sldId="4655"/>
        </pc:sldMkLst>
      </pc:sldChg>
      <pc:sldChg chg="modSp add mod">
        <pc:chgData name="Apoorv Anand" userId="a3ae0d09-afa7-452b-af68-fec15c725c05" providerId="ADAL" clId="{7868EF8A-14A4-4A96-8F94-46544DF9BB6A}" dt="2025-04-21T10:24:47.600" v="351" actId="20577"/>
        <pc:sldMkLst>
          <pc:docMk/>
          <pc:sldMk cId="2833275720" sldId="4656"/>
        </pc:sldMkLst>
      </pc:sldChg>
      <pc:sldChg chg="modSp add mod">
        <pc:chgData name="Apoorv Anand" userId="a3ae0d09-afa7-452b-af68-fec15c725c05" providerId="ADAL" clId="{7868EF8A-14A4-4A96-8F94-46544DF9BB6A}" dt="2025-04-21T10:25:18.184" v="354" actId="108"/>
        <pc:sldMkLst>
          <pc:docMk/>
          <pc:sldMk cId="3853398884" sldId="4657"/>
        </pc:sldMkLst>
      </pc:sldChg>
      <pc:sldChg chg="modSp add mod">
        <pc:chgData name="Apoorv Anand" userId="a3ae0d09-afa7-452b-af68-fec15c725c05" providerId="ADAL" clId="{7868EF8A-14A4-4A96-8F94-46544DF9BB6A}" dt="2025-04-21T10:25:38.106" v="357" actId="108"/>
        <pc:sldMkLst>
          <pc:docMk/>
          <pc:sldMk cId="822853078" sldId="4658"/>
        </pc:sldMkLst>
      </pc:sldChg>
      <pc:sldChg chg="modSp add mod">
        <pc:chgData name="Apoorv Anand" userId="a3ae0d09-afa7-452b-af68-fec15c725c05" providerId="ADAL" clId="{7868EF8A-14A4-4A96-8F94-46544DF9BB6A}" dt="2025-04-21T10:26:22.828" v="361" actId="108"/>
        <pc:sldMkLst>
          <pc:docMk/>
          <pc:sldMk cId="544882467" sldId="4659"/>
        </pc:sldMkLst>
      </pc:sldChg>
      <pc:sldMasterChg chg="delSldLayout">
        <pc:chgData name="Apoorv Anand" userId="a3ae0d09-afa7-452b-af68-fec15c725c05" providerId="ADAL" clId="{7868EF8A-14A4-4A96-8F94-46544DF9BB6A}" dt="2025-04-21T10:17:32.015" v="211" actId="47"/>
        <pc:sldMasterMkLst>
          <pc:docMk/>
          <pc:sldMasterMk cId="256693100" sldId="2147484169"/>
        </pc:sldMasterMkLst>
        <pc:sldLayoutChg chg="del">
          <pc:chgData name="Apoorv Anand" userId="a3ae0d09-afa7-452b-af68-fec15c725c05" providerId="ADAL" clId="{7868EF8A-14A4-4A96-8F94-46544DF9BB6A}" dt="2025-04-21T10:17:32.015" v="211" actId="47"/>
          <pc:sldLayoutMkLst>
            <pc:docMk/>
            <pc:sldMasterMk cId="256693100" sldId="2147484169"/>
            <pc:sldLayoutMk cId="2029229730" sldId="2147484172"/>
          </pc:sldLayoutMkLst>
        </pc:sldLayoutChg>
        <pc:sldLayoutChg chg="del">
          <pc:chgData name="Apoorv Anand" userId="a3ae0d09-afa7-452b-af68-fec15c725c05" providerId="ADAL" clId="{7868EF8A-14A4-4A96-8F94-46544DF9BB6A}" dt="2025-04-21T10:17:13.090" v="180" actId="47"/>
          <pc:sldLayoutMkLst>
            <pc:docMk/>
            <pc:sldMasterMk cId="256693100" sldId="2147484169"/>
            <pc:sldLayoutMk cId="4291755298" sldId="2147484173"/>
          </pc:sldLayoutMkLst>
        </pc:sldLayoutChg>
        <pc:sldLayoutChg chg="del">
          <pc:chgData name="Apoorv Anand" userId="a3ae0d09-afa7-452b-af68-fec15c725c05" providerId="ADAL" clId="{7868EF8A-14A4-4A96-8F94-46544DF9BB6A}" dt="2025-04-21T10:17:13.551" v="182" actId="47"/>
          <pc:sldLayoutMkLst>
            <pc:docMk/>
            <pc:sldMasterMk cId="256693100" sldId="2147484169"/>
            <pc:sldLayoutMk cId="215893131" sldId="2147484174"/>
          </pc:sldLayoutMkLst>
        </pc:sldLayoutChg>
      </pc:sldMasterChg>
    </pc:docChg>
  </pc:docChgLst>
  <pc:docChgLst>
    <pc:chgData name="Apoorv Anand" userId="a3ae0d09-afa7-452b-af68-fec15c725c05" providerId="ADAL" clId="{86A5316F-523A-4E18-8C4A-F6EDFB9669AF}"/>
    <pc:docChg chg="undo custSel addSld delSld modSld">
      <pc:chgData name="Apoorv Anand" userId="a3ae0d09-afa7-452b-af68-fec15c725c05" providerId="ADAL" clId="{86A5316F-523A-4E18-8C4A-F6EDFB9669AF}" dt="2025-05-02T06:24:27.034" v="135"/>
      <pc:docMkLst>
        <pc:docMk/>
      </pc:docMkLst>
      <pc:sldChg chg="addSp delSp modSp mod">
        <pc:chgData name="Apoorv Anand" userId="a3ae0d09-afa7-452b-af68-fec15c725c05" providerId="ADAL" clId="{86A5316F-523A-4E18-8C4A-F6EDFB9669AF}" dt="2025-05-02T06:20:51.361" v="113" actId="20577"/>
        <pc:sldMkLst>
          <pc:docMk/>
          <pc:sldMk cId="2955218309" sldId="348"/>
        </pc:sldMkLst>
        <pc:spChg chg="add mod">
          <ac:chgData name="Apoorv Anand" userId="a3ae0d09-afa7-452b-af68-fec15c725c05" providerId="ADAL" clId="{86A5316F-523A-4E18-8C4A-F6EDFB9669AF}" dt="2025-05-02T06:20:51.361" v="113" actId="20577"/>
          <ac:spMkLst>
            <pc:docMk/>
            <pc:sldMk cId="2955218309" sldId="348"/>
            <ac:spMk id="3" creationId="{259635C2-4204-A6FC-CA0D-EE78F51DE3E8}"/>
          </ac:spMkLst>
        </pc:spChg>
        <pc:spChg chg="mod">
          <ac:chgData name="Apoorv Anand" userId="a3ae0d09-afa7-452b-af68-fec15c725c05" providerId="ADAL" clId="{86A5316F-523A-4E18-8C4A-F6EDFB9669AF}" dt="2025-05-02T06:20:39.522" v="103" actId="1076"/>
          <ac:spMkLst>
            <pc:docMk/>
            <pc:sldMk cId="2955218309" sldId="348"/>
            <ac:spMk id="20" creationId="{00000000-0000-0000-0000-000000000000}"/>
          </ac:spMkLst>
        </pc:spChg>
        <pc:spChg chg="mod">
          <ac:chgData name="Apoorv Anand" userId="a3ae0d09-afa7-452b-af68-fec15c725c05" providerId="ADAL" clId="{86A5316F-523A-4E18-8C4A-F6EDFB9669AF}" dt="2025-05-02T06:20:06.471" v="96" actId="1076"/>
          <ac:spMkLst>
            <pc:docMk/>
            <pc:sldMk cId="2955218309" sldId="348"/>
            <ac:spMk id="41" creationId="{00000000-0000-0000-0000-000000000000}"/>
          </ac:spMkLst>
        </pc:spChg>
        <pc:spChg chg="mod">
          <ac:chgData name="Apoorv Anand" userId="a3ae0d09-afa7-452b-af68-fec15c725c05" providerId="ADAL" clId="{86A5316F-523A-4E18-8C4A-F6EDFB9669AF}" dt="2025-05-02T06:20:33.447" v="101" actId="1076"/>
          <ac:spMkLst>
            <pc:docMk/>
            <pc:sldMk cId="2955218309" sldId="348"/>
            <ac:spMk id="43" creationId="{00000000-0000-0000-0000-000000000000}"/>
          </ac:spMkLst>
        </pc:spChg>
        <pc:spChg chg="mod">
          <ac:chgData name="Apoorv Anand" userId="a3ae0d09-afa7-452b-af68-fec15c725c05" providerId="ADAL" clId="{86A5316F-523A-4E18-8C4A-F6EDFB9669AF}" dt="2025-05-02T06:20:36.375" v="102" actId="1076"/>
          <ac:spMkLst>
            <pc:docMk/>
            <pc:sldMk cId="2955218309" sldId="348"/>
            <ac:spMk id="49" creationId="{00000000-0000-0000-0000-000000000000}"/>
          </ac:spMkLst>
        </pc:spChg>
      </pc:sldChg>
      <pc:sldChg chg="add">
        <pc:chgData name="Apoorv Anand" userId="a3ae0d09-afa7-452b-af68-fec15c725c05" providerId="ADAL" clId="{86A5316F-523A-4E18-8C4A-F6EDFB9669AF}" dt="2025-05-02T06:24:27.034" v="135"/>
        <pc:sldMkLst>
          <pc:docMk/>
          <pc:sldMk cId="3551360372" sldId="363"/>
        </pc:sldMkLst>
      </pc:sldChg>
      <pc:sldChg chg="add">
        <pc:chgData name="Apoorv Anand" userId="a3ae0d09-afa7-452b-af68-fec15c725c05" providerId="ADAL" clId="{86A5316F-523A-4E18-8C4A-F6EDFB9669AF}" dt="2025-05-02T06:24:27.034" v="135"/>
        <pc:sldMkLst>
          <pc:docMk/>
          <pc:sldMk cId="3819535047" sldId="364"/>
        </pc:sldMkLst>
      </pc:sldChg>
      <pc:sldChg chg="del">
        <pc:chgData name="Apoorv Anand" userId="a3ae0d09-afa7-452b-af68-fec15c725c05" providerId="ADAL" clId="{86A5316F-523A-4E18-8C4A-F6EDFB9669AF}" dt="2025-04-21T10:39:32.406" v="53" actId="47"/>
        <pc:sldMkLst>
          <pc:docMk/>
          <pc:sldMk cId="3159275000" sldId="448"/>
        </pc:sldMkLst>
      </pc:sldChg>
      <pc:sldChg chg="del">
        <pc:chgData name="Apoorv Anand" userId="a3ae0d09-afa7-452b-af68-fec15c725c05" providerId="ADAL" clId="{86A5316F-523A-4E18-8C4A-F6EDFB9669AF}" dt="2025-04-21T10:35:08.182" v="48" actId="47"/>
        <pc:sldMkLst>
          <pc:docMk/>
          <pc:sldMk cId="3422931040" sldId="463"/>
        </pc:sldMkLst>
      </pc:sldChg>
      <pc:sldChg chg="del">
        <pc:chgData name="Apoorv Anand" userId="a3ae0d09-afa7-452b-af68-fec15c725c05" providerId="ADAL" clId="{86A5316F-523A-4E18-8C4A-F6EDFB9669AF}" dt="2025-04-21T10:37:10.954" v="51" actId="47"/>
        <pc:sldMkLst>
          <pc:docMk/>
          <pc:sldMk cId="1806398836" sldId="469"/>
        </pc:sldMkLst>
      </pc:sldChg>
      <pc:sldChg chg="del">
        <pc:chgData name="Apoorv Anand" userId="a3ae0d09-afa7-452b-af68-fec15c725c05" providerId="ADAL" clId="{86A5316F-523A-4E18-8C4A-F6EDFB9669AF}" dt="2025-04-21T10:37:04.484" v="50" actId="47"/>
        <pc:sldMkLst>
          <pc:docMk/>
          <pc:sldMk cId="83823663" sldId="471"/>
        </pc:sldMkLst>
      </pc:sldChg>
      <pc:sldChg chg="addSp delSp modSp mod">
        <pc:chgData name="Apoorv Anand" userId="a3ae0d09-afa7-452b-af68-fec15c725c05" providerId="ADAL" clId="{86A5316F-523A-4E18-8C4A-F6EDFB9669AF}" dt="2025-04-21T10:40:15.233" v="56"/>
        <pc:sldMkLst>
          <pc:docMk/>
          <pc:sldMk cId="2520559657" sldId="4654"/>
        </pc:sldMkLst>
        <pc:spChg chg="mod">
          <ac:chgData name="Apoorv Anand" userId="a3ae0d09-afa7-452b-af68-fec15c725c05" providerId="ADAL" clId="{86A5316F-523A-4E18-8C4A-F6EDFB9669AF}" dt="2025-04-21T10:40:15.233" v="56"/>
          <ac:spMkLst>
            <pc:docMk/>
            <pc:sldMk cId="2520559657" sldId="4654"/>
            <ac:spMk id="2" creationId="{2FB6838D-DD0D-53D6-8809-06D2DA10D6FE}"/>
          </ac:spMkLst>
        </pc:spChg>
        <pc:picChg chg="add mod">
          <ac:chgData name="Apoorv Anand" userId="a3ae0d09-afa7-452b-af68-fec15c725c05" providerId="ADAL" clId="{86A5316F-523A-4E18-8C4A-F6EDFB9669AF}" dt="2025-04-21T10:33:20.041" v="7" actId="1076"/>
          <ac:picMkLst>
            <pc:docMk/>
            <pc:sldMk cId="2520559657" sldId="4654"/>
            <ac:picMk id="7" creationId="{BBDA32E7-6D30-1105-848B-CFD1BB4A3049}"/>
          </ac:picMkLst>
        </pc:picChg>
      </pc:sldChg>
      <pc:sldChg chg="del">
        <pc:chgData name="Apoorv Anand" userId="a3ae0d09-afa7-452b-af68-fec15c725c05" providerId="ADAL" clId="{86A5316F-523A-4E18-8C4A-F6EDFB9669AF}" dt="2025-04-21T10:43:29.026" v="80" actId="47"/>
        <pc:sldMkLst>
          <pc:docMk/>
          <pc:sldMk cId="411080317" sldId="4655"/>
        </pc:sldMkLst>
      </pc:sldChg>
      <pc:sldChg chg="del">
        <pc:chgData name="Apoorv Anand" userId="a3ae0d09-afa7-452b-af68-fec15c725c05" providerId="ADAL" clId="{86A5316F-523A-4E18-8C4A-F6EDFB9669AF}" dt="2025-04-21T10:44:28.195" v="84" actId="47"/>
        <pc:sldMkLst>
          <pc:docMk/>
          <pc:sldMk cId="2833275720" sldId="4656"/>
        </pc:sldMkLst>
      </pc:sldChg>
      <pc:sldChg chg="del">
        <pc:chgData name="Apoorv Anand" userId="a3ae0d09-afa7-452b-af68-fec15c725c05" providerId="ADAL" clId="{86A5316F-523A-4E18-8C4A-F6EDFB9669AF}" dt="2025-04-21T10:37:10.954" v="51" actId="47"/>
        <pc:sldMkLst>
          <pc:docMk/>
          <pc:sldMk cId="3853398884" sldId="4657"/>
        </pc:sldMkLst>
      </pc:sldChg>
      <pc:sldChg chg="del">
        <pc:chgData name="Apoorv Anand" userId="a3ae0d09-afa7-452b-af68-fec15c725c05" providerId="ADAL" clId="{86A5316F-523A-4E18-8C4A-F6EDFB9669AF}" dt="2025-04-21T10:44:50.089" v="88" actId="47"/>
        <pc:sldMkLst>
          <pc:docMk/>
          <pc:sldMk cId="822853078" sldId="4658"/>
        </pc:sldMkLst>
      </pc:sldChg>
      <pc:sldChg chg="del">
        <pc:chgData name="Apoorv Anand" userId="a3ae0d09-afa7-452b-af68-fec15c725c05" providerId="ADAL" clId="{86A5316F-523A-4E18-8C4A-F6EDFB9669AF}" dt="2025-04-21T10:45:18.442" v="92" actId="47"/>
        <pc:sldMkLst>
          <pc:docMk/>
          <pc:sldMk cId="544882467" sldId="4659"/>
        </pc:sldMkLst>
      </pc:sldChg>
      <pc:sldChg chg="modSp add mod">
        <pc:chgData name="Apoorv Anand" userId="a3ae0d09-afa7-452b-af68-fec15c725c05" providerId="ADAL" clId="{86A5316F-523A-4E18-8C4A-F6EDFB9669AF}" dt="2025-04-23T08:37:13.366" v="95" actId="20577"/>
        <pc:sldMkLst>
          <pc:docMk/>
          <pc:sldMk cId="2184379195" sldId="4660"/>
        </pc:sldMkLst>
        <pc:spChg chg="mod">
          <ac:chgData name="Apoorv Anand" userId="a3ae0d09-afa7-452b-af68-fec15c725c05" providerId="ADAL" clId="{86A5316F-523A-4E18-8C4A-F6EDFB9669AF}" dt="2025-04-23T08:37:13.366" v="95" actId="20577"/>
          <ac:spMkLst>
            <pc:docMk/>
            <pc:sldMk cId="2184379195" sldId="4660"/>
            <ac:spMk id="5" creationId="{C37E5054-74CE-D36D-B4AD-2C536ECAD501}"/>
          </ac:spMkLst>
        </pc:spChg>
      </pc:sldChg>
      <pc:sldChg chg="add">
        <pc:chgData name="Apoorv Anand" userId="a3ae0d09-afa7-452b-af68-fec15c725c05" providerId="ADAL" clId="{86A5316F-523A-4E18-8C4A-F6EDFB9669AF}" dt="2025-04-21T10:36:59.250" v="49"/>
        <pc:sldMkLst>
          <pc:docMk/>
          <pc:sldMk cId="1486360755" sldId="4661"/>
        </pc:sldMkLst>
      </pc:sldChg>
      <pc:sldChg chg="add">
        <pc:chgData name="Apoorv Anand" userId="a3ae0d09-afa7-452b-af68-fec15c725c05" providerId="ADAL" clId="{86A5316F-523A-4E18-8C4A-F6EDFB9669AF}" dt="2025-04-21T10:39:28.869" v="52"/>
        <pc:sldMkLst>
          <pc:docMk/>
          <pc:sldMk cId="1700094540" sldId="4662"/>
        </pc:sldMkLst>
      </pc:sldChg>
      <pc:sldChg chg="modSp add del mod">
        <pc:chgData name="Apoorv Anand" userId="a3ae0d09-afa7-452b-af68-fec15c725c05" providerId="ADAL" clId="{86A5316F-523A-4E18-8C4A-F6EDFB9669AF}" dt="2025-05-02T06:21:52.678" v="117" actId="47"/>
        <pc:sldMkLst>
          <pc:docMk/>
          <pc:sldMk cId="3086535760" sldId="4663"/>
        </pc:sldMkLst>
        <pc:spChg chg="mod">
          <ac:chgData name="Apoorv Anand" userId="a3ae0d09-afa7-452b-af68-fec15c725c05" providerId="ADAL" clId="{86A5316F-523A-4E18-8C4A-F6EDFB9669AF}" dt="2025-04-21T10:43:38.044" v="82" actId="108"/>
          <ac:spMkLst>
            <pc:docMk/>
            <pc:sldMk cId="3086535760" sldId="4663"/>
            <ac:spMk id="40" creationId="{4E98745E-CF78-D0CE-7CF0-C5498D696D25}"/>
          </ac:spMkLst>
        </pc:spChg>
        <pc:spChg chg="mod">
          <ac:chgData name="Apoorv Anand" userId="a3ae0d09-afa7-452b-af68-fec15c725c05" providerId="ADAL" clId="{86A5316F-523A-4E18-8C4A-F6EDFB9669AF}" dt="2025-04-21T10:43:34.636" v="81" actId="108"/>
          <ac:spMkLst>
            <pc:docMk/>
            <pc:sldMk cId="3086535760" sldId="4663"/>
            <ac:spMk id="41" creationId="{B7EA668A-B4B5-8071-E02A-7B14151A5218}"/>
          </ac:spMkLst>
        </pc:spChg>
      </pc:sldChg>
      <pc:sldChg chg="modSp add del mod">
        <pc:chgData name="Apoorv Anand" userId="a3ae0d09-afa7-452b-af68-fec15c725c05" providerId="ADAL" clId="{86A5316F-523A-4E18-8C4A-F6EDFB9669AF}" dt="2025-05-02T06:22:45.711" v="123" actId="47"/>
        <pc:sldMkLst>
          <pc:docMk/>
          <pc:sldMk cId="2374178130" sldId="4664"/>
        </pc:sldMkLst>
        <pc:spChg chg="mod">
          <ac:chgData name="Apoorv Anand" userId="a3ae0d09-afa7-452b-af68-fec15c725c05" providerId="ADAL" clId="{86A5316F-523A-4E18-8C4A-F6EDFB9669AF}" dt="2025-04-21T10:44:38.303" v="86" actId="108"/>
          <ac:spMkLst>
            <pc:docMk/>
            <pc:sldMk cId="2374178130" sldId="4664"/>
            <ac:spMk id="41" creationId="{22BCC573-74B4-914A-0C6D-9C8836225F68}"/>
          </ac:spMkLst>
        </pc:spChg>
        <pc:spChg chg="mod">
          <ac:chgData name="Apoorv Anand" userId="a3ae0d09-afa7-452b-af68-fec15c725c05" providerId="ADAL" clId="{86A5316F-523A-4E18-8C4A-F6EDFB9669AF}" dt="2025-04-21T10:44:34.104" v="85" actId="108"/>
          <ac:spMkLst>
            <pc:docMk/>
            <pc:sldMk cId="2374178130" sldId="4664"/>
            <ac:spMk id="43" creationId="{3A4102FE-5FBC-D292-6F07-C4B312EA1450}"/>
          </ac:spMkLst>
        </pc:spChg>
      </pc:sldChg>
      <pc:sldChg chg="modSp add del mod">
        <pc:chgData name="Apoorv Anand" userId="a3ae0d09-afa7-452b-af68-fec15c725c05" providerId="ADAL" clId="{86A5316F-523A-4E18-8C4A-F6EDFB9669AF}" dt="2025-05-02T06:23:19.223" v="127" actId="47"/>
        <pc:sldMkLst>
          <pc:docMk/>
          <pc:sldMk cId="3406527188" sldId="4665"/>
        </pc:sldMkLst>
        <pc:spChg chg="mod">
          <ac:chgData name="Apoorv Anand" userId="a3ae0d09-afa7-452b-af68-fec15c725c05" providerId="ADAL" clId="{86A5316F-523A-4E18-8C4A-F6EDFB9669AF}" dt="2025-04-21T10:45:02.295" v="90" actId="108"/>
          <ac:spMkLst>
            <pc:docMk/>
            <pc:sldMk cId="3406527188" sldId="4665"/>
            <ac:spMk id="43" creationId="{D529FF4A-EB9D-2DF2-7F3D-FC20999A1F55}"/>
          </ac:spMkLst>
        </pc:spChg>
        <pc:spChg chg="mod">
          <ac:chgData name="Apoorv Anand" userId="a3ae0d09-afa7-452b-af68-fec15c725c05" providerId="ADAL" clId="{86A5316F-523A-4E18-8C4A-F6EDFB9669AF}" dt="2025-04-21T10:44:58.012" v="89" actId="108"/>
          <ac:spMkLst>
            <pc:docMk/>
            <pc:sldMk cId="3406527188" sldId="4665"/>
            <ac:spMk id="49" creationId="{02D684D7-FF1B-EEE3-81A1-AD3B85F8CB12}"/>
          </ac:spMkLst>
        </pc:spChg>
      </pc:sldChg>
      <pc:sldChg chg="modSp add del mod">
        <pc:chgData name="Apoorv Anand" userId="a3ae0d09-afa7-452b-af68-fec15c725c05" providerId="ADAL" clId="{86A5316F-523A-4E18-8C4A-F6EDFB9669AF}" dt="2025-05-02T06:23:40.984" v="131" actId="47"/>
        <pc:sldMkLst>
          <pc:docMk/>
          <pc:sldMk cId="3951286634" sldId="4666"/>
        </pc:sldMkLst>
        <pc:spChg chg="mod">
          <ac:chgData name="Apoorv Anand" userId="a3ae0d09-afa7-452b-af68-fec15c725c05" providerId="ADAL" clId="{86A5316F-523A-4E18-8C4A-F6EDFB9669AF}" dt="2025-04-21T10:45:23.889" v="93" actId="108"/>
          <ac:spMkLst>
            <pc:docMk/>
            <pc:sldMk cId="3951286634" sldId="4666"/>
            <ac:spMk id="20" creationId="{40CBB25C-7E28-CD7B-996E-FE8B2F567D41}"/>
          </ac:spMkLst>
        </pc:spChg>
        <pc:spChg chg="mod">
          <ac:chgData name="Apoorv Anand" userId="a3ae0d09-afa7-452b-af68-fec15c725c05" providerId="ADAL" clId="{86A5316F-523A-4E18-8C4A-F6EDFB9669AF}" dt="2025-04-21T10:45:27.644" v="94" actId="108"/>
          <ac:spMkLst>
            <pc:docMk/>
            <pc:sldMk cId="3951286634" sldId="4666"/>
            <ac:spMk id="49" creationId="{9032E7AB-8BA6-B988-936F-6F76213AA683}"/>
          </ac:spMkLst>
        </pc:spChg>
      </pc:sldChg>
      <pc:sldChg chg="modSp add mod">
        <pc:chgData name="Apoorv Anand" userId="a3ae0d09-afa7-452b-af68-fec15c725c05" providerId="ADAL" clId="{86A5316F-523A-4E18-8C4A-F6EDFB9669AF}" dt="2025-05-02T06:21:46.822" v="116" actId="108"/>
        <pc:sldMkLst>
          <pc:docMk/>
          <pc:sldMk cId="639629115" sldId="4667"/>
        </pc:sldMkLst>
        <pc:spChg chg="mod">
          <ac:chgData name="Apoorv Anand" userId="a3ae0d09-afa7-452b-af68-fec15c725c05" providerId="ADAL" clId="{86A5316F-523A-4E18-8C4A-F6EDFB9669AF}" dt="2025-05-02T06:21:46.822" v="116" actId="108"/>
          <ac:spMkLst>
            <pc:docMk/>
            <pc:sldMk cId="639629115" sldId="4667"/>
            <ac:spMk id="40" creationId="{FA306975-9E5C-14E4-47E0-F18291F7F61B}"/>
          </ac:spMkLst>
        </pc:spChg>
        <pc:spChg chg="mod">
          <ac:chgData name="Apoorv Anand" userId="a3ae0d09-afa7-452b-af68-fec15c725c05" providerId="ADAL" clId="{86A5316F-523A-4E18-8C4A-F6EDFB9669AF}" dt="2025-05-02T06:21:42.032" v="115" actId="108"/>
          <ac:spMkLst>
            <pc:docMk/>
            <pc:sldMk cId="639629115" sldId="4667"/>
            <ac:spMk id="41" creationId="{24893E27-9E8B-0687-8453-7BA444082F13}"/>
          </ac:spMkLst>
        </pc:spChg>
      </pc:sldChg>
      <pc:sldChg chg="modSp add mod">
        <pc:chgData name="Apoorv Anand" userId="a3ae0d09-afa7-452b-af68-fec15c725c05" providerId="ADAL" clId="{86A5316F-523A-4E18-8C4A-F6EDFB9669AF}" dt="2025-05-02T06:22:40.648" v="122" actId="108"/>
        <pc:sldMkLst>
          <pc:docMk/>
          <pc:sldMk cId="683599493" sldId="4668"/>
        </pc:sldMkLst>
        <pc:spChg chg="mod">
          <ac:chgData name="Apoorv Anand" userId="a3ae0d09-afa7-452b-af68-fec15c725c05" providerId="ADAL" clId="{86A5316F-523A-4E18-8C4A-F6EDFB9669AF}" dt="2025-05-02T06:22:40.648" v="122" actId="108"/>
          <ac:spMkLst>
            <pc:docMk/>
            <pc:sldMk cId="683599493" sldId="4668"/>
            <ac:spMk id="41" creationId="{F95B0F9F-810E-5B33-770D-AEA8BD7804A1}"/>
          </ac:spMkLst>
        </pc:spChg>
        <pc:spChg chg="mod">
          <ac:chgData name="Apoorv Anand" userId="a3ae0d09-afa7-452b-af68-fec15c725c05" providerId="ADAL" clId="{86A5316F-523A-4E18-8C4A-F6EDFB9669AF}" dt="2025-05-02T06:22:33.808" v="121" actId="108"/>
          <ac:spMkLst>
            <pc:docMk/>
            <pc:sldMk cId="683599493" sldId="4668"/>
            <ac:spMk id="43" creationId="{903DDFA7-8C07-2573-F9A4-99AD93666D1E}"/>
          </ac:spMkLst>
        </pc:spChg>
      </pc:sldChg>
      <pc:sldChg chg="modSp add mod">
        <pc:chgData name="Apoorv Anand" userId="a3ae0d09-afa7-452b-af68-fec15c725c05" providerId="ADAL" clId="{86A5316F-523A-4E18-8C4A-F6EDFB9669AF}" dt="2025-05-02T06:23:07.721" v="126" actId="108"/>
        <pc:sldMkLst>
          <pc:docMk/>
          <pc:sldMk cId="3584758696" sldId="4669"/>
        </pc:sldMkLst>
        <pc:spChg chg="mod">
          <ac:chgData name="Apoorv Anand" userId="a3ae0d09-afa7-452b-af68-fec15c725c05" providerId="ADAL" clId="{86A5316F-523A-4E18-8C4A-F6EDFB9669AF}" dt="2025-05-02T06:23:07.721" v="126" actId="108"/>
          <ac:spMkLst>
            <pc:docMk/>
            <pc:sldMk cId="3584758696" sldId="4669"/>
            <ac:spMk id="43" creationId="{D70379D9-DCB4-F541-9A5A-6020C15B9B9C}"/>
          </ac:spMkLst>
        </pc:spChg>
        <pc:spChg chg="mod">
          <ac:chgData name="Apoorv Anand" userId="a3ae0d09-afa7-452b-af68-fec15c725c05" providerId="ADAL" clId="{86A5316F-523A-4E18-8C4A-F6EDFB9669AF}" dt="2025-05-02T06:23:03.730" v="125" actId="108"/>
          <ac:spMkLst>
            <pc:docMk/>
            <pc:sldMk cId="3584758696" sldId="4669"/>
            <ac:spMk id="49" creationId="{61DE98C0-3B84-9CE1-356B-8FB650AD5F3B}"/>
          </ac:spMkLst>
        </pc:spChg>
      </pc:sldChg>
      <pc:sldChg chg="modSp add mod">
        <pc:chgData name="Apoorv Anand" userId="a3ae0d09-afa7-452b-af68-fec15c725c05" providerId="ADAL" clId="{86A5316F-523A-4E18-8C4A-F6EDFB9669AF}" dt="2025-05-02T06:23:36.425" v="130" actId="108"/>
        <pc:sldMkLst>
          <pc:docMk/>
          <pc:sldMk cId="1533126516" sldId="4670"/>
        </pc:sldMkLst>
        <pc:spChg chg="mod">
          <ac:chgData name="Apoorv Anand" userId="a3ae0d09-afa7-452b-af68-fec15c725c05" providerId="ADAL" clId="{86A5316F-523A-4E18-8C4A-F6EDFB9669AF}" dt="2025-05-02T06:23:29.784" v="129" actId="108"/>
          <ac:spMkLst>
            <pc:docMk/>
            <pc:sldMk cId="1533126516" sldId="4670"/>
            <ac:spMk id="20" creationId="{689A41B3-1207-FB14-B4FB-2396C07967E5}"/>
          </ac:spMkLst>
        </pc:spChg>
        <pc:spChg chg="mod">
          <ac:chgData name="Apoorv Anand" userId="a3ae0d09-afa7-452b-af68-fec15c725c05" providerId="ADAL" clId="{86A5316F-523A-4E18-8C4A-F6EDFB9669AF}" dt="2025-05-02T06:23:36.425" v="130" actId="108"/>
          <ac:spMkLst>
            <pc:docMk/>
            <pc:sldMk cId="1533126516" sldId="4670"/>
            <ac:spMk id="49" creationId="{9D3EC44C-DCAC-14EB-3E89-AC8696B379D5}"/>
          </ac:spMkLst>
        </pc:spChg>
      </pc:sldChg>
      <pc:sldChg chg="modSp add mod">
        <pc:chgData name="Apoorv Anand" userId="a3ae0d09-afa7-452b-af68-fec15c725c05" providerId="ADAL" clId="{86A5316F-523A-4E18-8C4A-F6EDFB9669AF}" dt="2025-05-02T06:24:02.747" v="134" actId="108"/>
        <pc:sldMkLst>
          <pc:docMk/>
          <pc:sldMk cId="245645978" sldId="4671"/>
        </pc:sldMkLst>
        <pc:spChg chg="mod">
          <ac:chgData name="Apoorv Anand" userId="a3ae0d09-afa7-452b-af68-fec15c725c05" providerId="ADAL" clId="{86A5316F-523A-4E18-8C4A-F6EDFB9669AF}" dt="2025-05-02T06:23:57.967" v="133" actId="108"/>
          <ac:spMkLst>
            <pc:docMk/>
            <pc:sldMk cId="245645978" sldId="4671"/>
            <ac:spMk id="3" creationId="{B97BF69D-F941-9E28-F2DD-6BF7EDD1CFA0}"/>
          </ac:spMkLst>
        </pc:spChg>
        <pc:spChg chg="mod">
          <ac:chgData name="Apoorv Anand" userId="a3ae0d09-afa7-452b-af68-fec15c725c05" providerId="ADAL" clId="{86A5316F-523A-4E18-8C4A-F6EDFB9669AF}" dt="2025-05-02T06:24:02.747" v="134" actId="108"/>
          <ac:spMkLst>
            <pc:docMk/>
            <pc:sldMk cId="245645978" sldId="4671"/>
            <ac:spMk id="20" creationId="{D808FA2C-54DD-19A9-8227-336840564F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14" tIns="46958" rIns="93914" bIns="46958"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8154"/>
          </a:xfrm>
          <a:prstGeom prst="rect">
            <a:avLst/>
          </a:prstGeom>
        </p:spPr>
        <p:txBody>
          <a:bodyPr vert="horz" lIns="93914" tIns="46958" rIns="93914" bIns="46958" rtlCol="0"/>
          <a:lstStyle>
            <a:lvl1pPr algn="r">
              <a:defRPr sz="1200"/>
            </a:lvl1pPr>
          </a:lstStyle>
          <a:p>
            <a:fld id="{365919EF-91CB-4B4C-8954-74D142EE042D}" type="datetimeFigureOut">
              <a:rPr lang="en-US" smtClean="0"/>
              <a:t>5/2/2025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14" tIns="46958" rIns="93914" bIns="46958"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6"/>
            <a:ext cx="3066733" cy="468154"/>
          </a:xfrm>
          <a:prstGeom prst="rect">
            <a:avLst/>
          </a:prstGeom>
        </p:spPr>
        <p:txBody>
          <a:bodyPr vert="horz" lIns="93914" tIns="46958" rIns="93914" bIns="46958" rtlCol="0" anchor="b"/>
          <a:lstStyle>
            <a:lvl1pPr algn="r">
              <a:defRPr sz="1200"/>
            </a:lvl1pPr>
          </a:lstStyle>
          <a:p>
            <a:fld id="{0615696F-75C7-4BD5-85AE-8745CB247490}" type="slidenum">
              <a:rPr lang="en-US" smtClean="0"/>
              <a:t>‹#›</a:t>
            </a:fld>
            <a:endParaRPr lang="en-US"/>
          </a:p>
        </p:txBody>
      </p:sp>
    </p:spTree>
    <p:extLst>
      <p:ext uri="{BB962C8B-B14F-4D97-AF65-F5344CB8AC3E}">
        <p14:creationId xmlns:p14="http://schemas.microsoft.com/office/powerpoint/2010/main" val="362293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14" tIns="46958" rIns="93914" bIns="46958" rtlCol="0"/>
          <a:lstStyle>
            <a:lvl1pPr algn="l">
              <a:defRPr sz="1200"/>
            </a:lvl1pPr>
          </a:lstStyle>
          <a:p>
            <a:endParaRPr lang="en-US"/>
          </a:p>
        </p:txBody>
      </p:sp>
      <p:sp>
        <p:nvSpPr>
          <p:cNvPr id="3" name="Date Placeholder 2"/>
          <p:cNvSpPr>
            <a:spLocks noGrp="1"/>
          </p:cNvSpPr>
          <p:nvPr>
            <p:ph type="dt" idx="1"/>
          </p:nvPr>
        </p:nvSpPr>
        <p:spPr>
          <a:xfrm>
            <a:off x="4008706" y="0"/>
            <a:ext cx="3066733" cy="468154"/>
          </a:xfrm>
          <a:prstGeom prst="rect">
            <a:avLst/>
          </a:prstGeom>
        </p:spPr>
        <p:txBody>
          <a:bodyPr vert="horz" lIns="93914" tIns="46958" rIns="93914" bIns="46958" rtlCol="0"/>
          <a:lstStyle>
            <a:lvl1pPr algn="r">
              <a:defRPr sz="1200"/>
            </a:lvl1pPr>
          </a:lstStyle>
          <a:p>
            <a:fld id="{7744B823-EA88-4B36-9ADF-5A5DB8443E77}" type="datetimeFigureOut">
              <a:rPr lang="en-US" smtClean="0"/>
              <a:t>5/2/2025</a:t>
            </a:fld>
            <a:endParaRPr lang="en-US"/>
          </a:p>
        </p:txBody>
      </p:sp>
      <p:sp>
        <p:nvSpPr>
          <p:cNvPr id="4" name="Slide Image Placeholder 3"/>
          <p:cNvSpPr>
            <a:spLocks noGrp="1" noRot="1" noChangeAspect="1"/>
          </p:cNvSpPr>
          <p:nvPr>
            <p:ph type="sldImg" idx="2"/>
          </p:nvPr>
        </p:nvSpPr>
        <p:spPr>
          <a:xfrm>
            <a:off x="685800" y="701675"/>
            <a:ext cx="5705475" cy="3511550"/>
          </a:xfrm>
          <a:prstGeom prst="rect">
            <a:avLst/>
          </a:prstGeom>
          <a:noFill/>
          <a:ln w="12700">
            <a:solidFill>
              <a:prstClr val="black"/>
            </a:solidFill>
          </a:ln>
        </p:spPr>
        <p:txBody>
          <a:bodyPr vert="horz" lIns="93914" tIns="46958" rIns="93914" bIns="4695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14" tIns="46958" rIns="93914" bIns="469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14" tIns="46958" rIns="93914" bIns="4695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6"/>
            <a:ext cx="3066733" cy="468154"/>
          </a:xfrm>
          <a:prstGeom prst="rect">
            <a:avLst/>
          </a:prstGeom>
        </p:spPr>
        <p:txBody>
          <a:bodyPr vert="horz" lIns="93914" tIns="46958" rIns="93914" bIns="46958" rtlCol="0" anchor="b"/>
          <a:lstStyle>
            <a:lvl1pPr algn="r">
              <a:defRPr sz="1200"/>
            </a:lvl1pPr>
          </a:lstStyle>
          <a:p>
            <a:fld id="{982BA8D8-63D8-4BAA-9661-CDE7B8F3246A}" type="slidenum">
              <a:rPr lang="en-US" smtClean="0"/>
              <a:t>‹#›</a:t>
            </a:fld>
            <a:endParaRPr lang="en-US"/>
          </a:p>
        </p:txBody>
      </p:sp>
    </p:spTree>
    <p:extLst>
      <p:ext uri="{BB962C8B-B14F-4D97-AF65-F5344CB8AC3E}">
        <p14:creationId xmlns:p14="http://schemas.microsoft.com/office/powerpoint/2010/main" val="3091224206"/>
      </p:ext>
    </p:extLst>
  </p:cSld>
  <p:clrMap bg1="lt1" tx1="dk1" bg2="lt2" tx2="dk2" accent1="accent1" accent2="accent2" accent3="accent3" accent4="accent4" accent5="accent5" accent6="accent6" hlink="hlink" folHlink="folHlink"/>
  <p:notesStyle>
    <a:lvl1pPr marL="0" algn="l" defTabSz="914364" rtl="0" eaLnBrk="1" latinLnBrk="0" hangingPunct="1">
      <a:defRPr sz="1200" kern="1200">
        <a:solidFill>
          <a:schemeClr val="tx1"/>
        </a:solidFill>
        <a:latin typeface="+mn-lt"/>
        <a:ea typeface="+mn-ea"/>
        <a:cs typeface="+mn-cs"/>
      </a:defRPr>
    </a:lvl1pPr>
    <a:lvl2pPr marL="457182" algn="l" defTabSz="914364" rtl="0" eaLnBrk="1" latinLnBrk="0" hangingPunct="1">
      <a:defRPr sz="1200" kern="1200">
        <a:solidFill>
          <a:schemeClr val="tx1"/>
        </a:solidFill>
        <a:latin typeface="+mn-lt"/>
        <a:ea typeface="+mn-ea"/>
        <a:cs typeface="+mn-cs"/>
      </a:defRPr>
    </a:lvl2pPr>
    <a:lvl3pPr marL="914364" algn="l" defTabSz="914364" rtl="0" eaLnBrk="1" latinLnBrk="0" hangingPunct="1">
      <a:defRPr sz="1200" kern="1200">
        <a:solidFill>
          <a:schemeClr val="tx1"/>
        </a:solidFill>
        <a:latin typeface="+mn-lt"/>
        <a:ea typeface="+mn-ea"/>
        <a:cs typeface="+mn-cs"/>
      </a:defRPr>
    </a:lvl3pPr>
    <a:lvl4pPr marL="1371545" algn="l" defTabSz="914364" rtl="0" eaLnBrk="1" latinLnBrk="0" hangingPunct="1">
      <a:defRPr sz="1200" kern="1200">
        <a:solidFill>
          <a:schemeClr val="tx1"/>
        </a:solidFill>
        <a:latin typeface="+mn-lt"/>
        <a:ea typeface="+mn-ea"/>
        <a:cs typeface="+mn-cs"/>
      </a:defRPr>
    </a:lvl4pPr>
    <a:lvl5pPr marL="1828727" algn="l" defTabSz="914364" rtl="0" eaLnBrk="1" latinLnBrk="0" hangingPunct="1">
      <a:defRPr sz="1200" kern="1200">
        <a:solidFill>
          <a:schemeClr val="tx1"/>
        </a:solidFill>
        <a:latin typeface="+mn-lt"/>
        <a:ea typeface="+mn-ea"/>
        <a:cs typeface="+mn-cs"/>
      </a:defRPr>
    </a:lvl5pPr>
    <a:lvl6pPr marL="2285909" algn="l" defTabSz="914364" rtl="0" eaLnBrk="1" latinLnBrk="0" hangingPunct="1">
      <a:defRPr sz="1200" kern="1200">
        <a:solidFill>
          <a:schemeClr val="tx1"/>
        </a:solidFill>
        <a:latin typeface="+mn-lt"/>
        <a:ea typeface="+mn-ea"/>
        <a:cs typeface="+mn-cs"/>
      </a:defRPr>
    </a:lvl6pPr>
    <a:lvl7pPr marL="2743091" algn="l" defTabSz="914364" rtl="0" eaLnBrk="1" latinLnBrk="0" hangingPunct="1">
      <a:defRPr sz="1200" kern="1200">
        <a:solidFill>
          <a:schemeClr val="tx1"/>
        </a:solidFill>
        <a:latin typeface="+mn-lt"/>
        <a:ea typeface="+mn-ea"/>
        <a:cs typeface="+mn-cs"/>
      </a:defRPr>
    </a:lvl7pPr>
    <a:lvl8pPr marL="3200272" algn="l" defTabSz="914364" rtl="0" eaLnBrk="1" latinLnBrk="0" hangingPunct="1">
      <a:defRPr sz="1200" kern="1200">
        <a:solidFill>
          <a:schemeClr val="tx1"/>
        </a:solidFill>
        <a:latin typeface="+mn-lt"/>
        <a:ea typeface="+mn-ea"/>
        <a:cs typeface="+mn-cs"/>
      </a:defRPr>
    </a:lvl8pPr>
    <a:lvl9pPr marL="3657454"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1143000"/>
            <a:ext cx="50165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l" defTabSz="1097280" rtl="0" eaLnBrk="1" fontAlgn="auto" latinLnBrk="0" hangingPunct="0">
              <a:lnSpc>
                <a:spcPct val="100000"/>
              </a:lnSpc>
              <a:spcBef>
                <a:spcPts val="0"/>
              </a:spcBef>
              <a:spcAft>
                <a:spcPts val="0"/>
              </a:spcAft>
              <a:buClrTx/>
              <a:buSzTx/>
              <a:buFontTx/>
              <a:buNone/>
              <a:tabLst/>
              <a:defRPr/>
            </a:pPr>
            <a:fld id="{FAB689A3-2BDC-F84C-99B5-ED7417A8799D}" type="datetime1">
              <a:rPr kumimoji="0" lang="en-US" sz="2200" b="0" i="0" u="none" strike="noStrike" kern="0" cap="none" spc="0" normalizeH="0" baseline="0" noProof="0" smtClean="0">
                <a:ln>
                  <a:noFill/>
                </a:ln>
                <a:solidFill>
                  <a:srgbClr val="000000"/>
                </a:solidFill>
                <a:effectLst/>
                <a:uLnTx/>
                <a:uFillTx/>
                <a:latin typeface="Helvetica"/>
                <a:ea typeface="+mn-ea"/>
                <a:cs typeface="Helvetica"/>
                <a:sym typeface="Helvetica"/>
              </a:rPr>
              <a:pPr marL="0" marR="0" lvl="0" indent="0" algn="l" defTabSz="1097280" rtl="0" eaLnBrk="1" fontAlgn="auto" latinLnBrk="0" hangingPunct="0">
                <a:lnSpc>
                  <a:spcPct val="100000"/>
                </a:lnSpc>
                <a:spcBef>
                  <a:spcPts val="0"/>
                </a:spcBef>
                <a:spcAft>
                  <a:spcPts val="0"/>
                </a:spcAft>
                <a:buClrTx/>
                <a:buSzTx/>
                <a:buFontTx/>
                <a:buNone/>
                <a:tabLst/>
                <a:defRPr/>
              </a:pPr>
              <a:t>5/2/2025</a:t>
            </a:fld>
            <a:endParaRPr kumimoji="0" lang="en-US" sz="2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
        <p:nvSpPr>
          <p:cNvPr id="5" name="Slide Number Placeholder 4"/>
          <p:cNvSpPr>
            <a:spLocks noGrp="1"/>
          </p:cNvSpPr>
          <p:nvPr>
            <p:ph type="sldNum" sz="quarter" idx="5"/>
          </p:nvPr>
        </p:nvSpPr>
        <p:spPr/>
        <p:txBody>
          <a:bodyPr/>
          <a:lstStyle/>
          <a:p>
            <a:pPr marL="0" marR="0" lvl="0" indent="0" algn="l" defTabSz="1097280" rtl="0" eaLnBrk="1" fontAlgn="auto" latinLnBrk="0" hangingPunct="0">
              <a:lnSpc>
                <a:spcPct val="100000"/>
              </a:lnSpc>
              <a:spcBef>
                <a:spcPts val="0"/>
              </a:spcBef>
              <a:spcAft>
                <a:spcPts val="0"/>
              </a:spcAft>
              <a:buClrTx/>
              <a:buSzTx/>
              <a:buFontTx/>
              <a:buNone/>
              <a:tabLst/>
              <a:defRPr/>
            </a:pPr>
            <a:fld id="{DE0765F3-480F-4F5A-98F4-62B4934ED835}" type="slidenum">
              <a:rPr kumimoji="0" lang="en-US" sz="2200" b="0" i="0" u="none" strike="noStrike" kern="0" cap="none" spc="0" normalizeH="0" baseline="0" noProof="0" smtClean="0">
                <a:ln>
                  <a:noFill/>
                </a:ln>
                <a:solidFill>
                  <a:srgbClr val="000000"/>
                </a:solidFill>
                <a:effectLst/>
                <a:uLnTx/>
                <a:uFillTx/>
                <a:latin typeface="Helvetica"/>
                <a:ea typeface="+mn-ea"/>
                <a:cs typeface="Helvetica"/>
                <a:sym typeface="Helvetica"/>
              </a:rPr>
              <a:pPr marL="0" marR="0" lvl="0" indent="0" algn="l" defTabSz="1097280" rtl="0" eaLnBrk="1" fontAlgn="auto" latinLnBrk="0" hangingPunct="0">
                <a:lnSpc>
                  <a:spcPct val="100000"/>
                </a:lnSpc>
                <a:spcBef>
                  <a:spcPts val="0"/>
                </a:spcBef>
                <a:spcAft>
                  <a:spcPts val="0"/>
                </a:spcAft>
                <a:buClrTx/>
                <a:buSzTx/>
                <a:buFontTx/>
                <a:buNone/>
                <a:tabLst/>
                <a:defRPr/>
              </a:pPr>
              <a:t>1</a:t>
            </a:fld>
            <a:endParaRPr kumimoji="0" lang="en-US" sz="2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Tree>
    <p:extLst>
      <p:ext uri="{BB962C8B-B14F-4D97-AF65-F5344CB8AC3E}">
        <p14:creationId xmlns:p14="http://schemas.microsoft.com/office/powerpoint/2010/main" val="1394329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7.xml"/><Relationship Id="rId1" Type="http://schemas.openxmlformats.org/officeDocument/2006/relationships/tags" Target="../tags/tag28.xml"/><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2.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065" y="1694"/>
                        <a:ext cx="2063" cy="1693"/>
                      </a:xfrm>
                      <a:prstGeom prst="rect">
                        <a:avLst/>
                      </a:prstGeom>
                    </p:spPr>
                  </p:pic>
                </p:oleObj>
              </mc:Fallback>
            </mc:AlternateContent>
          </a:graphicData>
        </a:graphic>
      </p:graphicFrame>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887200" cy="7315200"/>
          </a:xfrm>
          <a:prstGeom prst="rect">
            <a:avLst/>
          </a:prstGeom>
        </p:spPr>
      </p:pic>
      <p:sp>
        <p:nvSpPr>
          <p:cNvPr id="99352" name="Rectangle 24"/>
          <p:cNvSpPr>
            <a:spLocks noGrp="1" noChangeArrowheads="1"/>
          </p:cNvSpPr>
          <p:nvPr>
            <p:ph type="ctrTitle" hasCustomPrompt="1"/>
          </p:nvPr>
        </p:nvSpPr>
        <p:spPr bwMode="white">
          <a:xfrm>
            <a:off x="891540" y="2844800"/>
            <a:ext cx="10104120" cy="1300480"/>
          </a:xfrm>
        </p:spPr>
        <p:txBody>
          <a:bodyPr/>
          <a:lstStyle>
            <a:lvl1pPr algn="ctr">
              <a:defRPr sz="2560" baseline="0">
                <a:solidFill>
                  <a:schemeClr val="bg1"/>
                </a:solidFill>
              </a:defRPr>
            </a:lvl1pPr>
          </a:lstStyle>
          <a:p>
            <a:r>
              <a:rPr lang="en-US" dirty="0"/>
              <a:t>Title Text Here</a:t>
            </a:r>
            <a:br>
              <a:rPr lang="en-US" dirty="0"/>
            </a:br>
            <a:r>
              <a:rPr lang="en-US" sz="2133" dirty="0"/>
              <a:t>Evocative Subtitle, as Per Note</a:t>
            </a:r>
            <a:endParaRPr lang="en-US" dirty="0"/>
          </a:p>
        </p:txBody>
      </p:sp>
    </p:spTree>
    <p:extLst>
      <p:ext uri="{BB962C8B-B14F-4D97-AF65-F5344CB8AC3E}">
        <p14:creationId xmlns:p14="http://schemas.microsoft.com/office/powerpoint/2010/main" val="65219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065" y="1694"/>
                        <a:ext cx="2063" cy="1693"/>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baseline="0"/>
            </a:lvl1pPr>
          </a:lstStyle>
          <a:p>
            <a:r>
              <a:rPr lang="en-US" dirty="0"/>
              <a:t>Slide Title (always font size 20)</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584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Slide Title (always font size 20)</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793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 (always font size 20)</a:t>
            </a:r>
          </a:p>
        </p:txBody>
      </p:sp>
    </p:spTree>
    <p:extLst>
      <p:ext uri="{BB962C8B-B14F-4D97-AF65-F5344CB8AC3E}">
        <p14:creationId xmlns:p14="http://schemas.microsoft.com/office/powerpoint/2010/main" val="1601333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180" y="162560"/>
            <a:ext cx="11292840" cy="812800"/>
          </a:xfrm>
        </p:spPr>
        <p:txBody>
          <a:bodyPr/>
          <a:lstStyle>
            <a:lvl1pPr>
              <a:defRPr baseline="0"/>
            </a:lvl1pPr>
          </a:lstStyle>
          <a:p>
            <a:r>
              <a:rPr lang="en-US" dirty="0"/>
              <a:t>Slide Title (always font size 20)</a:t>
            </a:r>
          </a:p>
        </p:txBody>
      </p:sp>
    </p:spTree>
    <p:extLst>
      <p:ext uri="{BB962C8B-B14F-4D97-AF65-F5344CB8AC3E}">
        <p14:creationId xmlns:p14="http://schemas.microsoft.com/office/powerpoint/2010/main" val="147287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4"/>
                        <a:ext cx="2063" cy="1693"/>
                      </a:xfrm>
                      <a:prstGeom prst="rect">
                        <a:avLst/>
                      </a:prstGeom>
                    </p:spPr>
                  </p:pic>
                </p:oleObj>
              </mc:Fallback>
            </mc:AlternateContent>
          </a:graphicData>
        </a:graphic>
      </p:graphicFrame>
      <p:sp>
        <p:nvSpPr>
          <p:cNvPr id="8" name="Rectangle 7" hidden="1"/>
          <p:cNvSpPr/>
          <p:nvPr userDrawn="1">
            <p:custDataLst>
              <p:tags r:id="rId2"/>
            </p:custDataLst>
          </p:nvPr>
        </p:nvSpPr>
        <p:spPr>
          <a:xfrm>
            <a:off x="0" y="0"/>
            <a:ext cx="206375" cy="16933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defTabSz="975390" fontAlgn="base">
              <a:spcBef>
                <a:spcPct val="0"/>
              </a:spcBef>
              <a:spcAft>
                <a:spcPct val="0"/>
              </a:spcAft>
            </a:pPr>
            <a:endParaRPr lang="en-SG" sz="2347" b="1" dirty="0" err="1">
              <a:solidFill>
                <a:srgbClr val="FFFFFF"/>
              </a:solidFill>
              <a:cs typeface="Arial"/>
              <a:sym typeface="Arial"/>
            </a:endParaRPr>
          </a:p>
        </p:txBody>
      </p:sp>
      <p:sp>
        <p:nvSpPr>
          <p:cNvPr id="2" name="Title 1"/>
          <p:cNvSpPr>
            <a:spLocks noGrp="1"/>
          </p:cNvSpPr>
          <p:nvPr>
            <p:ph type="title" hasCustomPrompt="1"/>
          </p:nvPr>
        </p:nvSpPr>
        <p:spPr>
          <a:xfrm>
            <a:off x="330212" y="172809"/>
            <a:ext cx="11226778" cy="823559"/>
          </a:xfrm>
        </p:spPr>
        <p:txBody>
          <a:bodyPr lIns="0" tIns="0" rIns="0" bIns="0">
            <a:spAutoFit/>
          </a:bodyPr>
          <a:lstStyle>
            <a:lvl1pPr algn="l">
              <a:defRPr sz="2347" b="1">
                <a:solidFill>
                  <a:schemeClr val="bg1"/>
                </a:solidFill>
                <a:latin typeface="Arial" pitchFamily="34" charset="0"/>
                <a:cs typeface="Arial" pitchFamily="34" charset="0"/>
              </a:defRPr>
            </a:lvl1pPr>
          </a:lstStyle>
          <a:p>
            <a:r>
              <a:rPr lang="en-SG" dirty="0"/>
              <a:t>Basic text slide with headline, running head, paragraph, bullet, and dash points; headline 16-pt bold sentence case, a complete sentence, 2 lines max</a:t>
            </a:r>
            <a:endParaRPr lang="en-US" dirty="0"/>
          </a:p>
        </p:txBody>
      </p:sp>
    </p:spTree>
    <p:extLst>
      <p:ext uri="{BB962C8B-B14F-4D97-AF65-F5344CB8AC3E}">
        <p14:creationId xmlns:p14="http://schemas.microsoft.com/office/powerpoint/2010/main" val="108849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182" y="3116086"/>
            <a:ext cx="9644842" cy="1355374"/>
          </a:xfrm>
          <a:prstGeom prst="rect">
            <a:avLst/>
          </a:prstGeom>
        </p:spPr>
        <p:txBody>
          <a:bodyPr wrap="square" lIns="0" tIns="0" rIns="0" bIns="0" anchor="ctr" anchorCtr="0">
            <a:noAutofit/>
          </a:bodyPr>
          <a:lstStyle>
            <a:lvl1pPr algn="l">
              <a:defRPr sz="3413" b="0" cap="none" baseline="0">
                <a:solidFill>
                  <a:schemeClr val="bg1"/>
                </a:solidFill>
              </a:defRPr>
            </a:lvl1pPr>
          </a:lstStyle>
          <a:p>
            <a:r>
              <a:rPr lang="en-US" dirty="0"/>
              <a:t>Click to Edit Master Title</a:t>
            </a:r>
          </a:p>
        </p:txBody>
      </p:sp>
    </p:spTree>
    <p:extLst>
      <p:ext uri="{BB962C8B-B14F-4D97-AF65-F5344CB8AC3E}">
        <p14:creationId xmlns:p14="http://schemas.microsoft.com/office/powerpoint/2010/main" val="381330093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1AC0A975-EB30-45BC-9741-18E8E6B2EDB0}"/>
              </a:ext>
            </a:extLst>
          </p:cNvPr>
          <p:cNvGrpSpPr/>
          <p:nvPr/>
        </p:nvGrpSpPr>
        <p:grpSpPr>
          <a:xfrm>
            <a:off x="-13551" y="243840"/>
            <a:ext cx="11900753" cy="243840"/>
            <a:chOff x="0" y="7010400"/>
            <a:chExt cx="11875939" cy="0"/>
          </a:xfrm>
        </p:grpSpPr>
        <p:cxnSp>
          <p:nvCxnSpPr>
            <p:cNvPr id="5" name="Straight Connector 4">
              <a:extLst>
                <a:ext uri="{FF2B5EF4-FFF2-40B4-BE49-F238E27FC236}">
                  <a16:creationId xmlns:a16="http://schemas.microsoft.com/office/drawing/2014/main" id="{895E25D9-787B-4FBB-95CC-774D507BE2E2}"/>
                </a:ext>
              </a:extLst>
            </p:cNvPr>
            <p:cNvCxnSpPr/>
            <p:nvPr/>
          </p:nvCxnSpPr>
          <p:spPr>
            <a:xfrm>
              <a:off x="10706100" y="7010400"/>
              <a:ext cx="1169839"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F58018-9FF4-4058-A513-4C79B6A6AE72}"/>
                </a:ext>
              </a:extLst>
            </p:cNvPr>
            <p:cNvCxnSpPr/>
            <p:nvPr/>
          </p:nvCxnSpPr>
          <p:spPr>
            <a:xfrm>
              <a:off x="6325870" y="7010400"/>
              <a:ext cx="4442460"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25CF2D0-76BE-4D34-85EC-D0D8A8FF343F}"/>
                </a:ext>
              </a:extLst>
            </p:cNvPr>
            <p:cNvCxnSpPr/>
            <p:nvPr/>
          </p:nvCxnSpPr>
          <p:spPr>
            <a:xfrm>
              <a:off x="0" y="7010400"/>
              <a:ext cx="40386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3F6490-A2B1-412A-8209-1C5ABD944729}"/>
                </a:ext>
              </a:extLst>
            </p:cNvPr>
            <p:cNvCxnSpPr/>
            <p:nvPr/>
          </p:nvCxnSpPr>
          <p:spPr>
            <a:xfrm>
              <a:off x="4664162" y="7010400"/>
              <a:ext cx="1884037"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B6ACDE-2465-4F80-892D-FF7772B15A4C}"/>
                </a:ext>
              </a:extLst>
            </p:cNvPr>
            <p:cNvCxnSpPr/>
            <p:nvPr/>
          </p:nvCxnSpPr>
          <p:spPr>
            <a:xfrm>
              <a:off x="4012504" y="7010400"/>
              <a:ext cx="726377"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12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7744" y="243840"/>
            <a:ext cx="11411712" cy="975360"/>
          </a:xfrm>
        </p:spPr>
        <p:txBody>
          <a:bodyPr>
            <a:noAutofit/>
          </a:bodyPr>
          <a:lstStyle>
            <a:lvl1pPr>
              <a:defRPr/>
            </a:lvl1pPr>
          </a:lstStyle>
          <a:p>
            <a:r>
              <a:rPr lang="en-US" dirty="0"/>
              <a:t>Click to Edit Master Title Style</a:t>
            </a:r>
          </a:p>
        </p:txBody>
      </p:sp>
      <p:sp>
        <p:nvSpPr>
          <p:cNvPr id="8" name="Content Placeholder 2">
            <a:extLst>
              <a:ext uri="{FF2B5EF4-FFF2-40B4-BE49-F238E27FC236}">
                <a16:creationId xmlns:a16="http://schemas.microsoft.com/office/drawing/2014/main" id="{0F3F5D2D-C8CC-436C-A297-108CF685539C}"/>
              </a:ext>
            </a:extLst>
          </p:cNvPr>
          <p:cNvSpPr>
            <a:spLocks noGrp="1"/>
          </p:cNvSpPr>
          <p:nvPr>
            <p:ph idx="1" hasCustomPrompt="1"/>
          </p:nvPr>
        </p:nvSpPr>
        <p:spPr>
          <a:xfrm>
            <a:off x="237744" y="1361828"/>
            <a:ext cx="5586984" cy="5266944"/>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58BCA8CD-BCC9-478C-A6C1-BA93DF48D403}"/>
              </a:ext>
            </a:extLst>
          </p:cNvPr>
          <p:cNvSpPr>
            <a:spLocks noGrp="1"/>
          </p:cNvSpPr>
          <p:nvPr>
            <p:ph idx="10" hasCustomPrompt="1"/>
          </p:nvPr>
        </p:nvSpPr>
        <p:spPr>
          <a:xfrm>
            <a:off x="6062472" y="1361828"/>
            <a:ext cx="5586984" cy="5266944"/>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926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C52A68-141D-4D51-96D7-F7CE84FA706D}"/>
              </a:ext>
            </a:extLst>
          </p:cNvPr>
          <p:cNvSpPr>
            <a:spLocks noGrp="1"/>
          </p:cNvSpPr>
          <p:nvPr>
            <p:ph type="title" hasCustomPrompt="1"/>
          </p:nvPr>
        </p:nvSpPr>
        <p:spPr/>
        <p:txBody>
          <a:bodyPr>
            <a:noAutofit/>
          </a:bodyPr>
          <a:lstStyle>
            <a:lvl1pPr>
              <a:defRPr cap="none" baseline="0"/>
            </a:lvl1pPr>
          </a:lstStyle>
          <a:p>
            <a:r>
              <a:rPr lang="en-US" dirty="0"/>
              <a:t>Click to Edit Master Title Style</a:t>
            </a:r>
          </a:p>
        </p:txBody>
      </p:sp>
    </p:spTree>
    <p:extLst>
      <p:ext uri="{BB962C8B-B14F-4D97-AF65-F5344CB8AC3E}">
        <p14:creationId xmlns:p14="http://schemas.microsoft.com/office/powerpoint/2010/main" val="2806381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14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ME Divider.jpg"/>
          <p:cNvPicPr>
            <a:picLocks noChangeAspect="1"/>
          </p:cNvPicPr>
          <p:nvPr userDrawn="1"/>
        </p:nvPicPr>
        <p:blipFill>
          <a:blip r:embed="rId2" cstate="print"/>
          <a:stretch>
            <a:fillRect/>
          </a:stretch>
        </p:blipFill>
        <p:spPr>
          <a:xfrm>
            <a:off x="0" y="0"/>
            <a:ext cx="11887200" cy="7315200"/>
          </a:xfrm>
          <a:prstGeom prst="rect">
            <a:avLst/>
          </a:prstGeom>
        </p:spPr>
      </p:pic>
      <p:sp>
        <p:nvSpPr>
          <p:cNvPr id="4" name="Rectangle 4"/>
          <p:cNvSpPr>
            <a:spLocks noChangeArrowheads="1"/>
          </p:cNvSpPr>
          <p:nvPr userDrawn="1"/>
        </p:nvSpPr>
        <p:spPr bwMode="auto">
          <a:xfrm>
            <a:off x="9212580" y="7071360"/>
            <a:ext cx="2476500" cy="162560"/>
          </a:xfrm>
          <a:prstGeom prst="rect">
            <a:avLst/>
          </a:prstGeom>
          <a:noFill/>
          <a:ln w="9525">
            <a:noFill/>
            <a:miter lim="800000"/>
            <a:headEnd/>
            <a:tailEnd/>
          </a:ln>
          <a:effectLst/>
        </p:spPr>
        <p:txBody>
          <a:bodyPr lIns="0" tIns="0" rIns="0" bIns="0"/>
          <a:lstStyle/>
          <a:p>
            <a:pPr algn="r" defTabSz="975390" eaLnBrk="0" fontAlgn="base" hangingPunct="0">
              <a:spcBef>
                <a:spcPct val="0"/>
              </a:spcBef>
              <a:spcAft>
                <a:spcPct val="0"/>
              </a:spcAft>
              <a:defRPr/>
            </a:pPr>
            <a:fld id="{17467846-7B82-4BD0-A742-7FAC6E214C45}" type="slidenum">
              <a:rPr lang="en-US" sz="1067" b="1">
                <a:solidFill>
                  <a:srgbClr val="17426B"/>
                </a:solidFill>
              </a:rPr>
              <a:pPr algn="r" defTabSz="975390" eaLnBrk="0" fontAlgn="base" hangingPunct="0">
                <a:spcBef>
                  <a:spcPct val="0"/>
                </a:spcBef>
                <a:spcAft>
                  <a:spcPct val="0"/>
                </a:spcAft>
                <a:defRPr/>
              </a:pPr>
              <a:t>‹#›</a:t>
            </a:fld>
            <a:endParaRPr lang="en-US" sz="960" b="1" dirty="0">
              <a:solidFill>
                <a:srgbClr val="17426B"/>
              </a:solidFill>
            </a:endParaRPr>
          </a:p>
        </p:txBody>
      </p:sp>
      <p:sp>
        <p:nvSpPr>
          <p:cNvPr id="112645" name="Rectangle 5"/>
          <p:cNvSpPr>
            <a:spLocks noGrp="1" noChangeArrowheads="1"/>
          </p:cNvSpPr>
          <p:nvPr>
            <p:ph type="ctrTitle"/>
          </p:nvPr>
        </p:nvSpPr>
        <p:spPr bwMode="white">
          <a:xfrm>
            <a:off x="891540" y="2844800"/>
            <a:ext cx="10104120" cy="1300480"/>
          </a:xfrm>
        </p:spPr>
        <p:txBody>
          <a:bodyPr/>
          <a:lstStyle>
            <a:lvl1pPr algn="ctr">
              <a:defRPr>
                <a:solidFill>
                  <a:schemeClr val="bg1"/>
                </a:solidFill>
              </a:defRPr>
            </a:lvl1pPr>
          </a:lstStyle>
          <a:p>
            <a:r>
              <a:rPr lang="en-US" dirty="0"/>
              <a:t>Click to edit Master title style</a:t>
            </a:r>
          </a:p>
        </p:txBody>
      </p:sp>
      <p:sp>
        <p:nvSpPr>
          <p:cNvPr id="5" name="Rectangle 4"/>
          <p:cNvSpPr/>
          <p:nvPr userDrawn="1"/>
        </p:nvSpPr>
        <p:spPr>
          <a:xfrm>
            <a:off x="620296" y="6990436"/>
            <a:ext cx="681597" cy="256545"/>
          </a:xfrm>
          <a:prstGeom prst="rect">
            <a:avLst/>
          </a:prstGeom>
        </p:spPr>
        <p:txBody>
          <a:bodyPr wrap="none">
            <a:spAutoFit/>
          </a:bodyPr>
          <a:lstStyle/>
          <a:p>
            <a:pPr algn="r" defTabSz="975390" fontAlgn="base">
              <a:spcAft>
                <a:spcPct val="0"/>
              </a:spcAft>
            </a:pPr>
            <a:r>
              <a:rPr lang="en-US" sz="1067" b="1" dirty="0">
                <a:solidFill>
                  <a:srgbClr val="06325C"/>
                </a:solidFill>
              </a:rPr>
              <a:t>0000-00</a:t>
            </a:r>
          </a:p>
        </p:txBody>
      </p:sp>
      <p:sp>
        <p:nvSpPr>
          <p:cNvPr id="7" name="TextBox 1"/>
          <p:cNvSpPr txBox="1"/>
          <p:nvPr userDrawn="1"/>
        </p:nvSpPr>
        <p:spPr>
          <a:xfrm>
            <a:off x="198120" y="6583680"/>
            <a:ext cx="2872740" cy="240066"/>
          </a:xfrm>
          <a:prstGeom prst="rect">
            <a:avLst/>
          </a:prstGeom>
          <a:noFill/>
        </p:spPr>
        <p:txBody>
          <a:bodyPr wrap="square" rtlCol="0">
            <a:spAutoFit/>
          </a:bodyPr>
          <a:lstStyle>
            <a:defPPr>
              <a:defRPr lang="en-US"/>
            </a:defPPr>
            <a:lvl1pPr algn="l" rtl="0" fontAlgn="base">
              <a:spcBef>
                <a:spcPct val="0"/>
              </a:spcBef>
              <a:spcAft>
                <a:spcPct val="0"/>
              </a:spcAft>
              <a:defRPr sz="16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a:lstStyle>
          <a:p>
            <a:pPr defTabSz="975390"/>
            <a:r>
              <a:rPr lang="en-US" sz="960" b="0" dirty="0">
                <a:solidFill>
                  <a:srgbClr val="000000"/>
                </a:solidFill>
                <a:hlinkClick r:id="" action="ppaction://noaction"/>
              </a:rPr>
              <a:t>Return to contents</a:t>
            </a:r>
            <a:endParaRPr lang="en-US" sz="960" b="0" dirty="0">
              <a:solidFill>
                <a:srgbClr val="000000"/>
              </a:solidFill>
            </a:endParaRPr>
          </a:p>
        </p:txBody>
      </p:sp>
    </p:spTree>
    <p:extLst>
      <p:ext uri="{BB962C8B-B14F-4D97-AF65-F5344CB8AC3E}">
        <p14:creationId xmlns:p14="http://schemas.microsoft.com/office/powerpoint/2010/main" val="1459431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594360" y="1300480"/>
            <a:ext cx="10698480" cy="1544320"/>
          </a:xfrm>
          <a:prstGeom prst="rect">
            <a:avLst/>
          </a:prstGeom>
        </p:spPr>
        <p:txBody>
          <a:bodyPr vert="horz"/>
          <a:lstStyle>
            <a:lvl1pPr>
              <a:defRPr b="1">
                <a:effectLst>
                  <a:outerShdw blurRad="50800" dist="38100" dir="2700000" algn="tl" rotWithShape="0">
                    <a:prstClr val="black">
                      <a:alpha val="40000"/>
                    </a:prstClr>
                  </a:outerShdw>
                </a:effectLst>
              </a:defRPr>
            </a:lvl1pPr>
          </a:lstStyle>
          <a:p>
            <a:r>
              <a:rPr lang="en-US" dirty="0"/>
              <a:t>CLICK TO EDIT MASTER TITLE STYLE</a:t>
            </a:r>
          </a:p>
        </p:txBody>
      </p:sp>
      <p:sp>
        <p:nvSpPr>
          <p:cNvPr id="11" name="Subtitle 2"/>
          <p:cNvSpPr>
            <a:spLocks noGrp="1"/>
          </p:cNvSpPr>
          <p:nvPr>
            <p:ph type="subTitle" idx="1" hasCustomPrompt="1"/>
          </p:nvPr>
        </p:nvSpPr>
        <p:spPr bwMode="white">
          <a:xfrm>
            <a:off x="594360" y="2926080"/>
            <a:ext cx="10698480" cy="1381760"/>
          </a:xfrm>
          <a:prstGeom prst="rect">
            <a:avLst/>
          </a:prstGeom>
        </p:spPr>
        <p:txBody>
          <a:bodyPr/>
          <a:lstStyle>
            <a:lvl1pPr marL="0" indent="0" algn="ctr">
              <a:buNone/>
              <a:defRPr sz="2133">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p:ph type="dt" sz="half" idx="10"/>
          </p:nvPr>
        </p:nvSpPr>
        <p:spPr bwMode="white">
          <a:xfrm>
            <a:off x="3665220" y="4958080"/>
            <a:ext cx="4556760" cy="389467"/>
          </a:xfrm>
          <a:prstGeom prst="rect">
            <a:avLst/>
          </a:prstGeom>
        </p:spPr>
        <p:txBody>
          <a:bodyPr/>
          <a:lstStyle>
            <a:lvl1pPr algn="ctr" fontAlgn="auto">
              <a:spcBef>
                <a:spcPts val="0"/>
              </a:spcBef>
              <a:spcAft>
                <a:spcPts val="0"/>
              </a:spcAft>
              <a:defRPr>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defTabSz="975390">
              <a:defRPr/>
            </a:pPr>
            <a:endParaRPr lang="en-US" sz="1920" dirty="0">
              <a:solidFill>
                <a:srgbClr val="FFFFFF"/>
              </a:solidFill>
            </a:endParaRPr>
          </a:p>
        </p:txBody>
      </p:sp>
      <p:cxnSp>
        <p:nvCxnSpPr>
          <p:cNvPr id="14" name="Straight Connector 13"/>
          <p:cNvCxnSpPr/>
          <p:nvPr userDrawn="1"/>
        </p:nvCxnSpPr>
        <p:spPr bwMode="white">
          <a:xfrm>
            <a:off x="594360" y="6339840"/>
            <a:ext cx="10698480"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828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183" y="3116088"/>
            <a:ext cx="9644842" cy="1355374"/>
          </a:xfrm>
          <a:prstGeom prst="rect">
            <a:avLst/>
          </a:prstGeom>
        </p:spPr>
        <p:txBody>
          <a:bodyPr wrap="square" lIns="0" tIns="0" rIns="0" bIns="0" anchor="ctr" anchorCtr="0">
            <a:noAutofit/>
          </a:bodyPr>
          <a:lstStyle>
            <a:lvl1pPr algn="l">
              <a:defRPr sz="3413" b="0" cap="none" baseline="0">
                <a:solidFill>
                  <a:schemeClr val="bg1"/>
                </a:solidFill>
              </a:defRPr>
            </a:lvl1pPr>
          </a:lstStyle>
          <a:p>
            <a:r>
              <a:rPr lang="en-US" dirty="0"/>
              <a:t>Click to Edit Master Title</a:t>
            </a:r>
          </a:p>
        </p:txBody>
      </p:sp>
    </p:spTree>
    <p:extLst>
      <p:ext uri="{BB962C8B-B14F-4D97-AF65-F5344CB8AC3E}">
        <p14:creationId xmlns:p14="http://schemas.microsoft.com/office/powerpoint/2010/main" val="41658002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1AC0A975-EB30-45BC-9741-18E8E6B2EDB0}"/>
              </a:ext>
            </a:extLst>
          </p:cNvPr>
          <p:cNvGrpSpPr/>
          <p:nvPr/>
        </p:nvGrpSpPr>
        <p:grpSpPr>
          <a:xfrm>
            <a:off x="-13551" y="243840"/>
            <a:ext cx="11900753" cy="243840"/>
            <a:chOff x="0" y="7010400"/>
            <a:chExt cx="11875939" cy="0"/>
          </a:xfrm>
        </p:grpSpPr>
        <p:cxnSp>
          <p:nvCxnSpPr>
            <p:cNvPr id="5" name="Straight Connector 4">
              <a:extLst>
                <a:ext uri="{FF2B5EF4-FFF2-40B4-BE49-F238E27FC236}">
                  <a16:creationId xmlns:a16="http://schemas.microsoft.com/office/drawing/2014/main" id="{895E25D9-787B-4FBB-95CC-774D507BE2E2}"/>
                </a:ext>
              </a:extLst>
            </p:cNvPr>
            <p:cNvCxnSpPr/>
            <p:nvPr/>
          </p:nvCxnSpPr>
          <p:spPr>
            <a:xfrm>
              <a:off x="10706100" y="7010400"/>
              <a:ext cx="1169839"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F58018-9FF4-4058-A513-4C79B6A6AE72}"/>
                </a:ext>
              </a:extLst>
            </p:cNvPr>
            <p:cNvCxnSpPr/>
            <p:nvPr/>
          </p:nvCxnSpPr>
          <p:spPr>
            <a:xfrm>
              <a:off x="6325870" y="7010400"/>
              <a:ext cx="4442460"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25CF2D0-76BE-4D34-85EC-D0D8A8FF343F}"/>
                </a:ext>
              </a:extLst>
            </p:cNvPr>
            <p:cNvCxnSpPr/>
            <p:nvPr/>
          </p:nvCxnSpPr>
          <p:spPr>
            <a:xfrm>
              <a:off x="0" y="7010400"/>
              <a:ext cx="40386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3F6490-A2B1-412A-8209-1C5ABD944729}"/>
                </a:ext>
              </a:extLst>
            </p:cNvPr>
            <p:cNvCxnSpPr/>
            <p:nvPr/>
          </p:nvCxnSpPr>
          <p:spPr>
            <a:xfrm>
              <a:off x="4664162" y="7010400"/>
              <a:ext cx="1884037"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B6ACDE-2465-4F80-892D-FF7772B15A4C}"/>
                </a:ext>
              </a:extLst>
            </p:cNvPr>
            <p:cNvCxnSpPr/>
            <p:nvPr/>
          </p:nvCxnSpPr>
          <p:spPr>
            <a:xfrm>
              <a:off x="4012504" y="7010400"/>
              <a:ext cx="726377"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8349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7744" y="243840"/>
            <a:ext cx="11411712" cy="975360"/>
          </a:xfrm>
        </p:spPr>
        <p:txBody>
          <a:bodyPr>
            <a:noAutofit/>
          </a:bodyPr>
          <a:lstStyle>
            <a:lvl1pPr>
              <a:defRPr/>
            </a:lvl1pPr>
          </a:lstStyle>
          <a:p>
            <a:r>
              <a:rPr lang="en-US" dirty="0"/>
              <a:t>Click to Edit Master Title Style</a:t>
            </a:r>
          </a:p>
        </p:txBody>
      </p:sp>
      <p:sp>
        <p:nvSpPr>
          <p:cNvPr id="8" name="Content Placeholder 2">
            <a:extLst>
              <a:ext uri="{FF2B5EF4-FFF2-40B4-BE49-F238E27FC236}">
                <a16:creationId xmlns:a16="http://schemas.microsoft.com/office/drawing/2014/main" id="{0F3F5D2D-C8CC-436C-A297-108CF685539C}"/>
              </a:ext>
            </a:extLst>
          </p:cNvPr>
          <p:cNvSpPr>
            <a:spLocks noGrp="1"/>
          </p:cNvSpPr>
          <p:nvPr>
            <p:ph idx="1" hasCustomPrompt="1"/>
          </p:nvPr>
        </p:nvSpPr>
        <p:spPr>
          <a:xfrm>
            <a:off x="237744" y="1361828"/>
            <a:ext cx="5586984" cy="5266944"/>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58BCA8CD-BCC9-478C-A6C1-BA93DF48D403}"/>
              </a:ext>
            </a:extLst>
          </p:cNvPr>
          <p:cNvSpPr>
            <a:spLocks noGrp="1"/>
          </p:cNvSpPr>
          <p:nvPr>
            <p:ph idx="10" hasCustomPrompt="1"/>
          </p:nvPr>
        </p:nvSpPr>
        <p:spPr>
          <a:xfrm>
            <a:off x="6062472" y="1361828"/>
            <a:ext cx="5586984" cy="5266944"/>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5970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C52A68-141D-4D51-96D7-F7CE84FA706D}"/>
              </a:ext>
            </a:extLst>
          </p:cNvPr>
          <p:cNvSpPr>
            <a:spLocks noGrp="1"/>
          </p:cNvSpPr>
          <p:nvPr>
            <p:ph type="title" hasCustomPrompt="1"/>
          </p:nvPr>
        </p:nvSpPr>
        <p:spPr/>
        <p:txBody>
          <a:bodyPr>
            <a:noAutofit/>
          </a:bodyPr>
          <a:lstStyle>
            <a:lvl1pPr>
              <a:defRPr cap="none" baseline="0"/>
            </a:lvl1pPr>
          </a:lstStyle>
          <a:p>
            <a:r>
              <a:rPr lang="en-US" dirty="0"/>
              <a:t>Click to Edit Master Title Style</a:t>
            </a:r>
          </a:p>
        </p:txBody>
      </p:sp>
    </p:spTree>
    <p:extLst>
      <p:ext uri="{BB962C8B-B14F-4D97-AF65-F5344CB8AC3E}">
        <p14:creationId xmlns:p14="http://schemas.microsoft.com/office/powerpoint/2010/main" val="2503174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1" y="2272586"/>
            <a:ext cx="10104120" cy="1568027"/>
          </a:xfrm>
        </p:spPr>
        <p:txBody>
          <a:bodyPr/>
          <a:lstStyle/>
          <a:p>
            <a:r>
              <a:rPr lang="en-US"/>
              <a:t>Click to edit Master title style</a:t>
            </a:r>
          </a:p>
        </p:txBody>
      </p:sp>
      <p:sp>
        <p:nvSpPr>
          <p:cNvPr id="3" name="Subtitle 2"/>
          <p:cNvSpPr>
            <a:spLocks noGrp="1"/>
          </p:cNvSpPr>
          <p:nvPr>
            <p:ph type="subTitle" idx="1"/>
          </p:nvPr>
        </p:nvSpPr>
        <p:spPr>
          <a:xfrm>
            <a:off x="1783080" y="4145280"/>
            <a:ext cx="8321040" cy="1869440"/>
          </a:xfrm>
        </p:spPr>
        <p:txBody>
          <a:bodyPr/>
          <a:lstStyle>
            <a:lvl1pPr marL="0" indent="0" algn="ctr">
              <a:buNone/>
              <a:defRPr>
                <a:solidFill>
                  <a:schemeClr val="tx1">
                    <a:tint val="75000"/>
                  </a:schemeClr>
                </a:solidFill>
              </a:defRPr>
            </a:lvl1pPr>
            <a:lvl2pPr marL="395527" indent="0" algn="ctr">
              <a:buNone/>
              <a:defRPr>
                <a:solidFill>
                  <a:schemeClr val="tx1">
                    <a:tint val="75000"/>
                  </a:schemeClr>
                </a:solidFill>
              </a:defRPr>
            </a:lvl2pPr>
            <a:lvl3pPr marL="791135" indent="0" algn="ctr">
              <a:buNone/>
              <a:defRPr>
                <a:solidFill>
                  <a:schemeClr val="tx1">
                    <a:tint val="75000"/>
                  </a:schemeClr>
                </a:solidFill>
              </a:defRPr>
            </a:lvl3pPr>
            <a:lvl4pPr marL="1186692" indent="0" algn="ctr">
              <a:buNone/>
              <a:defRPr>
                <a:solidFill>
                  <a:schemeClr val="tx1">
                    <a:tint val="75000"/>
                  </a:schemeClr>
                </a:solidFill>
              </a:defRPr>
            </a:lvl4pPr>
            <a:lvl5pPr marL="1582272" indent="0" algn="ctr">
              <a:buNone/>
              <a:defRPr>
                <a:solidFill>
                  <a:schemeClr val="tx1">
                    <a:tint val="75000"/>
                  </a:schemeClr>
                </a:solidFill>
              </a:defRPr>
            </a:lvl5pPr>
            <a:lvl6pPr marL="1977803" indent="0" algn="ctr">
              <a:buNone/>
              <a:defRPr>
                <a:solidFill>
                  <a:schemeClr val="tx1">
                    <a:tint val="75000"/>
                  </a:schemeClr>
                </a:solidFill>
              </a:defRPr>
            </a:lvl6pPr>
            <a:lvl7pPr marL="2373399" indent="0" algn="ctr">
              <a:buNone/>
              <a:defRPr>
                <a:solidFill>
                  <a:schemeClr val="tx1">
                    <a:tint val="75000"/>
                  </a:schemeClr>
                </a:solidFill>
              </a:defRPr>
            </a:lvl7pPr>
            <a:lvl8pPr marL="2768961" indent="0" algn="ctr">
              <a:buNone/>
              <a:defRPr>
                <a:solidFill>
                  <a:schemeClr val="tx1">
                    <a:tint val="75000"/>
                  </a:schemeClr>
                </a:solidFill>
              </a:defRPr>
            </a:lvl8pPr>
            <a:lvl9pPr marL="316454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94360" y="6780174"/>
            <a:ext cx="2773680" cy="389467"/>
          </a:xfrm>
          <a:prstGeom prst="rect">
            <a:avLst/>
          </a:prstGeom>
        </p:spPr>
        <p:txBody>
          <a:bodyPr lIns="76037" tIns="38019" rIns="76037" bIns="38019"/>
          <a:lstStyle/>
          <a:p>
            <a:pPr defTabSz="487676" fontAlgn="base">
              <a:spcBef>
                <a:spcPct val="0"/>
              </a:spcBef>
              <a:spcAft>
                <a:spcPct val="0"/>
              </a:spcAft>
            </a:pPr>
            <a:endParaRPr lang="en-US" sz="1920" dirty="0">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a:xfrm>
            <a:off x="4061461" y="6780174"/>
            <a:ext cx="3764280" cy="389467"/>
          </a:xfrm>
          <a:prstGeom prst="rect">
            <a:avLst/>
          </a:prstGeom>
        </p:spPr>
        <p:txBody>
          <a:bodyPr lIns="76037" tIns="38019" rIns="76037" bIns="38019"/>
          <a:lstStyle/>
          <a:p>
            <a:pPr defTabSz="487676" fontAlgn="base">
              <a:spcBef>
                <a:spcPct val="0"/>
              </a:spcBef>
              <a:spcAft>
                <a:spcPct val="0"/>
              </a:spcAft>
            </a:pPr>
            <a:endParaRPr lang="en-US" sz="1920" dirty="0">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8618919" y="6827526"/>
            <a:ext cx="2773680" cy="389467"/>
          </a:xfrm>
          <a:prstGeom prst="rect">
            <a:avLst/>
          </a:prstGeom>
        </p:spPr>
        <p:txBody>
          <a:bodyPr lIns="76037" tIns="38019" rIns="76037" bIns="38019"/>
          <a:lstStyle>
            <a:lvl1pPr>
              <a:defRPr sz="1067">
                <a:latin typeface="+mn-lt"/>
              </a:defRPr>
            </a:lvl1pPr>
          </a:lstStyle>
          <a:p>
            <a:pPr defTabSz="487676" fontAlgn="base">
              <a:spcBef>
                <a:spcPct val="0"/>
              </a:spcBef>
              <a:spcAft>
                <a:spcPct val="0"/>
              </a:spcAft>
            </a:pPr>
            <a:fld id="{2970A74C-6C3B-4032-912F-3B4B1AD2B02B}" type="slidenum">
              <a:rPr lang="en-US" smtClean="0">
                <a:solidFill>
                  <a:prstClr val="black">
                    <a:tint val="75000"/>
                  </a:prstClr>
                </a:solidFill>
                <a:cs typeface="Arial" pitchFamily="34" charset="0"/>
              </a:rPr>
              <a:pPr defTabSz="487676" fontAlgn="base">
                <a:spcBef>
                  <a:spcPct val="0"/>
                </a:spcBef>
                <a:spcAft>
                  <a:spcPct val="0"/>
                </a:spcAft>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264541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nvPr>
        </p:nvGraphicFramePr>
        <p:xfrm>
          <a:off x="1587" y="1591"/>
          <a:ext cx="1589"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17" name="Object 16" hidden="1"/>
                      <p:cNvPicPr/>
                      <p:nvPr/>
                    </p:nvPicPr>
                    <p:blipFill>
                      <a:blip r:embed="rId5"/>
                      <a:stretch>
                        <a:fillRect/>
                      </a:stretch>
                    </p:blipFill>
                    <p:spPr>
                      <a:xfrm>
                        <a:off x="1587" y="1591"/>
                        <a:ext cx="1589" cy="1588"/>
                      </a:xfrm>
                      <a:prstGeom prst="rect">
                        <a:avLst/>
                      </a:prstGeom>
                    </p:spPr>
                  </p:pic>
                </p:oleObj>
              </mc:Fallback>
            </mc:AlternateContent>
          </a:graphicData>
        </a:graphic>
      </p:graphicFrame>
      <p:sp>
        <p:nvSpPr>
          <p:cNvPr id="8" name="Rectangle 7" hidden="1"/>
          <p:cNvSpPr/>
          <p:nvPr userDrawn="1">
            <p:custDataLst>
              <p:tags r:id="rId2"/>
            </p:custDataLst>
          </p:nvPr>
        </p:nvSpPr>
        <p:spPr>
          <a:xfrm>
            <a:off x="2"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487676"/>
            <a:endParaRPr lang="en-US" sz="2667" b="1" dirty="0">
              <a:solidFill>
                <a:srgbClr val="FFFFFF"/>
              </a:solidFill>
              <a:sym typeface="Calibri"/>
            </a:endParaRPr>
          </a:p>
        </p:txBody>
      </p:sp>
      <p:grpSp>
        <p:nvGrpSpPr>
          <p:cNvPr id="11" name="Group 10"/>
          <p:cNvGrpSpPr/>
          <p:nvPr userDrawn="1"/>
        </p:nvGrpSpPr>
        <p:grpSpPr>
          <a:xfrm>
            <a:off x="2" y="228601"/>
            <a:ext cx="11875939" cy="0"/>
            <a:chOff x="0" y="7010400"/>
            <a:chExt cx="11875939" cy="0"/>
          </a:xfrm>
        </p:grpSpPr>
        <p:cxnSp>
          <p:nvCxnSpPr>
            <p:cNvPr id="12" name="Straight Connector 11"/>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8" name="Title Placeholder 1"/>
          <p:cNvSpPr>
            <a:spLocks noGrp="1"/>
          </p:cNvSpPr>
          <p:nvPr>
            <p:ph type="title"/>
          </p:nvPr>
        </p:nvSpPr>
        <p:spPr>
          <a:xfrm>
            <a:off x="186432" y="228601"/>
            <a:ext cx="11521440" cy="877888"/>
          </a:xfrm>
          <a:prstGeom prst="rect">
            <a:avLst/>
          </a:prstGeom>
        </p:spPr>
        <p:txBody>
          <a:bodyPr vert="horz" lIns="76197" tIns="38098" rIns="76197" bIns="38098"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1780366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nvPr>
        </p:nvGraphicFramePr>
        <p:xfrm>
          <a:off x="1587" y="1591"/>
          <a:ext cx="1589"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17" name="Object 16" hidden="1"/>
                      <p:cNvPicPr/>
                      <p:nvPr/>
                    </p:nvPicPr>
                    <p:blipFill>
                      <a:blip r:embed="rId5"/>
                      <a:stretch>
                        <a:fillRect/>
                      </a:stretch>
                    </p:blipFill>
                    <p:spPr>
                      <a:xfrm>
                        <a:off x="1587" y="1591"/>
                        <a:ext cx="1589" cy="1588"/>
                      </a:xfrm>
                      <a:prstGeom prst="rect">
                        <a:avLst/>
                      </a:prstGeom>
                    </p:spPr>
                  </p:pic>
                </p:oleObj>
              </mc:Fallback>
            </mc:AlternateContent>
          </a:graphicData>
        </a:graphic>
      </p:graphicFrame>
      <p:sp>
        <p:nvSpPr>
          <p:cNvPr id="8" name="Rectangle 7" hidden="1"/>
          <p:cNvSpPr/>
          <p:nvPr userDrawn="1">
            <p:custDataLst>
              <p:tags r:id="rId2"/>
            </p:custDataLst>
          </p:nvPr>
        </p:nvSpPr>
        <p:spPr>
          <a:xfrm>
            <a:off x="2"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487676"/>
            <a:endParaRPr lang="en-US" sz="2880" b="1" dirty="0">
              <a:solidFill>
                <a:srgbClr val="FFFFFF"/>
              </a:solidFill>
              <a:sym typeface="Calibri"/>
            </a:endParaRPr>
          </a:p>
        </p:txBody>
      </p:sp>
      <p:sp>
        <p:nvSpPr>
          <p:cNvPr id="19" name="Title Placeholder 1"/>
          <p:cNvSpPr>
            <a:spLocks noGrp="1"/>
          </p:cNvSpPr>
          <p:nvPr>
            <p:ph type="title"/>
          </p:nvPr>
        </p:nvSpPr>
        <p:spPr>
          <a:xfrm>
            <a:off x="593728" y="293689"/>
            <a:ext cx="10699750" cy="1219200"/>
          </a:xfrm>
          <a:prstGeom prst="rect">
            <a:avLst/>
          </a:prstGeom>
        </p:spPr>
        <p:txBody>
          <a:bodyPr vert="horz" lIns="0" tIns="0" rIns="0" bIns="0" rtlCol="0" anchor="ctr">
            <a:normAutofit/>
          </a:bodyPr>
          <a:lstStyle/>
          <a:p>
            <a:r>
              <a:rPr lang="en-US" dirty="0"/>
              <a:t>Click to edit Master title style</a:t>
            </a:r>
          </a:p>
        </p:txBody>
      </p:sp>
    </p:spTree>
    <p:extLst>
      <p:ext uri="{BB962C8B-B14F-4D97-AF65-F5344CB8AC3E}">
        <p14:creationId xmlns:p14="http://schemas.microsoft.com/office/powerpoint/2010/main" val="1014064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nvPr>
        </p:nvGraphicFramePr>
        <p:xfrm>
          <a:off x="1587" y="1591"/>
          <a:ext cx="1589"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17" name="Object 16" hidden="1"/>
                      <p:cNvPicPr/>
                      <p:nvPr/>
                    </p:nvPicPr>
                    <p:blipFill>
                      <a:blip r:embed="rId5"/>
                      <a:stretch>
                        <a:fillRect/>
                      </a:stretch>
                    </p:blipFill>
                    <p:spPr>
                      <a:xfrm>
                        <a:off x="1587" y="1591"/>
                        <a:ext cx="1589" cy="1588"/>
                      </a:xfrm>
                      <a:prstGeom prst="rect">
                        <a:avLst/>
                      </a:prstGeom>
                    </p:spPr>
                  </p:pic>
                </p:oleObj>
              </mc:Fallback>
            </mc:AlternateContent>
          </a:graphicData>
        </a:graphic>
      </p:graphicFrame>
      <p:sp>
        <p:nvSpPr>
          <p:cNvPr id="8" name="Rectangle 7" hidden="1"/>
          <p:cNvSpPr/>
          <p:nvPr userDrawn="1">
            <p:custDataLst>
              <p:tags r:id="rId2"/>
            </p:custDataLst>
          </p:nvPr>
        </p:nvSpPr>
        <p:spPr>
          <a:xfrm>
            <a:off x="2"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487676"/>
            <a:endParaRPr lang="en-US" sz="2880" b="1" dirty="0">
              <a:solidFill>
                <a:srgbClr val="FFFFFF"/>
              </a:solidFill>
              <a:sym typeface="Calibri"/>
            </a:endParaRPr>
          </a:p>
        </p:txBody>
      </p:sp>
      <p:sp>
        <p:nvSpPr>
          <p:cNvPr id="19" name="Title Placeholder 1"/>
          <p:cNvSpPr>
            <a:spLocks noGrp="1"/>
          </p:cNvSpPr>
          <p:nvPr>
            <p:ph type="title"/>
          </p:nvPr>
        </p:nvSpPr>
        <p:spPr>
          <a:xfrm>
            <a:off x="593728" y="293689"/>
            <a:ext cx="10699750" cy="1219200"/>
          </a:xfrm>
          <a:prstGeom prst="rect">
            <a:avLst/>
          </a:prstGeom>
        </p:spPr>
        <p:txBody>
          <a:bodyPr vert="horz" lIns="0" tIns="0" rIns="0" bIns="0" rtlCol="0" anchor="ctr">
            <a:normAutofit/>
          </a:bodyPr>
          <a:lstStyle/>
          <a:p>
            <a:r>
              <a:rPr lang="en-US" dirty="0"/>
              <a:t>Click to edit Master title style</a:t>
            </a:r>
          </a:p>
        </p:txBody>
      </p:sp>
    </p:spTree>
    <p:extLst>
      <p:ext uri="{BB962C8B-B14F-4D97-AF65-F5344CB8AC3E}">
        <p14:creationId xmlns:p14="http://schemas.microsoft.com/office/powerpoint/2010/main" val="4012550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nvPr>
        </p:nvGraphicFramePr>
        <p:xfrm>
          <a:off x="1587" y="1591"/>
          <a:ext cx="1589"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17" name="Object 16" hidden="1"/>
                      <p:cNvPicPr/>
                      <p:nvPr/>
                    </p:nvPicPr>
                    <p:blipFill>
                      <a:blip r:embed="rId5"/>
                      <a:stretch>
                        <a:fillRect/>
                      </a:stretch>
                    </p:blipFill>
                    <p:spPr>
                      <a:xfrm>
                        <a:off x="1587" y="1591"/>
                        <a:ext cx="1589" cy="1588"/>
                      </a:xfrm>
                      <a:prstGeom prst="rect">
                        <a:avLst/>
                      </a:prstGeom>
                    </p:spPr>
                  </p:pic>
                </p:oleObj>
              </mc:Fallback>
            </mc:AlternateContent>
          </a:graphicData>
        </a:graphic>
      </p:graphicFrame>
      <p:sp>
        <p:nvSpPr>
          <p:cNvPr id="8" name="Rectangle 7" hidden="1"/>
          <p:cNvSpPr/>
          <p:nvPr userDrawn="1">
            <p:custDataLst>
              <p:tags r:id="rId2"/>
            </p:custDataLst>
          </p:nvPr>
        </p:nvSpPr>
        <p:spPr>
          <a:xfrm>
            <a:off x="2"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487676"/>
            <a:endParaRPr lang="en-US" sz="2667" b="1" dirty="0">
              <a:solidFill>
                <a:srgbClr val="FFFFFF"/>
              </a:solidFill>
              <a:sym typeface="Calibri"/>
            </a:endParaRPr>
          </a:p>
        </p:txBody>
      </p:sp>
      <p:grpSp>
        <p:nvGrpSpPr>
          <p:cNvPr id="11" name="Group 10"/>
          <p:cNvGrpSpPr/>
          <p:nvPr userDrawn="1"/>
        </p:nvGrpSpPr>
        <p:grpSpPr>
          <a:xfrm>
            <a:off x="2" y="228601"/>
            <a:ext cx="11875939" cy="0"/>
            <a:chOff x="0" y="7010400"/>
            <a:chExt cx="11875939" cy="0"/>
          </a:xfrm>
        </p:grpSpPr>
        <p:cxnSp>
          <p:nvCxnSpPr>
            <p:cNvPr id="12" name="Straight Connector 11"/>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0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065" y="1694"/>
                        <a:ext cx="2063" cy="1693"/>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baseline="0"/>
            </a:lvl1pPr>
          </a:lstStyle>
          <a:p>
            <a:r>
              <a:rPr lang="en-US" dirty="0"/>
              <a:t>Slide Title (always font size 20)</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5639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nvPr>
        </p:nvGraphicFramePr>
        <p:xfrm>
          <a:off x="1587" y="1591"/>
          <a:ext cx="1589"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17" name="Object 16" hidden="1"/>
                      <p:cNvPicPr/>
                      <p:nvPr/>
                    </p:nvPicPr>
                    <p:blipFill>
                      <a:blip r:embed="rId5"/>
                      <a:stretch>
                        <a:fillRect/>
                      </a:stretch>
                    </p:blipFill>
                    <p:spPr>
                      <a:xfrm>
                        <a:off x="1587" y="1591"/>
                        <a:ext cx="1589" cy="1588"/>
                      </a:xfrm>
                      <a:prstGeom prst="rect">
                        <a:avLst/>
                      </a:prstGeom>
                    </p:spPr>
                  </p:pic>
                </p:oleObj>
              </mc:Fallback>
            </mc:AlternateContent>
          </a:graphicData>
        </a:graphic>
      </p:graphicFrame>
      <p:sp>
        <p:nvSpPr>
          <p:cNvPr id="8" name="Rectangle 7" hidden="1"/>
          <p:cNvSpPr/>
          <p:nvPr userDrawn="1">
            <p:custDataLst>
              <p:tags r:id="rId2"/>
            </p:custDataLst>
          </p:nvPr>
        </p:nvSpPr>
        <p:spPr>
          <a:xfrm>
            <a:off x="2"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487676"/>
            <a:endParaRPr lang="en-US" sz="2667" b="1" dirty="0">
              <a:solidFill>
                <a:srgbClr val="FFFFFF"/>
              </a:solidFill>
              <a:sym typeface="Calibri"/>
            </a:endParaRPr>
          </a:p>
        </p:txBody>
      </p:sp>
      <p:grpSp>
        <p:nvGrpSpPr>
          <p:cNvPr id="11" name="Group 10"/>
          <p:cNvGrpSpPr/>
          <p:nvPr userDrawn="1"/>
        </p:nvGrpSpPr>
        <p:grpSpPr>
          <a:xfrm>
            <a:off x="2" y="228601"/>
            <a:ext cx="11875939" cy="0"/>
            <a:chOff x="0" y="7010400"/>
            <a:chExt cx="11875939" cy="0"/>
          </a:xfrm>
        </p:grpSpPr>
        <p:cxnSp>
          <p:nvCxnSpPr>
            <p:cNvPr id="12" name="Straight Connector 11"/>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0900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 y="-1"/>
            <a:ext cx="11898682" cy="7315201"/>
          </a:xfrm>
          <a:prstGeom prst="rect">
            <a:avLst/>
          </a:prstGeom>
        </p:spPr>
      </p:pic>
      <p:sp>
        <p:nvSpPr>
          <p:cNvPr id="133" name="Rectangle 132"/>
          <p:cNvSpPr/>
          <p:nvPr userDrawn="1"/>
        </p:nvSpPr>
        <p:spPr>
          <a:xfrm>
            <a:off x="-1" y="2"/>
            <a:ext cx="11898680" cy="1629716"/>
          </a:xfrm>
          <a:prstGeom prst="rect">
            <a:avLst/>
          </a:prstGeom>
          <a:gradFill flip="none" rotWithShape="1">
            <a:gsLst>
              <a:gs pos="0">
                <a:srgbClr val="0E1628">
                  <a:alpha val="40000"/>
                </a:srgbClr>
              </a:gs>
              <a:gs pos="100000">
                <a:srgbClr val="0D143C">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7517" tIns="48758" rIns="97517" bIns="48758" rtlCol="0" anchor="ctr"/>
          <a:lstStyle/>
          <a:p>
            <a:pPr algn="ctr" defTabSz="975205"/>
            <a:endParaRPr lang="en-US" sz="1920" dirty="0">
              <a:solidFill>
                <a:prstClr val="white"/>
              </a:solidFill>
            </a:endParaRPr>
          </a:p>
        </p:txBody>
      </p:sp>
      <p:sp>
        <p:nvSpPr>
          <p:cNvPr id="152" name="Rectangle 151"/>
          <p:cNvSpPr/>
          <p:nvPr userDrawn="1"/>
        </p:nvSpPr>
        <p:spPr>
          <a:xfrm>
            <a:off x="5" y="2943599"/>
            <a:ext cx="11898680" cy="4371601"/>
          </a:xfrm>
          <a:prstGeom prst="rect">
            <a:avLst/>
          </a:prstGeom>
          <a:gradFill flip="none" rotWithShape="1">
            <a:gsLst>
              <a:gs pos="0">
                <a:srgbClr val="000000">
                  <a:alpha val="55000"/>
                </a:srgbClr>
              </a:gs>
              <a:gs pos="100000">
                <a:srgbClr val="000000">
                  <a:alpha val="2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7517" tIns="48758" rIns="97517" bIns="48758" rtlCol="0" anchor="ctr"/>
          <a:lstStyle/>
          <a:p>
            <a:pPr algn="ctr" defTabSz="975205"/>
            <a:endParaRPr lang="en-US" sz="1920" dirty="0">
              <a:solidFill>
                <a:prstClr val="white"/>
              </a:solidFill>
            </a:endParaRPr>
          </a:p>
        </p:txBody>
      </p:sp>
      <p:sp>
        <p:nvSpPr>
          <p:cNvPr id="153" name="Subtitle 2"/>
          <p:cNvSpPr>
            <a:spLocks noGrp="1"/>
          </p:cNvSpPr>
          <p:nvPr>
            <p:ph type="subTitle" idx="1" hasCustomPrompt="1"/>
          </p:nvPr>
        </p:nvSpPr>
        <p:spPr>
          <a:xfrm>
            <a:off x="1050054" y="4509130"/>
            <a:ext cx="9949813" cy="689401"/>
          </a:xfrm>
          <a:prstGeom prst="rect">
            <a:avLst/>
          </a:prstGeom>
          <a:effectLst/>
        </p:spPr>
        <p:txBody>
          <a:bodyPr/>
          <a:lstStyle>
            <a:lvl1pPr marL="0" marR="0" indent="0" algn="l" defTabSz="975205" rtl="0" eaLnBrk="1" fontAlgn="auto" latinLnBrk="0" hangingPunct="1">
              <a:lnSpc>
                <a:spcPct val="100000"/>
              </a:lnSpc>
              <a:spcBef>
                <a:spcPts val="0"/>
              </a:spcBef>
              <a:spcAft>
                <a:spcPts val="0"/>
              </a:spcAft>
              <a:buClr>
                <a:schemeClr val="accent2"/>
              </a:buClr>
              <a:buSzTx/>
              <a:buFont typeface="Wingdings" charset="2"/>
              <a:buNone/>
              <a:tabLst/>
              <a:defRPr sz="1920" cap="none" baseline="0">
                <a:solidFill>
                  <a:schemeClr val="bg1"/>
                </a:solidFill>
                <a:latin typeface="+mn-lt"/>
              </a:defRPr>
            </a:lvl1pPr>
            <a:lvl2pPr marL="487602" indent="0" algn="ctr">
              <a:buNone/>
              <a:defRPr>
                <a:solidFill>
                  <a:schemeClr val="tx1">
                    <a:tint val="75000"/>
                  </a:schemeClr>
                </a:solidFill>
              </a:defRPr>
            </a:lvl2pPr>
            <a:lvl3pPr marL="975205" indent="0" algn="ctr">
              <a:buNone/>
              <a:defRPr>
                <a:solidFill>
                  <a:schemeClr val="tx1">
                    <a:tint val="75000"/>
                  </a:schemeClr>
                </a:solidFill>
              </a:defRPr>
            </a:lvl3pPr>
            <a:lvl4pPr marL="1462804" indent="0" algn="ctr">
              <a:buNone/>
              <a:defRPr>
                <a:solidFill>
                  <a:schemeClr val="tx1">
                    <a:tint val="75000"/>
                  </a:schemeClr>
                </a:solidFill>
              </a:defRPr>
            </a:lvl4pPr>
            <a:lvl5pPr marL="1950407" indent="0" algn="ctr">
              <a:buNone/>
              <a:defRPr>
                <a:solidFill>
                  <a:schemeClr val="tx1">
                    <a:tint val="75000"/>
                  </a:schemeClr>
                </a:solidFill>
              </a:defRPr>
            </a:lvl5pPr>
            <a:lvl6pPr marL="2438009" indent="0" algn="ctr">
              <a:buNone/>
              <a:defRPr>
                <a:solidFill>
                  <a:schemeClr val="tx1">
                    <a:tint val="75000"/>
                  </a:schemeClr>
                </a:solidFill>
              </a:defRPr>
            </a:lvl6pPr>
            <a:lvl7pPr marL="2925610" indent="0" algn="ctr">
              <a:buNone/>
              <a:defRPr>
                <a:solidFill>
                  <a:schemeClr val="tx1">
                    <a:tint val="75000"/>
                  </a:schemeClr>
                </a:solidFill>
              </a:defRPr>
            </a:lvl7pPr>
            <a:lvl8pPr marL="3413212" indent="0" algn="ctr">
              <a:buNone/>
              <a:defRPr>
                <a:solidFill>
                  <a:schemeClr val="tx1">
                    <a:tint val="75000"/>
                  </a:schemeClr>
                </a:solidFill>
              </a:defRPr>
            </a:lvl8pPr>
            <a:lvl9pPr marL="3900813" indent="0" algn="ctr">
              <a:buNone/>
              <a:defRPr>
                <a:solidFill>
                  <a:schemeClr val="tx1">
                    <a:tint val="75000"/>
                  </a:schemeClr>
                </a:solidFill>
              </a:defRPr>
            </a:lvl9pPr>
          </a:lstStyle>
          <a:p>
            <a:r>
              <a:rPr lang="en-US" dirty="0"/>
              <a:t>Subtitle placeholder</a:t>
            </a:r>
          </a:p>
          <a:p>
            <a:r>
              <a:rPr lang="en-US" dirty="0"/>
              <a:t>Subtitle placeholder</a:t>
            </a:r>
          </a:p>
        </p:txBody>
      </p:sp>
      <p:sp>
        <p:nvSpPr>
          <p:cNvPr id="154" name="Title 1"/>
          <p:cNvSpPr>
            <a:spLocks noGrp="1"/>
          </p:cNvSpPr>
          <p:nvPr>
            <p:ph type="ctrTitle" hasCustomPrompt="1"/>
          </p:nvPr>
        </p:nvSpPr>
        <p:spPr>
          <a:xfrm>
            <a:off x="1050054" y="3265707"/>
            <a:ext cx="9949813" cy="1252949"/>
          </a:xfrm>
          <a:prstGeom prst="rect">
            <a:avLst/>
          </a:prstGeom>
          <a:effectLst/>
        </p:spPr>
        <p:txBody>
          <a:bodyPr anchor="t">
            <a:noAutofit/>
          </a:bodyPr>
          <a:lstStyle>
            <a:lvl1pPr>
              <a:lnSpc>
                <a:spcPct val="100000"/>
              </a:lnSpc>
              <a:defRPr sz="2987" b="1" cap="none" baseline="0">
                <a:solidFill>
                  <a:schemeClr val="bg1"/>
                </a:solidFill>
                <a:latin typeface="+mn-lt"/>
              </a:defRPr>
            </a:lvl1pPr>
          </a:lstStyle>
          <a:p>
            <a:r>
              <a:rPr lang="en-US" dirty="0"/>
              <a:t>2 Line Hitachi Title Slide Placeholder </a:t>
            </a:r>
            <a:br>
              <a:rPr lang="en-US" dirty="0"/>
            </a:br>
            <a:r>
              <a:rPr lang="en-US" dirty="0"/>
              <a:t>2 Line Hitachi Title Slide Placeholder</a:t>
            </a:r>
          </a:p>
        </p:txBody>
      </p:sp>
      <p:sp>
        <p:nvSpPr>
          <p:cNvPr id="155" name="Text Placeholder 6"/>
          <p:cNvSpPr>
            <a:spLocks noGrp="1"/>
          </p:cNvSpPr>
          <p:nvPr>
            <p:ph type="body" sz="quarter" idx="11" hasCustomPrompt="1"/>
          </p:nvPr>
        </p:nvSpPr>
        <p:spPr>
          <a:xfrm>
            <a:off x="1050053" y="5786862"/>
            <a:ext cx="6788361" cy="328275"/>
          </a:xfrm>
          <a:ln>
            <a:noFill/>
          </a:ln>
        </p:spPr>
        <p:txBody>
          <a:bodyPr anchor="t"/>
          <a:lstStyle>
            <a:lvl1pPr marL="0" indent="0">
              <a:spcBef>
                <a:spcPts val="0"/>
              </a:spcBef>
              <a:spcAft>
                <a:spcPts val="320"/>
              </a:spcAft>
              <a:buNone/>
              <a:defRPr sz="1493" b="1" baseline="0">
                <a:solidFill>
                  <a:schemeClr val="bg1"/>
                </a:solidFill>
              </a:defRPr>
            </a:lvl1pPr>
            <a:lvl2pPr marL="299671" indent="0">
              <a:buNone/>
              <a:defRPr/>
            </a:lvl2pPr>
            <a:lvl3pPr marL="612887" indent="0">
              <a:buNone/>
              <a:defRPr/>
            </a:lvl3pPr>
            <a:lvl4pPr marL="912560" indent="0">
              <a:buNone/>
              <a:defRPr/>
            </a:lvl4pPr>
            <a:lvl5pPr marL="1163133" indent="0">
              <a:buNone/>
              <a:defRPr/>
            </a:lvl5pPr>
          </a:lstStyle>
          <a:p>
            <a:pPr lvl="0"/>
            <a:r>
              <a:rPr lang="en-US" dirty="0"/>
              <a:t>Name Here</a:t>
            </a:r>
          </a:p>
        </p:txBody>
      </p:sp>
      <p:sp>
        <p:nvSpPr>
          <p:cNvPr id="156" name="Text Placeholder 8"/>
          <p:cNvSpPr>
            <a:spLocks noGrp="1"/>
          </p:cNvSpPr>
          <p:nvPr>
            <p:ph type="body" sz="quarter" idx="12" hasCustomPrompt="1"/>
          </p:nvPr>
        </p:nvSpPr>
        <p:spPr>
          <a:xfrm>
            <a:off x="1050053" y="6113039"/>
            <a:ext cx="6788361" cy="492423"/>
          </a:xfrm>
          <a:ln>
            <a:noFill/>
          </a:ln>
        </p:spPr>
        <p:txBody>
          <a:bodyPr anchor="t"/>
          <a:lstStyle>
            <a:lvl1pPr marL="0" indent="0">
              <a:spcBef>
                <a:spcPts val="0"/>
              </a:spcBef>
              <a:spcAft>
                <a:spcPts val="320"/>
              </a:spcAft>
              <a:buNone/>
              <a:defRPr sz="1280">
                <a:solidFill>
                  <a:schemeClr val="bg1"/>
                </a:solidFill>
              </a:defRPr>
            </a:lvl1pPr>
            <a:lvl2pPr marL="299671" indent="0">
              <a:buNone/>
              <a:defRPr/>
            </a:lvl2pPr>
            <a:lvl3pPr marL="612887" indent="0">
              <a:buNone/>
              <a:defRPr/>
            </a:lvl3pPr>
            <a:lvl4pPr marL="912560" indent="0">
              <a:buNone/>
              <a:defRPr/>
            </a:lvl4pPr>
            <a:lvl5pPr marL="1163133" indent="0">
              <a:buNone/>
              <a:defRPr/>
            </a:lvl5pPr>
          </a:lstStyle>
          <a:p>
            <a:pPr lvl="0"/>
            <a:r>
              <a:rPr lang="en-US" dirty="0"/>
              <a:t>Title/Department</a:t>
            </a:r>
            <a:br>
              <a:rPr lang="en-US" dirty="0"/>
            </a:br>
            <a:r>
              <a:rPr lang="en-US" dirty="0"/>
              <a:t>Date</a:t>
            </a:r>
          </a:p>
        </p:txBody>
      </p:sp>
      <p:grpSp>
        <p:nvGrpSpPr>
          <p:cNvPr id="60" name="Group 59"/>
          <p:cNvGrpSpPr/>
          <p:nvPr userDrawn="1"/>
        </p:nvGrpSpPr>
        <p:grpSpPr>
          <a:xfrm>
            <a:off x="9990393" y="321174"/>
            <a:ext cx="1622271" cy="507257"/>
            <a:chOff x="2751138" y="3262313"/>
            <a:chExt cx="4665662" cy="1333500"/>
          </a:xfrm>
          <a:solidFill>
            <a:srgbClr val="FFFFFF"/>
          </a:solidFill>
        </p:grpSpPr>
        <p:sp>
          <p:nvSpPr>
            <p:cNvPr id="61" name="Freeform 1"/>
            <p:cNvSpPr>
              <a:spLocks noChangeArrowheads="1"/>
            </p:cNvSpPr>
            <p:nvPr/>
          </p:nvSpPr>
          <p:spPr bwMode="auto">
            <a:xfrm>
              <a:off x="6180138" y="3275013"/>
              <a:ext cx="673100" cy="631825"/>
            </a:xfrm>
            <a:custGeom>
              <a:avLst/>
              <a:gdLst>
                <a:gd name="T0" fmla="*/ 465 w 1868"/>
                <a:gd name="T1" fmla="*/ 0 h 1755"/>
                <a:gd name="T2" fmla="*/ 465 w 1868"/>
                <a:gd name="T3" fmla="*/ 700 h 1755"/>
                <a:gd name="T4" fmla="*/ 1402 w 1868"/>
                <a:gd name="T5" fmla="*/ 700 h 1755"/>
                <a:gd name="T6" fmla="*/ 1402 w 1868"/>
                <a:gd name="T7" fmla="*/ 0 h 1755"/>
                <a:gd name="T8" fmla="*/ 1867 w 1868"/>
                <a:gd name="T9" fmla="*/ 0 h 1755"/>
                <a:gd name="T10" fmla="*/ 1867 w 1868"/>
                <a:gd name="T11" fmla="*/ 1754 h 1755"/>
                <a:gd name="T12" fmla="*/ 1402 w 1868"/>
                <a:gd name="T13" fmla="*/ 1754 h 1755"/>
                <a:gd name="T14" fmla="*/ 1402 w 1868"/>
                <a:gd name="T15" fmla="*/ 983 h 1755"/>
                <a:gd name="T16" fmla="*/ 465 w 1868"/>
                <a:gd name="T17" fmla="*/ 983 h 1755"/>
                <a:gd name="T18" fmla="*/ 465 w 1868"/>
                <a:gd name="T19" fmla="*/ 1754 h 1755"/>
                <a:gd name="T20" fmla="*/ 0 w 1868"/>
                <a:gd name="T21" fmla="*/ 1754 h 1755"/>
                <a:gd name="T22" fmla="*/ 0 w 1868"/>
                <a:gd name="T23" fmla="*/ 0 h 1755"/>
                <a:gd name="T24" fmla="*/ 465 w 1868"/>
                <a:gd name="T25"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8" h="1755">
                  <a:moveTo>
                    <a:pt x="465" y="0"/>
                  </a:moveTo>
                  <a:cubicBezTo>
                    <a:pt x="465" y="0"/>
                    <a:pt x="465" y="705"/>
                    <a:pt x="465" y="700"/>
                  </a:cubicBezTo>
                  <a:lnTo>
                    <a:pt x="1402" y="700"/>
                  </a:lnTo>
                  <a:cubicBezTo>
                    <a:pt x="1402" y="705"/>
                    <a:pt x="1402" y="0"/>
                    <a:pt x="1402" y="0"/>
                  </a:cubicBezTo>
                  <a:cubicBezTo>
                    <a:pt x="1402" y="0"/>
                    <a:pt x="1863" y="0"/>
                    <a:pt x="1867" y="0"/>
                  </a:cubicBezTo>
                  <a:cubicBezTo>
                    <a:pt x="1867" y="0"/>
                    <a:pt x="1867" y="1750"/>
                    <a:pt x="1867" y="1754"/>
                  </a:cubicBezTo>
                  <a:lnTo>
                    <a:pt x="1402" y="1754"/>
                  </a:lnTo>
                  <a:cubicBezTo>
                    <a:pt x="1402" y="1754"/>
                    <a:pt x="1402" y="987"/>
                    <a:pt x="1402" y="983"/>
                  </a:cubicBezTo>
                  <a:cubicBezTo>
                    <a:pt x="1402" y="987"/>
                    <a:pt x="465" y="983"/>
                    <a:pt x="465" y="983"/>
                  </a:cubicBezTo>
                  <a:cubicBezTo>
                    <a:pt x="465" y="987"/>
                    <a:pt x="465" y="1754"/>
                    <a:pt x="465" y="1754"/>
                  </a:cubicBezTo>
                  <a:lnTo>
                    <a:pt x="0" y="1754"/>
                  </a:lnTo>
                  <a:cubicBezTo>
                    <a:pt x="0" y="1754"/>
                    <a:pt x="4" y="0"/>
                    <a:pt x="0" y="0"/>
                  </a:cubicBezTo>
                  <a:lnTo>
                    <a:pt x="46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2" name="Freeform 2"/>
            <p:cNvSpPr>
              <a:spLocks noChangeArrowheads="1"/>
            </p:cNvSpPr>
            <p:nvPr/>
          </p:nvSpPr>
          <p:spPr bwMode="auto">
            <a:xfrm>
              <a:off x="4083050" y="3275013"/>
              <a:ext cx="677863" cy="631825"/>
            </a:xfrm>
            <a:custGeom>
              <a:avLst/>
              <a:gdLst>
                <a:gd name="T0" fmla="*/ 1883 w 1884"/>
                <a:gd name="T1" fmla="*/ 0 h 1755"/>
                <a:gd name="T2" fmla="*/ 1883 w 1884"/>
                <a:gd name="T3" fmla="*/ 298 h 1755"/>
                <a:gd name="T4" fmla="*/ 1174 w 1884"/>
                <a:gd name="T5" fmla="*/ 298 h 1755"/>
                <a:gd name="T6" fmla="*/ 1174 w 1884"/>
                <a:gd name="T7" fmla="*/ 1754 h 1755"/>
                <a:gd name="T8" fmla="*/ 709 w 1884"/>
                <a:gd name="T9" fmla="*/ 1754 h 1755"/>
                <a:gd name="T10" fmla="*/ 709 w 1884"/>
                <a:gd name="T11" fmla="*/ 298 h 1755"/>
                <a:gd name="T12" fmla="*/ 0 w 1884"/>
                <a:gd name="T13" fmla="*/ 298 h 1755"/>
                <a:gd name="T14" fmla="*/ 0 w 1884"/>
                <a:gd name="T15" fmla="*/ 0 h 1755"/>
                <a:gd name="T16" fmla="*/ 1883 w 1884"/>
                <a:gd name="T17"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4" h="1755">
                  <a:moveTo>
                    <a:pt x="1883" y="0"/>
                  </a:moveTo>
                  <a:cubicBezTo>
                    <a:pt x="1883" y="4"/>
                    <a:pt x="1883" y="298"/>
                    <a:pt x="1883" y="298"/>
                  </a:cubicBezTo>
                  <a:lnTo>
                    <a:pt x="1174" y="298"/>
                  </a:lnTo>
                  <a:lnTo>
                    <a:pt x="1174" y="1754"/>
                  </a:lnTo>
                  <a:lnTo>
                    <a:pt x="709" y="1754"/>
                  </a:lnTo>
                  <a:lnTo>
                    <a:pt x="709" y="298"/>
                  </a:lnTo>
                  <a:lnTo>
                    <a:pt x="0" y="298"/>
                  </a:lnTo>
                  <a:lnTo>
                    <a:pt x="0" y="0"/>
                  </a:lnTo>
                  <a:lnTo>
                    <a:pt x="188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3" name="Freeform 3"/>
            <p:cNvSpPr>
              <a:spLocks noChangeArrowheads="1"/>
            </p:cNvSpPr>
            <p:nvPr/>
          </p:nvSpPr>
          <p:spPr bwMode="auto">
            <a:xfrm>
              <a:off x="4614863" y="3275013"/>
              <a:ext cx="796925" cy="631825"/>
            </a:xfrm>
            <a:custGeom>
              <a:avLst/>
              <a:gdLst>
                <a:gd name="T0" fmla="*/ 2214 w 2215"/>
                <a:gd name="T1" fmla="*/ 1754 h 1755"/>
                <a:gd name="T2" fmla="*/ 1695 w 2215"/>
                <a:gd name="T3" fmla="*/ 1754 h 1755"/>
                <a:gd name="T4" fmla="*/ 1542 w 2215"/>
                <a:gd name="T5" fmla="*/ 1377 h 1755"/>
                <a:gd name="T6" fmla="*/ 672 w 2215"/>
                <a:gd name="T7" fmla="*/ 1377 h 1755"/>
                <a:gd name="T8" fmla="*/ 518 w 2215"/>
                <a:gd name="T9" fmla="*/ 1754 h 1755"/>
                <a:gd name="T10" fmla="*/ 0 w 2215"/>
                <a:gd name="T11" fmla="*/ 1754 h 1755"/>
                <a:gd name="T12" fmla="*/ 825 w 2215"/>
                <a:gd name="T13" fmla="*/ 0 h 1755"/>
                <a:gd name="T14" fmla="*/ 1392 w 2215"/>
                <a:gd name="T15" fmla="*/ 0 h 1755"/>
                <a:gd name="T16" fmla="*/ 2214 w 2215"/>
                <a:gd name="T17" fmla="*/ 1754 h 1755"/>
                <a:gd name="T18" fmla="*/ 788 w 2215"/>
                <a:gd name="T19" fmla="*/ 1095 h 1755"/>
                <a:gd name="T20" fmla="*/ 1434 w 2215"/>
                <a:gd name="T21" fmla="*/ 1095 h 1755"/>
                <a:gd name="T22" fmla="*/ 1107 w 2215"/>
                <a:gd name="T23" fmla="*/ 298 h 1755"/>
                <a:gd name="T24" fmla="*/ 788 w 2215"/>
                <a:gd name="T25" fmla="*/ 1095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5" h="1755">
                  <a:moveTo>
                    <a:pt x="2214" y="1754"/>
                  </a:moveTo>
                  <a:cubicBezTo>
                    <a:pt x="2214" y="1754"/>
                    <a:pt x="1691" y="1754"/>
                    <a:pt x="1695" y="1754"/>
                  </a:cubicBezTo>
                  <a:lnTo>
                    <a:pt x="1542" y="1377"/>
                  </a:lnTo>
                  <a:lnTo>
                    <a:pt x="672" y="1377"/>
                  </a:lnTo>
                  <a:cubicBezTo>
                    <a:pt x="672" y="1377"/>
                    <a:pt x="522" y="1754"/>
                    <a:pt x="518" y="1754"/>
                  </a:cubicBezTo>
                  <a:lnTo>
                    <a:pt x="0" y="1754"/>
                  </a:lnTo>
                  <a:lnTo>
                    <a:pt x="825" y="0"/>
                  </a:lnTo>
                  <a:lnTo>
                    <a:pt x="1392" y="0"/>
                  </a:lnTo>
                  <a:lnTo>
                    <a:pt x="2214" y="1754"/>
                  </a:lnTo>
                  <a:close/>
                  <a:moveTo>
                    <a:pt x="788" y="1095"/>
                  </a:moveTo>
                  <a:lnTo>
                    <a:pt x="1434" y="1095"/>
                  </a:lnTo>
                  <a:lnTo>
                    <a:pt x="1107" y="298"/>
                  </a:lnTo>
                  <a:lnTo>
                    <a:pt x="788" y="109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4" name="Freeform 4"/>
            <p:cNvSpPr>
              <a:spLocks noChangeArrowheads="1"/>
            </p:cNvSpPr>
            <p:nvPr/>
          </p:nvSpPr>
          <p:spPr bwMode="auto">
            <a:xfrm>
              <a:off x="6985000" y="3275013"/>
              <a:ext cx="166688" cy="631825"/>
            </a:xfrm>
            <a:custGeom>
              <a:avLst/>
              <a:gdLst>
                <a:gd name="T0" fmla="*/ 232 w 465"/>
                <a:gd name="T1" fmla="*/ 1754 h 1755"/>
                <a:gd name="T2" fmla="*/ 0 w 465"/>
                <a:gd name="T3" fmla="*/ 1754 h 1755"/>
                <a:gd name="T4" fmla="*/ 0 w 465"/>
                <a:gd name="T5" fmla="*/ 0 h 1755"/>
                <a:gd name="T6" fmla="*/ 464 w 465"/>
                <a:gd name="T7" fmla="*/ 0 h 1755"/>
                <a:gd name="T8" fmla="*/ 464 w 465"/>
                <a:gd name="T9" fmla="*/ 1754 h 1755"/>
                <a:gd name="T10" fmla="*/ 232 w 465"/>
                <a:gd name="T11" fmla="*/ 1754 h 1755"/>
              </a:gdLst>
              <a:ahLst/>
              <a:cxnLst>
                <a:cxn ang="0">
                  <a:pos x="T0" y="T1"/>
                </a:cxn>
                <a:cxn ang="0">
                  <a:pos x="T2" y="T3"/>
                </a:cxn>
                <a:cxn ang="0">
                  <a:pos x="T4" y="T5"/>
                </a:cxn>
                <a:cxn ang="0">
                  <a:pos x="T6" y="T7"/>
                </a:cxn>
                <a:cxn ang="0">
                  <a:pos x="T8" y="T9"/>
                </a:cxn>
                <a:cxn ang="0">
                  <a:pos x="T10" y="T11"/>
                </a:cxn>
              </a:cxnLst>
              <a:rect l="0" t="0" r="r" b="b"/>
              <a:pathLst>
                <a:path w="465" h="1755">
                  <a:moveTo>
                    <a:pt x="232" y="1754"/>
                  </a:moveTo>
                  <a:lnTo>
                    <a:pt x="0" y="1754"/>
                  </a:lnTo>
                  <a:lnTo>
                    <a:pt x="0" y="0"/>
                  </a:lnTo>
                  <a:lnTo>
                    <a:pt x="464" y="0"/>
                  </a:lnTo>
                  <a:lnTo>
                    <a:pt x="464" y="1754"/>
                  </a:lnTo>
                  <a:lnTo>
                    <a:pt x="232" y="17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5" name="Freeform 5"/>
            <p:cNvSpPr>
              <a:spLocks noChangeArrowheads="1"/>
            </p:cNvSpPr>
            <p:nvPr/>
          </p:nvSpPr>
          <p:spPr bwMode="auto">
            <a:xfrm>
              <a:off x="3049588" y="3275013"/>
              <a:ext cx="673100" cy="631825"/>
            </a:xfrm>
            <a:custGeom>
              <a:avLst/>
              <a:gdLst>
                <a:gd name="T0" fmla="*/ 465 w 1868"/>
                <a:gd name="T1" fmla="*/ 0 h 1755"/>
                <a:gd name="T2" fmla="*/ 465 w 1868"/>
                <a:gd name="T3" fmla="*/ 700 h 1755"/>
                <a:gd name="T4" fmla="*/ 1402 w 1868"/>
                <a:gd name="T5" fmla="*/ 700 h 1755"/>
                <a:gd name="T6" fmla="*/ 1402 w 1868"/>
                <a:gd name="T7" fmla="*/ 0 h 1755"/>
                <a:gd name="T8" fmla="*/ 1867 w 1868"/>
                <a:gd name="T9" fmla="*/ 0 h 1755"/>
                <a:gd name="T10" fmla="*/ 1867 w 1868"/>
                <a:gd name="T11" fmla="*/ 1754 h 1755"/>
                <a:gd name="T12" fmla="*/ 1402 w 1868"/>
                <a:gd name="T13" fmla="*/ 1754 h 1755"/>
                <a:gd name="T14" fmla="*/ 1402 w 1868"/>
                <a:gd name="T15" fmla="*/ 983 h 1755"/>
                <a:gd name="T16" fmla="*/ 465 w 1868"/>
                <a:gd name="T17" fmla="*/ 983 h 1755"/>
                <a:gd name="T18" fmla="*/ 465 w 1868"/>
                <a:gd name="T19" fmla="*/ 1754 h 1755"/>
                <a:gd name="T20" fmla="*/ 0 w 1868"/>
                <a:gd name="T21" fmla="*/ 1754 h 1755"/>
                <a:gd name="T22" fmla="*/ 0 w 1868"/>
                <a:gd name="T23" fmla="*/ 0 h 1755"/>
                <a:gd name="T24" fmla="*/ 465 w 1868"/>
                <a:gd name="T25"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8" h="1755">
                  <a:moveTo>
                    <a:pt x="465" y="0"/>
                  </a:moveTo>
                  <a:cubicBezTo>
                    <a:pt x="465" y="0"/>
                    <a:pt x="465" y="705"/>
                    <a:pt x="465" y="700"/>
                  </a:cubicBezTo>
                  <a:lnTo>
                    <a:pt x="1402" y="700"/>
                  </a:lnTo>
                  <a:cubicBezTo>
                    <a:pt x="1402" y="705"/>
                    <a:pt x="1402" y="0"/>
                    <a:pt x="1402" y="0"/>
                  </a:cubicBezTo>
                  <a:cubicBezTo>
                    <a:pt x="1402" y="0"/>
                    <a:pt x="1863" y="0"/>
                    <a:pt x="1867" y="0"/>
                  </a:cubicBezTo>
                  <a:cubicBezTo>
                    <a:pt x="1867" y="0"/>
                    <a:pt x="1867" y="1750"/>
                    <a:pt x="1867" y="1754"/>
                  </a:cubicBezTo>
                  <a:lnTo>
                    <a:pt x="1402" y="1754"/>
                  </a:lnTo>
                  <a:cubicBezTo>
                    <a:pt x="1402" y="1754"/>
                    <a:pt x="1402" y="987"/>
                    <a:pt x="1402" y="983"/>
                  </a:cubicBezTo>
                  <a:cubicBezTo>
                    <a:pt x="1402" y="987"/>
                    <a:pt x="465" y="983"/>
                    <a:pt x="465" y="983"/>
                  </a:cubicBezTo>
                  <a:cubicBezTo>
                    <a:pt x="465" y="987"/>
                    <a:pt x="465" y="1754"/>
                    <a:pt x="465" y="1754"/>
                  </a:cubicBezTo>
                  <a:lnTo>
                    <a:pt x="0" y="1754"/>
                  </a:lnTo>
                  <a:cubicBezTo>
                    <a:pt x="0" y="1754"/>
                    <a:pt x="5" y="0"/>
                    <a:pt x="0" y="0"/>
                  </a:cubicBezTo>
                  <a:lnTo>
                    <a:pt x="46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6" name="Freeform 6"/>
            <p:cNvSpPr>
              <a:spLocks noChangeArrowheads="1"/>
            </p:cNvSpPr>
            <p:nvPr/>
          </p:nvSpPr>
          <p:spPr bwMode="auto">
            <a:xfrm>
              <a:off x="3854450" y="3275013"/>
              <a:ext cx="168275" cy="631825"/>
            </a:xfrm>
            <a:custGeom>
              <a:avLst/>
              <a:gdLst>
                <a:gd name="T0" fmla="*/ 233 w 466"/>
                <a:gd name="T1" fmla="*/ 1754 h 1755"/>
                <a:gd name="T2" fmla="*/ 0 w 466"/>
                <a:gd name="T3" fmla="*/ 1754 h 1755"/>
                <a:gd name="T4" fmla="*/ 0 w 466"/>
                <a:gd name="T5" fmla="*/ 0 h 1755"/>
                <a:gd name="T6" fmla="*/ 465 w 466"/>
                <a:gd name="T7" fmla="*/ 0 h 1755"/>
                <a:gd name="T8" fmla="*/ 465 w 466"/>
                <a:gd name="T9" fmla="*/ 1754 h 1755"/>
                <a:gd name="T10" fmla="*/ 233 w 466"/>
                <a:gd name="T11" fmla="*/ 1754 h 1755"/>
              </a:gdLst>
              <a:ahLst/>
              <a:cxnLst>
                <a:cxn ang="0">
                  <a:pos x="T0" y="T1"/>
                </a:cxn>
                <a:cxn ang="0">
                  <a:pos x="T2" y="T3"/>
                </a:cxn>
                <a:cxn ang="0">
                  <a:pos x="T4" y="T5"/>
                </a:cxn>
                <a:cxn ang="0">
                  <a:pos x="T6" y="T7"/>
                </a:cxn>
                <a:cxn ang="0">
                  <a:pos x="T8" y="T9"/>
                </a:cxn>
                <a:cxn ang="0">
                  <a:pos x="T10" y="T11"/>
                </a:cxn>
              </a:cxnLst>
              <a:rect l="0" t="0" r="r" b="b"/>
              <a:pathLst>
                <a:path w="466" h="1755">
                  <a:moveTo>
                    <a:pt x="233" y="1754"/>
                  </a:moveTo>
                  <a:lnTo>
                    <a:pt x="0" y="1754"/>
                  </a:lnTo>
                  <a:lnTo>
                    <a:pt x="0" y="0"/>
                  </a:lnTo>
                  <a:lnTo>
                    <a:pt x="465" y="0"/>
                  </a:lnTo>
                  <a:lnTo>
                    <a:pt x="465" y="1754"/>
                  </a:lnTo>
                  <a:lnTo>
                    <a:pt x="233" y="17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7" name="Freeform 7"/>
            <p:cNvSpPr>
              <a:spLocks noChangeArrowheads="1"/>
            </p:cNvSpPr>
            <p:nvPr/>
          </p:nvSpPr>
          <p:spPr bwMode="auto">
            <a:xfrm>
              <a:off x="5383213" y="3262313"/>
              <a:ext cx="715962" cy="663575"/>
            </a:xfrm>
            <a:custGeom>
              <a:avLst/>
              <a:gdLst>
                <a:gd name="T0" fmla="*/ 62 w 1988"/>
                <a:gd name="T1" fmla="*/ 1307 h 1842"/>
                <a:gd name="T2" fmla="*/ 0 w 1988"/>
                <a:gd name="T3" fmla="*/ 933 h 1842"/>
                <a:gd name="T4" fmla="*/ 120 w 1988"/>
                <a:gd name="T5" fmla="*/ 423 h 1842"/>
                <a:gd name="T6" fmla="*/ 518 w 1988"/>
                <a:gd name="T7" fmla="*/ 91 h 1842"/>
                <a:gd name="T8" fmla="*/ 1033 w 1988"/>
                <a:gd name="T9" fmla="*/ 0 h 1842"/>
                <a:gd name="T10" fmla="*/ 1618 w 1988"/>
                <a:gd name="T11" fmla="*/ 125 h 1842"/>
                <a:gd name="T12" fmla="*/ 1950 w 1988"/>
                <a:gd name="T13" fmla="*/ 531 h 1842"/>
                <a:gd name="T14" fmla="*/ 1966 w 1988"/>
                <a:gd name="T15" fmla="*/ 643 h 1842"/>
                <a:gd name="T16" fmla="*/ 1481 w 1988"/>
                <a:gd name="T17" fmla="*/ 643 h 1842"/>
                <a:gd name="T18" fmla="*/ 1456 w 1988"/>
                <a:gd name="T19" fmla="*/ 506 h 1842"/>
                <a:gd name="T20" fmla="*/ 1240 w 1988"/>
                <a:gd name="T21" fmla="*/ 303 h 1842"/>
                <a:gd name="T22" fmla="*/ 1037 w 1988"/>
                <a:gd name="T23" fmla="*/ 274 h 1842"/>
                <a:gd name="T24" fmla="*/ 809 w 1988"/>
                <a:gd name="T25" fmla="*/ 315 h 1842"/>
                <a:gd name="T26" fmla="*/ 556 w 1988"/>
                <a:gd name="T27" fmla="*/ 573 h 1842"/>
                <a:gd name="T28" fmla="*/ 494 w 1988"/>
                <a:gd name="T29" fmla="*/ 942 h 1842"/>
                <a:gd name="T30" fmla="*/ 539 w 1988"/>
                <a:gd name="T31" fmla="*/ 1249 h 1842"/>
                <a:gd name="T32" fmla="*/ 792 w 1988"/>
                <a:gd name="T33" fmla="*/ 1527 h 1842"/>
                <a:gd name="T34" fmla="*/ 1041 w 1988"/>
                <a:gd name="T35" fmla="*/ 1572 h 1842"/>
                <a:gd name="T36" fmla="*/ 1257 w 1988"/>
                <a:gd name="T37" fmla="*/ 1539 h 1842"/>
                <a:gd name="T38" fmla="*/ 1460 w 1988"/>
                <a:gd name="T39" fmla="*/ 1356 h 1842"/>
                <a:gd name="T40" fmla="*/ 1497 w 1988"/>
                <a:gd name="T41" fmla="*/ 1170 h 1842"/>
                <a:gd name="T42" fmla="*/ 1987 w 1988"/>
                <a:gd name="T43" fmla="*/ 1170 h 1842"/>
                <a:gd name="T44" fmla="*/ 1962 w 1988"/>
                <a:gd name="T45" fmla="*/ 1336 h 1842"/>
                <a:gd name="T46" fmla="*/ 1638 w 1988"/>
                <a:gd name="T47" fmla="*/ 1721 h 1842"/>
                <a:gd name="T48" fmla="*/ 1041 w 1988"/>
                <a:gd name="T49" fmla="*/ 1841 h 1842"/>
                <a:gd name="T50" fmla="*/ 568 w 1988"/>
                <a:gd name="T51" fmla="*/ 1771 h 1842"/>
                <a:gd name="T52" fmla="*/ 62 w 1988"/>
                <a:gd name="T53" fmla="*/ 1307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8" h="1842">
                  <a:moveTo>
                    <a:pt x="62" y="1307"/>
                  </a:moveTo>
                  <a:cubicBezTo>
                    <a:pt x="21" y="1191"/>
                    <a:pt x="0" y="1066"/>
                    <a:pt x="0" y="933"/>
                  </a:cubicBezTo>
                  <a:cubicBezTo>
                    <a:pt x="0" y="751"/>
                    <a:pt x="33" y="573"/>
                    <a:pt x="120" y="423"/>
                  </a:cubicBezTo>
                  <a:cubicBezTo>
                    <a:pt x="211" y="270"/>
                    <a:pt x="348" y="154"/>
                    <a:pt x="518" y="91"/>
                  </a:cubicBezTo>
                  <a:cubicBezTo>
                    <a:pt x="680" y="33"/>
                    <a:pt x="850" y="0"/>
                    <a:pt x="1033" y="0"/>
                  </a:cubicBezTo>
                  <a:cubicBezTo>
                    <a:pt x="1240" y="0"/>
                    <a:pt x="1439" y="46"/>
                    <a:pt x="1618" y="125"/>
                  </a:cubicBezTo>
                  <a:cubicBezTo>
                    <a:pt x="1784" y="195"/>
                    <a:pt x="1912" y="349"/>
                    <a:pt x="1950" y="531"/>
                  </a:cubicBezTo>
                  <a:cubicBezTo>
                    <a:pt x="1958" y="568"/>
                    <a:pt x="1962" y="606"/>
                    <a:pt x="1966" y="643"/>
                  </a:cubicBezTo>
                  <a:lnTo>
                    <a:pt x="1481" y="643"/>
                  </a:lnTo>
                  <a:cubicBezTo>
                    <a:pt x="1481" y="597"/>
                    <a:pt x="1472" y="552"/>
                    <a:pt x="1456" y="506"/>
                  </a:cubicBezTo>
                  <a:cubicBezTo>
                    <a:pt x="1419" y="411"/>
                    <a:pt x="1340" y="332"/>
                    <a:pt x="1240" y="303"/>
                  </a:cubicBezTo>
                  <a:cubicBezTo>
                    <a:pt x="1174" y="282"/>
                    <a:pt x="1107" y="274"/>
                    <a:pt x="1037" y="274"/>
                  </a:cubicBezTo>
                  <a:cubicBezTo>
                    <a:pt x="958" y="274"/>
                    <a:pt x="879" y="286"/>
                    <a:pt x="809" y="315"/>
                  </a:cubicBezTo>
                  <a:cubicBezTo>
                    <a:pt x="688" y="357"/>
                    <a:pt x="597" y="452"/>
                    <a:pt x="556" y="573"/>
                  </a:cubicBezTo>
                  <a:cubicBezTo>
                    <a:pt x="514" y="689"/>
                    <a:pt x="494" y="813"/>
                    <a:pt x="494" y="942"/>
                  </a:cubicBezTo>
                  <a:cubicBezTo>
                    <a:pt x="494" y="1050"/>
                    <a:pt x="510" y="1153"/>
                    <a:pt x="539" y="1249"/>
                  </a:cubicBezTo>
                  <a:cubicBezTo>
                    <a:pt x="572" y="1377"/>
                    <a:pt x="672" y="1481"/>
                    <a:pt x="792" y="1527"/>
                  </a:cubicBezTo>
                  <a:cubicBezTo>
                    <a:pt x="871" y="1556"/>
                    <a:pt x="954" y="1572"/>
                    <a:pt x="1041" y="1572"/>
                  </a:cubicBezTo>
                  <a:cubicBezTo>
                    <a:pt x="1116" y="1572"/>
                    <a:pt x="1186" y="1560"/>
                    <a:pt x="1257" y="1539"/>
                  </a:cubicBezTo>
                  <a:cubicBezTo>
                    <a:pt x="1348" y="1510"/>
                    <a:pt x="1423" y="1444"/>
                    <a:pt x="1460" y="1356"/>
                  </a:cubicBezTo>
                  <a:cubicBezTo>
                    <a:pt x="1485" y="1298"/>
                    <a:pt x="1497" y="1236"/>
                    <a:pt x="1497" y="1170"/>
                  </a:cubicBezTo>
                  <a:lnTo>
                    <a:pt x="1987" y="1170"/>
                  </a:lnTo>
                  <a:cubicBezTo>
                    <a:pt x="1983" y="1228"/>
                    <a:pt x="1974" y="1282"/>
                    <a:pt x="1962" y="1336"/>
                  </a:cubicBezTo>
                  <a:cubicBezTo>
                    <a:pt x="1920" y="1510"/>
                    <a:pt x="1800" y="1655"/>
                    <a:pt x="1638" y="1721"/>
                  </a:cubicBezTo>
                  <a:cubicBezTo>
                    <a:pt x="1456" y="1800"/>
                    <a:pt x="1253" y="1841"/>
                    <a:pt x="1041" y="1841"/>
                  </a:cubicBezTo>
                  <a:cubicBezTo>
                    <a:pt x="875" y="1841"/>
                    <a:pt x="718" y="1817"/>
                    <a:pt x="568" y="1771"/>
                  </a:cubicBezTo>
                  <a:cubicBezTo>
                    <a:pt x="336" y="1692"/>
                    <a:pt x="137" y="1527"/>
                    <a:pt x="62" y="13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8" name="Freeform 8"/>
            <p:cNvSpPr>
              <a:spLocks noChangeArrowheads="1"/>
            </p:cNvSpPr>
            <p:nvPr/>
          </p:nvSpPr>
          <p:spPr bwMode="auto">
            <a:xfrm>
              <a:off x="2751138" y="4083050"/>
              <a:ext cx="153987" cy="398463"/>
            </a:xfrm>
            <a:custGeom>
              <a:avLst/>
              <a:gdLst>
                <a:gd name="T0" fmla="*/ 415 w 428"/>
                <a:gd name="T1" fmla="*/ 0 h 1109"/>
                <a:gd name="T2" fmla="*/ 0 w 428"/>
                <a:gd name="T3" fmla="*/ 38 h 1109"/>
                <a:gd name="T4" fmla="*/ 0 w 428"/>
                <a:gd name="T5" fmla="*/ 100 h 1109"/>
                <a:gd name="T6" fmla="*/ 12 w 428"/>
                <a:gd name="T7" fmla="*/ 100 h 1109"/>
                <a:gd name="T8" fmla="*/ 178 w 428"/>
                <a:gd name="T9" fmla="*/ 241 h 1109"/>
                <a:gd name="T10" fmla="*/ 178 w 428"/>
                <a:gd name="T11" fmla="*/ 1108 h 1109"/>
                <a:gd name="T12" fmla="*/ 427 w 428"/>
                <a:gd name="T13" fmla="*/ 1108 h 1109"/>
                <a:gd name="T14" fmla="*/ 427 w 428"/>
                <a:gd name="T15" fmla="*/ 0 h 1109"/>
                <a:gd name="T16" fmla="*/ 415 w 428"/>
                <a:gd name="T17"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109">
                  <a:moveTo>
                    <a:pt x="415" y="0"/>
                  </a:moveTo>
                  <a:lnTo>
                    <a:pt x="0" y="38"/>
                  </a:lnTo>
                  <a:lnTo>
                    <a:pt x="0" y="100"/>
                  </a:lnTo>
                  <a:lnTo>
                    <a:pt x="12" y="100"/>
                  </a:lnTo>
                  <a:cubicBezTo>
                    <a:pt x="178" y="121"/>
                    <a:pt x="178" y="121"/>
                    <a:pt x="178" y="241"/>
                  </a:cubicBezTo>
                  <a:lnTo>
                    <a:pt x="178" y="1108"/>
                  </a:lnTo>
                  <a:lnTo>
                    <a:pt x="427" y="1108"/>
                  </a:lnTo>
                  <a:lnTo>
                    <a:pt x="427" y="0"/>
                  </a:lnTo>
                  <a:lnTo>
                    <a:pt x="41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9" name="Freeform 9"/>
            <p:cNvSpPr>
              <a:spLocks noChangeArrowheads="1"/>
            </p:cNvSpPr>
            <p:nvPr/>
          </p:nvSpPr>
          <p:spPr bwMode="auto">
            <a:xfrm>
              <a:off x="2986088" y="4198938"/>
              <a:ext cx="315912" cy="282575"/>
            </a:xfrm>
            <a:custGeom>
              <a:avLst/>
              <a:gdLst>
                <a:gd name="T0" fmla="*/ 643 w 876"/>
                <a:gd name="T1" fmla="*/ 4 h 785"/>
                <a:gd name="T2" fmla="*/ 353 w 876"/>
                <a:gd name="T3" fmla="*/ 170 h 785"/>
                <a:gd name="T4" fmla="*/ 353 w 876"/>
                <a:gd name="T5" fmla="*/ 0 h 785"/>
                <a:gd name="T6" fmla="*/ 336 w 876"/>
                <a:gd name="T7" fmla="*/ 4 h 785"/>
                <a:gd name="T8" fmla="*/ 0 w 876"/>
                <a:gd name="T9" fmla="*/ 58 h 785"/>
                <a:gd name="T10" fmla="*/ 0 w 876"/>
                <a:gd name="T11" fmla="*/ 116 h 785"/>
                <a:gd name="T12" fmla="*/ 17 w 876"/>
                <a:gd name="T13" fmla="*/ 116 h 785"/>
                <a:gd name="T14" fmla="*/ 145 w 876"/>
                <a:gd name="T15" fmla="*/ 240 h 785"/>
                <a:gd name="T16" fmla="*/ 145 w 876"/>
                <a:gd name="T17" fmla="*/ 784 h 785"/>
                <a:gd name="T18" fmla="*/ 353 w 876"/>
                <a:gd name="T19" fmla="*/ 784 h 785"/>
                <a:gd name="T20" fmla="*/ 353 w 876"/>
                <a:gd name="T21" fmla="*/ 386 h 785"/>
                <a:gd name="T22" fmla="*/ 560 w 876"/>
                <a:gd name="T23" fmla="*/ 141 h 785"/>
                <a:gd name="T24" fmla="*/ 664 w 876"/>
                <a:gd name="T25" fmla="*/ 361 h 785"/>
                <a:gd name="T26" fmla="*/ 664 w 876"/>
                <a:gd name="T27" fmla="*/ 784 h 785"/>
                <a:gd name="T28" fmla="*/ 871 w 876"/>
                <a:gd name="T29" fmla="*/ 784 h 785"/>
                <a:gd name="T30" fmla="*/ 871 w 876"/>
                <a:gd name="T31" fmla="*/ 240 h 785"/>
                <a:gd name="T32" fmla="*/ 643 w 876"/>
                <a:gd name="T33"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785">
                  <a:moveTo>
                    <a:pt x="643" y="4"/>
                  </a:moveTo>
                  <a:cubicBezTo>
                    <a:pt x="490" y="4"/>
                    <a:pt x="398" y="108"/>
                    <a:pt x="353" y="170"/>
                  </a:cubicBezTo>
                  <a:cubicBezTo>
                    <a:pt x="353" y="112"/>
                    <a:pt x="353" y="0"/>
                    <a:pt x="353" y="0"/>
                  </a:cubicBezTo>
                  <a:lnTo>
                    <a:pt x="336" y="4"/>
                  </a:lnTo>
                  <a:lnTo>
                    <a:pt x="0" y="58"/>
                  </a:lnTo>
                  <a:lnTo>
                    <a:pt x="0" y="116"/>
                  </a:lnTo>
                  <a:lnTo>
                    <a:pt x="17" y="116"/>
                  </a:lnTo>
                  <a:cubicBezTo>
                    <a:pt x="124" y="120"/>
                    <a:pt x="145" y="141"/>
                    <a:pt x="145" y="240"/>
                  </a:cubicBezTo>
                  <a:lnTo>
                    <a:pt x="145" y="784"/>
                  </a:lnTo>
                  <a:lnTo>
                    <a:pt x="353" y="784"/>
                  </a:lnTo>
                  <a:lnTo>
                    <a:pt x="353" y="386"/>
                  </a:lnTo>
                  <a:cubicBezTo>
                    <a:pt x="353" y="278"/>
                    <a:pt x="452" y="141"/>
                    <a:pt x="560" y="141"/>
                  </a:cubicBezTo>
                  <a:cubicBezTo>
                    <a:pt x="660" y="141"/>
                    <a:pt x="664" y="224"/>
                    <a:pt x="664" y="361"/>
                  </a:cubicBezTo>
                  <a:lnTo>
                    <a:pt x="664" y="784"/>
                  </a:lnTo>
                  <a:lnTo>
                    <a:pt x="871" y="784"/>
                  </a:lnTo>
                  <a:lnTo>
                    <a:pt x="871" y="240"/>
                  </a:lnTo>
                  <a:cubicBezTo>
                    <a:pt x="875" y="87"/>
                    <a:pt x="792" y="4"/>
                    <a:pt x="643" y="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0" name="Freeform 10"/>
            <p:cNvSpPr>
              <a:spLocks noChangeArrowheads="1"/>
            </p:cNvSpPr>
            <p:nvPr/>
          </p:nvSpPr>
          <p:spPr bwMode="auto">
            <a:xfrm>
              <a:off x="3386138" y="4200525"/>
              <a:ext cx="212725" cy="288925"/>
            </a:xfrm>
            <a:custGeom>
              <a:avLst/>
              <a:gdLst>
                <a:gd name="T0" fmla="*/ 348 w 590"/>
                <a:gd name="T1" fmla="*/ 303 h 802"/>
                <a:gd name="T2" fmla="*/ 195 w 590"/>
                <a:gd name="T3" fmla="*/ 170 h 802"/>
                <a:gd name="T4" fmla="*/ 307 w 590"/>
                <a:gd name="T5" fmla="*/ 100 h 802"/>
                <a:gd name="T6" fmla="*/ 502 w 590"/>
                <a:gd name="T7" fmla="*/ 166 h 802"/>
                <a:gd name="T8" fmla="*/ 535 w 590"/>
                <a:gd name="T9" fmla="*/ 187 h 802"/>
                <a:gd name="T10" fmla="*/ 535 w 590"/>
                <a:gd name="T11" fmla="*/ 162 h 802"/>
                <a:gd name="T12" fmla="*/ 535 w 590"/>
                <a:gd name="T13" fmla="*/ 33 h 802"/>
                <a:gd name="T14" fmla="*/ 506 w 590"/>
                <a:gd name="T15" fmla="*/ 25 h 802"/>
                <a:gd name="T16" fmla="*/ 315 w 590"/>
                <a:gd name="T17" fmla="*/ 0 h 802"/>
                <a:gd name="T18" fmla="*/ 0 w 590"/>
                <a:gd name="T19" fmla="*/ 224 h 802"/>
                <a:gd name="T20" fmla="*/ 228 w 590"/>
                <a:gd name="T21" fmla="*/ 465 h 802"/>
                <a:gd name="T22" fmla="*/ 390 w 590"/>
                <a:gd name="T23" fmla="*/ 606 h 802"/>
                <a:gd name="T24" fmla="*/ 249 w 590"/>
                <a:gd name="T25" fmla="*/ 697 h 802"/>
                <a:gd name="T26" fmla="*/ 20 w 590"/>
                <a:gd name="T27" fmla="*/ 618 h 802"/>
                <a:gd name="T28" fmla="*/ 0 w 590"/>
                <a:gd name="T29" fmla="*/ 606 h 802"/>
                <a:gd name="T30" fmla="*/ 0 w 590"/>
                <a:gd name="T31" fmla="*/ 767 h 802"/>
                <a:gd name="T32" fmla="*/ 16 w 590"/>
                <a:gd name="T33" fmla="*/ 771 h 802"/>
                <a:gd name="T34" fmla="*/ 244 w 590"/>
                <a:gd name="T35" fmla="*/ 801 h 802"/>
                <a:gd name="T36" fmla="*/ 580 w 590"/>
                <a:gd name="T37" fmla="*/ 568 h 802"/>
                <a:gd name="T38" fmla="*/ 348 w 590"/>
                <a:gd name="T39" fmla="*/ 30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0" h="802">
                  <a:moveTo>
                    <a:pt x="348" y="303"/>
                  </a:moveTo>
                  <a:cubicBezTo>
                    <a:pt x="265" y="261"/>
                    <a:pt x="195" y="228"/>
                    <a:pt x="195" y="170"/>
                  </a:cubicBezTo>
                  <a:cubicBezTo>
                    <a:pt x="195" y="104"/>
                    <a:pt x="274" y="100"/>
                    <a:pt x="307" y="100"/>
                  </a:cubicBezTo>
                  <a:cubicBezTo>
                    <a:pt x="394" y="100"/>
                    <a:pt x="468" y="145"/>
                    <a:pt x="502" y="166"/>
                  </a:cubicBezTo>
                  <a:lnTo>
                    <a:pt x="535" y="187"/>
                  </a:lnTo>
                  <a:lnTo>
                    <a:pt x="535" y="162"/>
                  </a:lnTo>
                  <a:lnTo>
                    <a:pt x="535" y="33"/>
                  </a:lnTo>
                  <a:lnTo>
                    <a:pt x="506" y="25"/>
                  </a:lnTo>
                  <a:cubicBezTo>
                    <a:pt x="468" y="17"/>
                    <a:pt x="398" y="0"/>
                    <a:pt x="315" y="0"/>
                  </a:cubicBezTo>
                  <a:cubicBezTo>
                    <a:pt x="120" y="0"/>
                    <a:pt x="0" y="83"/>
                    <a:pt x="0" y="224"/>
                  </a:cubicBezTo>
                  <a:cubicBezTo>
                    <a:pt x="0" y="353"/>
                    <a:pt x="124" y="411"/>
                    <a:pt x="228" y="465"/>
                  </a:cubicBezTo>
                  <a:cubicBezTo>
                    <a:pt x="311" y="506"/>
                    <a:pt x="390" y="543"/>
                    <a:pt x="390" y="606"/>
                  </a:cubicBezTo>
                  <a:cubicBezTo>
                    <a:pt x="390" y="664"/>
                    <a:pt x="340" y="697"/>
                    <a:pt x="249" y="697"/>
                  </a:cubicBezTo>
                  <a:cubicBezTo>
                    <a:pt x="149" y="697"/>
                    <a:pt x="70" y="647"/>
                    <a:pt x="20" y="618"/>
                  </a:cubicBezTo>
                  <a:lnTo>
                    <a:pt x="0" y="606"/>
                  </a:lnTo>
                  <a:lnTo>
                    <a:pt x="0" y="767"/>
                  </a:lnTo>
                  <a:lnTo>
                    <a:pt x="16" y="771"/>
                  </a:lnTo>
                  <a:cubicBezTo>
                    <a:pt x="58" y="780"/>
                    <a:pt x="137" y="801"/>
                    <a:pt x="244" y="801"/>
                  </a:cubicBezTo>
                  <a:cubicBezTo>
                    <a:pt x="456" y="801"/>
                    <a:pt x="580" y="713"/>
                    <a:pt x="580" y="568"/>
                  </a:cubicBezTo>
                  <a:cubicBezTo>
                    <a:pt x="589" y="419"/>
                    <a:pt x="460" y="357"/>
                    <a:pt x="348" y="30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1" name="Freeform 11"/>
            <p:cNvSpPr>
              <a:spLocks noChangeArrowheads="1"/>
            </p:cNvSpPr>
            <p:nvPr/>
          </p:nvSpPr>
          <p:spPr bwMode="auto">
            <a:xfrm>
              <a:off x="3635375" y="4198938"/>
              <a:ext cx="325438" cy="396875"/>
            </a:xfrm>
            <a:custGeom>
              <a:avLst/>
              <a:gdLst>
                <a:gd name="T0" fmla="*/ 577 w 906"/>
                <a:gd name="T1" fmla="*/ 4 h 1104"/>
                <a:gd name="T2" fmla="*/ 357 w 906"/>
                <a:gd name="T3" fmla="*/ 112 h 1104"/>
                <a:gd name="T4" fmla="*/ 357 w 906"/>
                <a:gd name="T5" fmla="*/ 0 h 1104"/>
                <a:gd name="T6" fmla="*/ 336 w 906"/>
                <a:gd name="T7" fmla="*/ 4 h 1104"/>
                <a:gd name="T8" fmla="*/ 0 w 906"/>
                <a:gd name="T9" fmla="*/ 58 h 1104"/>
                <a:gd name="T10" fmla="*/ 0 w 906"/>
                <a:gd name="T11" fmla="*/ 116 h 1104"/>
                <a:gd name="T12" fmla="*/ 13 w 906"/>
                <a:gd name="T13" fmla="*/ 116 h 1104"/>
                <a:gd name="T14" fmla="*/ 137 w 906"/>
                <a:gd name="T15" fmla="*/ 240 h 1104"/>
                <a:gd name="T16" fmla="*/ 137 w 906"/>
                <a:gd name="T17" fmla="*/ 1103 h 1104"/>
                <a:gd name="T18" fmla="*/ 345 w 906"/>
                <a:gd name="T19" fmla="*/ 1103 h 1104"/>
                <a:gd name="T20" fmla="*/ 345 w 906"/>
                <a:gd name="T21" fmla="*/ 709 h 1104"/>
                <a:gd name="T22" fmla="*/ 560 w 906"/>
                <a:gd name="T23" fmla="*/ 800 h 1104"/>
                <a:gd name="T24" fmla="*/ 896 w 906"/>
                <a:gd name="T25" fmla="*/ 390 h 1104"/>
                <a:gd name="T26" fmla="*/ 577 w 906"/>
                <a:gd name="T27" fmla="*/ 4 h 1104"/>
                <a:gd name="T28" fmla="*/ 515 w 906"/>
                <a:gd name="T29" fmla="*/ 120 h 1104"/>
                <a:gd name="T30" fmla="*/ 672 w 906"/>
                <a:gd name="T31" fmla="*/ 394 h 1104"/>
                <a:gd name="T32" fmla="*/ 515 w 906"/>
                <a:gd name="T33" fmla="*/ 688 h 1104"/>
                <a:gd name="T34" fmla="*/ 349 w 906"/>
                <a:gd name="T35" fmla="*/ 456 h 1104"/>
                <a:gd name="T36" fmla="*/ 349 w 906"/>
                <a:gd name="T37" fmla="*/ 390 h 1104"/>
                <a:gd name="T38" fmla="*/ 515 w 906"/>
                <a:gd name="T39" fmla="*/ 12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6" h="1104">
                  <a:moveTo>
                    <a:pt x="577" y="4"/>
                  </a:moveTo>
                  <a:cubicBezTo>
                    <a:pt x="498" y="4"/>
                    <a:pt x="424" y="41"/>
                    <a:pt x="357" y="112"/>
                  </a:cubicBezTo>
                  <a:cubicBezTo>
                    <a:pt x="357" y="75"/>
                    <a:pt x="357" y="0"/>
                    <a:pt x="357" y="0"/>
                  </a:cubicBezTo>
                  <a:lnTo>
                    <a:pt x="336" y="4"/>
                  </a:lnTo>
                  <a:lnTo>
                    <a:pt x="0" y="58"/>
                  </a:lnTo>
                  <a:lnTo>
                    <a:pt x="0" y="116"/>
                  </a:lnTo>
                  <a:lnTo>
                    <a:pt x="13" y="116"/>
                  </a:lnTo>
                  <a:cubicBezTo>
                    <a:pt x="117" y="120"/>
                    <a:pt x="137" y="141"/>
                    <a:pt x="137" y="240"/>
                  </a:cubicBezTo>
                  <a:lnTo>
                    <a:pt x="137" y="1103"/>
                  </a:lnTo>
                  <a:lnTo>
                    <a:pt x="345" y="1103"/>
                  </a:lnTo>
                  <a:cubicBezTo>
                    <a:pt x="345" y="1103"/>
                    <a:pt x="345" y="775"/>
                    <a:pt x="345" y="709"/>
                  </a:cubicBezTo>
                  <a:cubicBezTo>
                    <a:pt x="382" y="755"/>
                    <a:pt x="444" y="800"/>
                    <a:pt x="560" y="800"/>
                  </a:cubicBezTo>
                  <a:cubicBezTo>
                    <a:pt x="780" y="800"/>
                    <a:pt x="896" y="659"/>
                    <a:pt x="896" y="390"/>
                  </a:cubicBezTo>
                  <a:cubicBezTo>
                    <a:pt x="905" y="145"/>
                    <a:pt x="784" y="4"/>
                    <a:pt x="577" y="4"/>
                  </a:cubicBezTo>
                  <a:close/>
                  <a:moveTo>
                    <a:pt x="515" y="120"/>
                  </a:moveTo>
                  <a:cubicBezTo>
                    <a:pt x="656" y="120"/>
                    <a:pt x="672" y="274"/>
                    <a:pt x="672" y="394"/>
                  </a:cubicBezTo>
                  <a:cubicBezTo>
                    <a:pt x="672" y="593"/>
                    <a:pt x="623" y="688"/>
                    <a:pt x="515" y="688"/>
                  </a:cubicBezTo>
                  <a:cubicBezTo>
                    <a:pt x="378" y="688"/>
                    <a:pt x="349" y="560"/>
                    <a:pt x="349" y="456"/>
                  </a:cubicBezTo>
                  <a:lnTo>
                    <a:pt x="349" y="390"/>
                  </a:lnTo>
                  <a:cubicBezTo>
                    <a:pt x="353" y="307"/>
                    <a:pt x="370" y="120"/>
                    <a:pt x="515" y="12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2" name="Freeform 12"/>
            <p:cNvSpPr>
              <a:spLocks noChangeArrowheads="1"/>
            </p:cNvSpPr>
            <p:nvPr/>
          </p:nvSpPr>
          <p:spPr bwMode="auto">
            <a:xfrm>
              <a:off x="4013200" y="4198938"/>
              <a:ext cx="123825" cy="282575"/>
            </a:xfrm>
            <a:custGeom>
              <a:avLst/>
              <a:gdLst>
                <a:gd name="T0" fmla="*/ 0 w 345"/>
                <a:gd name="T1" fmla="*/ 58 h 785"/>
                <a:gd name="T2" fmla="*/ 0 w 345"/>
                <a:gd name="T3" fmla="*/ 116 h 785"/>
                <a:gd name="T4" fmla="*/ 12 w 345"/>
                <a:gd name="T5" fmla="*/ 116 h 785"/>
                <a:gd name="T6" fmla="*/ 137 w 345"/>
                <a:gd name="T7" fmla="*/ 240 h 785"/>
                <a:gd name="T8" fmla="*/ 137 w 345"/>
                <a:gd name="T9" fmla="*/ 784 h 785"/>
                <a:gd name="T10" fmla="*/ 344 w 345"/>
                <a:gd name="T11" fmla="*/ 784 h 785"/>
                <a:gd name="T12" fmla="*/ 344 w 345"/>
                <a:gd name="T13" fmla="*/ 0 h 785"/>
                <a:gd name="T14" fmla="*/ 328 w 345"/>
                <a:gd name="T15" fmla="*/ 4 h 785"/>
                <a:gd name="T16" fmla="*/ 0 w 345"/>
                <a:gd name="T17" fmla="*/ 58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785">
                  <a:moveTo>
                    <a:pt x="0" y="58"/>
                  </a:moveTo>
                  <a:lnTo>
                    <a:pt x="0" y="116"/>
                  </a:lnTo>
                  <a:lnTo>
                    <a:pt x="12" y="116"/>
                  </a:lnTo>
                  <a:cubicBezTo>
                    <a:pt x="116" y="120"/>
                    <a:pt x="137" y="141"/>
                    <a:pt x="137" y="240"/>
                  </a:cubicBezTo>
                  <a:lnTo>
                    <a:pt x="137" y="784"/>
                  </a:lnTo>
                  <a:lnTo>
                    <a:pt x="344" y="784"/>
                  </a:lnTo>
                  <a:lnTo>
                    <a:pt x="344" y="0"/>
                  </a:lnTo>
                  <a:lnTo>
                    <a:pt x="328" y="4"/>
                  </a:ln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3" name="Freeform 13"/>
            <p:cNvSpPr>
              <a:spLocks noChangeArrowheads="1"/>
            </p:cNvSpPr>
            <p:nvPr/>
          </p:nvSpPr>
          <p:spPr bwMode="auto">
            <a:xfrm>
              <a:off x="4056063" y="4084638"/>
              <a:ext cx="93662" cy="82550"/>
            </a:xfrm>
            <a:custGeom>
              <a:avLst/>
              <a:gdLst>
                <a:gd name="T0" fmla="*/ 129 w 262"/>
                <a:gd name="T1" fmla="*/ 228 h 229"/>
                <a:gd name="T2" fmla="*/ 261 w 262"/>
                <a:gd name="T3" fmla="*/ 112 h 229"/>
                <a:gd name="T4" fmla="*/ 133 w 262"/>
                <a:gd name="T5" fmla="*/ 0 h 229"/>
                <a:gd name="T6" fmla="*/ 4 w 262"/>
                <a:gd name="T7" fmla="*/ 112 h 229"/>
                <a:gd name="T8" fmla="*/ 129 w 262"/>
                <a:gd name="T9" fmla="*/ 228 h 229"/>
              </a:gdLst>
              <a:ahLst/>
              <a:cxnLst>
                <a:cxn ang="0">
                  <a:pos x="T0" y="T1"/>
                </a:cxn>
                <a:cxn ang="0">
                  <a:pos x="T2" y="T3"/>
                </a:cxn>
                <a:cxn ang="0">
                  <a:pos x="T4" y="T5"/>
                </a:cxn>
                <a:cxn ang="0">
                  <a:pos x="T6" y="T7"/>
                </a:cxn>
                <a:cxn ang="0">
                  <a:pos x="T8" y="T9"/>
                </a:cxn>
              </a:cxnLst>
              <a:rect l="0" t="0" r="r" b="b"/>
              <a:pathLst>
                <a:path w="262" h="229">
                  <a:moveTo>
                    <a:pt x="129" y="228"/>
                  </a:moveTo>
                  <a:cubicBezTo>
                    <a:pt x="199" y="228"/>
                    <a:pt x="261" y="178"/>
                    <a:pt x="261" y="112"/>
                  </a:cubicBezTo>
                  <a:cubicBezTo>
                    <a:pt x="261" y="49"/>
                    <a:pt x="203" y="0"/>
                    <a:pt x="133" y="0"/>
                  </a:cubicBezTo>
                  <a:cubicBezTo>
                    <a:pt x="62" y="0"/>
                    <a:pt x="4" y="49"/>
                    <a:pt x="4" y="112"/>
                  </a:cubicBezTo>
                  <a:cubicBezTo>
                    <a:pt x="0" y="178"/>
                    <a:pt x="58" y="228"/>
                    <a:pt x="129" y="2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4" name="Freeform 14"/>
            <p:cNvSpPr>
              <a:spLocks noChangeArrowheads="1"/>
            </p:cNvSpPr>
            <p:nvPr/>
          </p:nvSpPr>
          <p:spPr bwMode="auto">
            <a:xfrm>
              <a:off x="4211638" y="4200525"/>
              <a:ext cx="244475" cy="280988"/>
            </a:xfrm>
            <a:custGeom>
              <a:avLst/>
              <a:gdLst>
                <a:gd name="T0" fmla="*/ 676 w 677"/>
                <a:gd name="T1" fmla="*/ 174 h 781"/>
                <a:gd name="T2" fmla="*/ 676 w 677"/>
                <a:gd name="T3" fmla="*/ 12 h 781"/>
                <a:gd name="T4" fmla="*/ 663 w 677"/>
                <a:gd name="T5" fmla="*/ 12 h 781"/>
                <a:gd name="T6" fmla="*/ 564 w 677"/>
                <a:gd name="T7" fmla="*/ 4 h 781"/>
                <a:gd name="T8" fmla="*/ 348 w 677"/>
                <a:gd name="T9" fmla="*/ 158 h 781"/>
                <a:gd name="T10" fmla="*/ 348 w 677"/>
                <a:gd name="T11" fmla="*/ 0 h 781"/>
                <a:gd name="T12" fmla="*/ 331 w 677"/>
                <a:gd name="T13" fmla="*/ 0 h 781"/>
                <a:gd name="T14" fmla="*/ 0 w 677"/>
                <a:gd name="T15" fmla="*/ 54 h 781"/>
                <a:gd name="T16" fmla="*/ 0 w 677"/>
                <a:gd name="T17" fmla="*/ 112 h 781"/>
                <a:gd name="T18" fmla="*/ 12 w 677"/>
                <a:gd name="T19" fmla="*/ 112 h 781"/>
                <a:gd name="T20" fmla="*/ 141 w 677"/>
                <a:gd name="T21" fmla="*/ 236 h 781"/>
                <a:gd name="T22" fmla="*/ 141 w 677"/>
                <a:gd name="T23" fmla="*/ 780 h 781"/>
                <a:gd name="T24" fmla="*/ 348 w 677"/>
                <a:gd name="T25" fmla="*/ 780 h 781"/>
                <a:gd name="T26" fmla="*/ 348 w 677"/>
                <a:gd name="T27" fmla="*/ 390 h 781"/>
                <a:gd name="T28" fmla="*/ 568 w 677"/>
                <a:gd name="T29" fmla="*/ 170 h 781"/>
                <a:gd name="T30" fmla="*/ 643 w 677"/>
                <a:gd name="T31" fmla="*/ 183 h 781"/>
                <a:gd name="T32" fmla="*/ 676 w 677"/>
                <a:gd name="T33" fmla="*/ 191 h 781"/>
                <a:gd name="T34" fmla="*/ 676 w 677"/>
                <a:gd name="T35" fmla="*/ 17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7" h="781">
                  <a:moveTo>
                    <a:pt x="676" y="174"/>
                  </a:moveTo>
                  <a:lnTo>
                    <a:pt x="676" y="12"/>
                  </a:lnTo>
                  <a:lnTo>
                    <a:pt x="663" y="12"/>
                  </a:lnTo>
                  <a:cubicBezTo>
                    <a:pt x="630" y="8"/>
                    <a:pt x="593" y="4"/>
                    <a:pt x="564" y="4"/>
                  </a:cubicBezTo>
                  <a:cubicBezTo>
                    <a:pt x="443" y="4"/>
                    <a:pt x="381" y="91"/>
                    <a:pt x="348" y="158"/>
                  </a:cubicBezTo>
                  <a:cubicBezTo>
                    <a:pt x="348" y="95"/>
                    <a:pt x="348" y="0"/>
                    <a:pt x="348" y="0"/>
                  </a:cubicBezTo>
                  <a:lnTo>
                    <a:pt x="331" y="0"/>
                  </a:lnTo>
                  <a:lnTo>
                    <a:pt x="0" y="54"/>
                  </a:lnTo>
                  <a:lnTo>
                    <a:pt x="0" y="112"/>
                  </a:lnTo>
                  <a:lnTo>
                    <a:pt x="12" y="112"/>
                  </a:lnTo>
                  <a:cubicBezTo>
                    <a:pt x="116" y="116"/>
                    <a:pt x="141" y="137"/>
                    <a:pt x="141" y="236"/>
                  </a:cubicBezTo>
                  <a:lnTo>
                    <a:pt x="141" y="780"/>
                  </a:lnTo>
                  <a:lnTo>
                    <a:pt x="348" y="780"/>
                  </a:lnTo>
                  <a:lnTo>
                    <a:pt x="348" y="390"/>
                  </a:lnTo>
                  <a:cubicBezTo>
                    <a:pt x="348" y="324"/>
                    <a:pt x="369" y="170"/>
                    <a:pt x="568" y="170"/>
                  </a:cubicBezTo>
                  <a:cubicBezTo>
                    <a:pt x="593" y="170"/>
                    <a:pt x="618" y="178"/>
                    <a:pt x="643" y="183"/>
                  </a:cubicBezTo>
                  <a:lnTo>
                    <a:pt x="676" y="191"/>
                  </a:lnTo>
                  <a:lnTo>
                    <a:pt x="676"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5" name="Freeform 15"/>
            <p:cNvSpPr>
              <a:spLocks noChangeArrowheads="1"/>
            </p:cNvSpPr>
            <p:nvPr/>
          </p:nvSpPr>
          <p:spPr bwMode="auto">
            <a:xfrm>
              <a:off x="4486275" y="4200525"/>
              <a:ext cx="266700" cy="287338"/>
            </a:xfrm>
            <a:custGeom>
              <a:avLst/>
              <a:gdLst>
                <a:gd name="T0" fmla="*/ 738 w 743"/>
                <a:gd name="T1" fmla="*/ 315 h 797"/>
                <a:gd name="T2" fmla="*/ 390 w 743"/>
                <a:gd name="T3" fmla="*/ 0 h 797"/>
                <a:gd name="T4" fmla="*/ 0 w 743"/>
                <a:gd name="T5" fmla="*/ 373 h 797"/>
                <a:gd name="T6" fmla="*/ 456 w 743"/>
                <a:gd name="T7" fmla="*/ 796 h 797"/>
                <a:gd name="T8" fmla="*/ 713 w 743"/>
                <a:gd name="T9" fmla="*/ 755 h 797"/>
                <a:gd name="T10" fmla="*/ 726 w 743"/>
                <a:gd name="T11" fmla="*/ 751 h 797"/>
                <a:gd name="T12" fmla="*/ 726 w 743"/>
                <a:gd name="T13" fmla="*/ 651 h 797"/>
                <a:gd name="T14" fmla="*/ 705 w 743"/>
                <a:gd name="T15" fmla="*/ 660 h 797"/>
                <a:gd name="T16" fmla="*/ 543 w 743"/>
                <a:gd name="T17" fmla="*/ 684 h 797"/>
                <a:gd name="T18" fmla="*/ 232 w 743"/>
                <a:gd name="T19" fmla="*/ 332 h 797"/>
                <a:gd name="T20" fmla="*/ 742 w 743"/>
                <a:gd name="T21" fmla="*/ 332 h 797"/>
                <a:gd name="T22" fmla="*/ 742 w 743"/>
                <a:gd name="T23" fmla="*/ 315 h 797"/>
                <a:gd name="T24" fmla="*/ 738 w 743"/>
                <a:gd name="T25" fmla="*/ 315 h 797"/>
                <a:gd name="T26" fmla="*/ 386 w 743"/>
                <a:gd name="T27" fmla="*/ 83 h 797"/>
                <a:gd name="T28" fmla="*/ 531 w 743"/>
                <a:gd name="T29" fmla="*/ 236 h 797"/>
                <a:gd name="T30" fmla="*/ 228 w 743"/>
                <a:gd name="T31" fmla="*/ 236 h 797"/>
                <a:gd name="T32" fmla="*/ 386 w 743"/>
                <a:gd name="T33" fmla="*/ 8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3" h="797">
                  <a:moveTo>
                    <a:pt x="738" y="315"/>
                  </a:moveTo>
                  <a:cubicBezTo>
                    <a:pt x="738" y="104"/>
                    <a:pt x="622" y="0"/>
                    <a:pt x="390" y="0"/>
                  </a:cubicBezTo>
                  <a:cubicBezTo>
                    <a:pt x="128" y="0"/>
                    <a:pt x="0" y="124"/>
                    <a:pt x="0" y="373"/>
                  </a:cubicBezTo>
                  <a:cubicBezTo>
                    <a:pt x="0" y="639"/>
                    <a:pt x="170" y="796"/>
                    <a:pt x="456" y="796"/>
                  </a:cubicBezTo>
                  <a:cubicBezTo>
                    <a:pt x="581" y="796"/>
                    <a:pt x="676" y="763"/>
                    <a:pt x="713" y="755"/>
                  </a:cubicBezTo>
                  <a:lnTo>
                    <a:pt x="726" y="751"/>
                  </a:lnTo>
                  <a:lnTo>
                    <a:pt x="726" y="651"/>
                  </a:lnTo>
                  <a:lnTo>
                    <a:pt x="705" y="660"/>
                  </a:lnTo>
                  <a:cubicBezTo>
                    <a:pt x="672" y="672"/>
                    <a:pt x="610" y="684"/>
                    <a:pt x="543" y="684"/>
                  </a:cubicBezTo>
                  <a:cubicBezTo>
                    <a:pt x="319" y="684"/>
                    <a:pt x="236" y="498"/>
                    <a:pt x="232" y="332"/>
                  </a:cubicBezTo>
                  <a:cubicBezTo>
                    <a:pt x="261" y="332"/>
                    <a:pt x="742" y="332"/>
                    <a:pt x="742" y="332"/>
                  </a:cubicBezTo>
                  <a:lnTo>
                    <a:pt x="742" y="315"/>
                  </a:lnTo>
                  <a:lnTo>
                    <a:pt x="738" y="315"/>
                  </a:lnTo>
                  <a:close/>
                  <a:moveTo>
                    <a:pt x="386" y="83"/>
                  </a:moveTo>
                  <a:cubicBezTo>
                    <a:pt x="498" y="83"/>
                    <a:pt x="527" y="166"/>
                    <a:pt x="531" y="236"/>
                  </a:cubicBezTo>
                  <a:cubicBezTo>
                    <a:pt x="506" y="236"/>
                    <a:pt x="257" y="236"/>
                    <a:pt x="228" y="236"/>
                  </a:cubicBezTo>
                  <a:cubicBezTo>
                    <a:pt x="232" y="183"/>
                    <a:pt x="269" y="83"/>
                    <a:pt x="386" y="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6" name="Freeform 16"/>
            <p:cNvSpPr>
              <a:spLocks noChangeArrowheads="1"/>
            </p:cNvSpPr>
            <p:nvPr/>
          </p:nvSpPr>
          <p:spPr bwMode="auto">
            <a:xfrm>
              <a:off x="5210175" y="4071938"/>
              <a:ext cx="314325" cy="409575"/>
            </a:xfrm>
            <a:custGeom>
              <a:avLst/>
              <a:gdLst>
                <a:gd name="T0" fmla="*/ 634 w 872"/>
                <a:gd name="T1" fmla="*/ 357 h 1138"/>
                <a:gd name="T2" fmla="*/ 348 w 872"/>
                <a:gd name="T3" fmla="*/ 523 h 1138"/>
                <a:gd name="T4" fmla="*/ 348 w 872"/>
                <a:gd name="T5" fmla="*/ 0 h 1138"/>
                <a:gd name="T6" fmla="*/ 332 w 872"/>
                <a:gd name="T7" fmla="*/ 4 h 1138"/>
                <a:gd name="T8" fmla="*/ 0 w 872"/>
                <a:gd name="T9" fmla="*/ 46 h 1138"/>
                <a:gd name="T10" fmla="*/ 0 w 872"/>
                <a:gd name="T11" fmla="*/ 104 h 1138"/>
                <a:gd name="T12" fmla="*/ 16 w 872"/>
                <a:gd name="T13" fmla="*/ 104 h 1138"/>
                <a:gd name="T14" fmla="*/ 141 w 872"/>
                <a:gd name="T15" fmla="*/ 233 h 1138"/>
                <a:gd name="T16" fmla="*/ 141 w 872"/>
                <a:gd name="T17" fmla="*/ 1137 h 1138"/>
                <a:gd name="T18" fmla="*/ 348 w 872"/>
                <a:gd name="T19" fmla="*/ 1137 h 1138"/>
                <a:gd name="T20" fmla="*/ 348 w 872"/>
                <a:gd name="T21" fmla="*/ 747 h 1138"/>
                <a:gd name="T22" fmla="*/ 547 w 872"/>
                <a:gd name="T23" fmla="*/ 494 h 1138"/>
                <a:gd name="T24" fmla="*/ 663 w 872"/>
                <a:gd name="T25" fmla="*/ 660 h 1138"/>
                <a:gd name="T26" fmla="*/ 663 w 872"/>
                <a:gd name="T27" fmla="*/ 1137 h 1138"/>
                <a:gd name="T28" fmla="*/ 871 w 872"/>
                <a:gd name="T29" fmla="*/ 1137 h 1138"/>
                <a:gd name="T30" fmla="*/ 871 w 872"/>
                <a:gd name="T31" fmla="*/ 635 h 1138"/>
                <a:gd name="T32" fmla="*/ 634 w 872"/>
                <a:gd name="T33" fmla="*/ 357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2" h="1138">
                  <a:moveTo>
                    <a:pt x="634" y="357"/>
                  </a:moveTo>
                  <a:cubicBezTo>
                    <a:pt x="481" y="357"/>
                    <a:pt x="394" y="452"/>
                    <a:pt x="348" y="523"/>
                  </a:cubicBezTo>
                  <a:cubicBezTo>
                    <a:pt x="348" y="440"/>
                    <a:pt x="348" y="0"/>
                    <a:pt x="348" y="0"/>
                  </a:cubicBezTo>
                  <a:lnTo>
                    <a:pt x="332" y="4"/>
                  </a:lnTo>
                  <a:lnTo>
                    <a:pt x="0" y="46"/>
                  </a:lnTo>
                  <a:lnTo>
                    <a:pt x="0" y="104"/>
                  </a:lnTo>
                  <a:lnTo>
                    <a:pt x="16" y="104"/>
                  </a:lnTo>
                  <a:cubicBezTo>
                    <a:pt x="120" y="108"/>
                    <a:pt x="141" y="133"/>
                    <a:pt x="141" y="233"/>
                  </a:cubicBezTo>
                  <a:lnTo>
                    <a:pt x="141" y="1137"/>
                  </a:lnTo>
                  <a:lnTo>
                    <a:pt x="348" y="1137"/>
                  </a:lnTo>
                  <a:lnTo>
                    <a:pt x="348" y="747"/>
                  </a:lnTo>
                  <a:cubicBezTo>
                    <a:pt x="348" y="606"/>
                    <a:pt x="456" y="494"/>
                    <a:pt x="547" y="494"/>
                  </a:cubicBezTo>
                  <a:cubicBezTo>
                    <a:pt x="663" y="494"/>
                    <a:pt x="663" y="581"/>
                    <a:pt x="663" y="660"/>
                  </a:cubicBezTo>
                  <a:lnTo>
                    <a:pt x="663" y="1137"/>
                  </a:lnTo>
                  <a:lnTo>
                    <a:pt x="871" y="1137"/>
                  </a:lnTo>
                  <a:lnTo>
                    <a:pt x="871" y="635"/>
                  </a:lnTo>
                  <a:cubicBezTo>
                    <a:pt x="871" y="552"/>
                    <a:pt x="871" y="357"/>
                    <a:pt x="634" y="3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7" name="Freeform 17"/>
            <p:cNvSpPr>
              <a:spLocks noChangeArrowheads="1"/>
            </p:cNvSpPr>
            <p:nvPr/>
          </p:nvSpPr>
          <p:spPr bwMode="auto">
            <a:xfrm>
              <a:off x="5594350" y="4200525"/>
              <a:ext cx="266700" cy="287338"/>
            </a:xfrm>
            <a:custGeom>
              <a:avLst/>
              <a:gdLst>
                <a:gd name="T0" fmla="*/ 742 w 743"/>
                <a:gd name="T1" fmla="*/ 315 h 797"/>
                <a:gd name="T2" fmla="*/ 394 w 743"/>
                <a:gd name="T3" fmla="*/ 0 h 797"/>
                <a:gd name="T4" fmla="*/ 0 w 743"/>
                <a:gd name="T5" fmla="*/ 373 h 797"/>
                <a:gd name="T6" fmla="*/ 456 w 743"/>
                <a:gd name="T7" fmla="*/ 796 h 797"/>
                <a:gd name="T8" fmla="*/ 713 w 743"/>
                <a:gd name="T9" fmla="*/ 755 h 797"/>
                <a:gd name="T10" fmla="*/ 726 w 743"/>
                <a:gd name="T11" fmla="*/ 751 h 797"/>
                <a:gd name="T12" fmla="*/ 726 w 743"/>
                <a:gd name="T13" fmla="*/ 651 h 797"/>
                <a:gd name="T14" fmla="*/ 705 w 743"/>
                <a:gd name="T15" fmla="*/ 660 h 797"/>
                <a:gd name="T16" fmla="*/ 543 w 743"/>
                <a:gd name="T17" fmla="*/ 684 h 797"/>
                <a:gd name="T18" fmla="*/ 232 w 743"/>
                <a:gd name="T19" fmla="*/ 332 h 797"/>
                <a:gd name="T20" fmla="*/ 742 w 743"/>
                <a:gd name="T21" fmla="*/ 332 h 797"/>
                <a:gd name="T22" fmla="*/ 742 w 743"/>
                <a:gd name="T23" fmla="*/ 315 h 797"/>
                <a:gd name="T24" fmla="*/ 386 w 743"/>
                <a:gd name="T25" fmla="*/ 83 h 797"/>
                <a:gd name="T26" fmla="*/ 531 w 743"/>
                <a:gd name="T27" fmla="*/ 236 h 797"/>
                <a:gd name="T28" fmla="*/ 228 w 743"/>
                <a:gd name="T29" fmla="*/ 236 h 797"/>
                <a:gd name="T30" fmla="*/ 386 w 743"/>
                <a:gd name="T31" fmla="*/ 8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3" h="797">
                  <a:moveTo>
                    <a:pt x="742" y="315"/>
                  </a:moveTo>
                  <a:cubicBezTo>
                    <a:pt x="742" y="104"/>
                    <a:pt x="626" y="0"/>
                    <a:pt x="394" y="0"/>
                  </a:cubicBezTo>
                  <a:cubicBezTo>
                    <a:pt x="133" y="0"/>
                    <a:pt x="0" y="124"/>
                    <a:pt x="0" y="373"/>
                  </a:cubicBezTo>
                  <a:cubicBezTo>
                    <a:pt x="0" y="639"/>
                    <a:pt x="170" y="796"/>
                    <a:pt x="456" y="796"/>
                  </a:cubicBezTo>
                  <a:cubicBezTo>
                    <a:pt x="581" y="796"/>
                    <a:pt x="676" y="763"/>
                    <a:pt x="713" y="755"/>
                  </a:cubicBezTo>
                  <a:lnTo>
                    <a:pt x="726" y="751"/>
                  </a:lnTo>
                  <a:lnTo>
                    <a:pt x="726" y="651"/>
                  </a:lnTo>
                  <a:lnTo>
                    <a:pt x="705" y="660"/>
                  </a:lnTo>
                  <a:cubicBezTo>
                    <a:pt x="672" y="672"/>
                    <a:pt x="610" y="684"/>
                    <a:pt x="543" y="684"/>
                  </a:cubicBezTo>
                  <a:cubicBezTo>
                    <a:pt x="319" y="684"/>
                    <a:pt x="236" y="498"/>
                    <a:pt x="232" y="332"/>
                  </a:cubicBezTo>
                  <a:cubicBezTo>
                    <a:pt x="261" y="332"/>
                    <a:pt x="742" y="332"/>
                    <a:pt x="742" y="332"/>
                  </a:cubicBezTo>
                  <a:lnTo>
                    <a:pt x="742" y="315"/>
                  </a:lnTo>
                  <a:close/>
                  <a:moveTo>
                    <a:pt x="386" y="83"/>
                  </a:moveTo>
                  <a:cubicBezTo>
                    <a:pt x="498" y="83"/>
                    <a:pt x="527" y="166"/>
                    <a:pt x="531" y="236"/>
                  </a:cubicBezTo>
                  <a:cubicBezTo>
                    <a:pt x="506" y="236"/>
                    <a:pt x="257" y="236"/>
                    <a:pt x="228" y="236"/>
                  </a:cubicBezTo>
                  <a:cubicBezTo>
                    <a:pt x="236" y="183"/>
                    <a:pt x="270" y="83"/>
                    <a:pt x="386" y="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8" name="Freeform 18"/>
            <p:cNvSpPr>
              <a:spLocks noChangeArrowheads="1"/>
            </p:cNvSpPr>
            <p:nvPr/>
          </p:nvSpPr>
          <p:spPr bwMode="auto">
            <a:xfrm>
              <a:off x="4964113" y="4121150"/>
              <a:ext cx="212725" cy="366713"/>
            </a:xfrm>
            <a:custGeom>
              <a:avLst/>
              <a:gdLst>
                <a:gd name="T0" fmla="*/ 141 w 589"/>
                <a:gd name="T1" fmla="*/ 237 h 1017"/>
                <a:gd name="T2" fmla="*/ 0 w 589"/>
                <a:gd name="T3" fmla="*/ 237 h 1017"/>
                <a:gd name="T4" fmla="*/ 0 w 589"/>
                <a:gd name="T5" fmla="*/ 328 h 1017"/>
                <a:gd name="T6" fmla="*/ 141 w 589"/>
                <a:gd name="T7" fmla="*/ 328 h 1017"/>
                <a:gd name="T8" fmla="*/ 141 w 589"/>
                <a:gd name="T9" fmla="*/ 797 h 1017"/>
                <a:gd name="T10" fmla="*/ 427 w 589"/>
                <a:gd name="T11" fmla="*/ 1016 h 1017"/>
                <a:gd name="T12" fmla="*/ 551 w 589"/>
                <a:gd name="T13" fmla="*/ 1004 h 1017"/>
                <a:gd name="T14" fmla="*/ 564 w 589"/>
                <a:gd name="T15" fmla="*/ 1004 h 1017"/>
                <a:gd name="T16" fmla="*/ 564 w 589"/>
                <a:gd name="T17" fmla="*/ 909 h 1017"/>
                <a:gd name="T18" fmla="*/ 547 w 589"/>
                <a:gd name="T19" fmla="*/ 913 h 1017"/>
                <a:gd name="T20" fmla="*/ 485 w 589"/>
                <a:gd name="T21" fmla="*/ 917 h 1017"/>
                <a:gd name="T22" fmla="*/ 352 w 589"/>
                <a:gd name="T23" fmla="*/ 772 h 1017"/>
                <a:gd name="T24" fmla="*/ 352 w 589"/>
                <a:gd name="T25" fmla="*/ 328 h 1017"/>
                <a:gd name="T26" fmla="*/ 588 w 589"/>
                <a:gd name="T27" fmla="*/ 328 h 1017"/>
                <a:gd name="T28" fmla="*/ 588 w 589"/>
                <a:gd name="T29" fmla="*/ 237 h 1017"/>
                <a:gd name="T30" fmla="*/ 352 w 589"/>
                <a:gd name="T31" fmla="*/ 237 h 1017"/>
                <a:gd name="T32" fmla="*/ 352 w 589"/>
                <a:gd name="T33" fmla="*/ 0 h 1017"/>
                <a:gd name="T34" fmla="*/ 141 w 589"/>
                <a:gd name="T35" fmla="*/ 0 h 1017"/>
                <a:gd name="T36" fmla="*/ 141 w 589"/>
                <a:gd name="T37" fmla="*/ 23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9" h="1017">
                  <a:moveTo>
                    <a:pt x="141" y="237"/>
                  </a:moveTo>
                  <a:lnTo>
                    <a:pt x="0" y="237"/>
                  </a:lnTo>
                  <a:lnTo>
                    <a:pt x="0" y="328"/>
                  </a:lnTo>
                  <a:lnTo>
                    <a:pt x="141" y="328"/>
                  </a:lnTo>
                  <a:lnTo>
                    <a:pt x="141" y="797"/>
                  </a:lnTo>
                  <a:cubicBezTo>
                    <a:pt x="141" y="1000"/>
                    <a:pt x="270" y="1016"/>
                    <a:pt x="427" y="1016"/>
                  </a:cubicBezTo>
                  <a:cubicBezTo>
                    <a:pt x="464" y="1016"/>
                    <a:pt x="505" y="1012"/>
                    <a:pt x="551" y="1004"/>
                  </a:cubicBezTo>
                  <a:lnTo>
                    <a:pt x="564" y="1004"/>
                  </a:lnTo>
                  <a:lnTo>
                    <a:pt x="564" y="909"/>
                  </a:lnTo>
                  <a:lnTo>
                    <a:pt x="547" y="913"/>
                  </a:lnTo>
                  <a:cubicBezTo>
                    <a:pt x="530" y="917"/>
                    <a:pt x="510" y="917"/>
                    <a:pt x="485" y="917"/>
                  </a:cubicBezTo>
                  <a:cubicBezTo>
                    <a:pt x="360" y="917"/>
                    <a:pt x="352" y="880"/>
                    <a:pt x="352" y="772"/>
                  </a:cubicBezTo>
                  <a:lnTo>
                    <a:pt x="352" y="328"/>
                  </a:lnTo>
                  <a:lnTo>
                    <a:pt x="588" y="328"/>
                  </a:lnTo>
                  <a:lnTo>
                    <a:pt x="588" y="237"/>
                  </a:lnTo>
                  <a:lnTo>
                    <a:pt x="352" y="237"/>
                  </a:lnTo>
                  <a:lnTo>
                    <a:pt x="352" y="0"/>
                  </a:lnTo>
                  <a:lnTo>
                    <a:pt x="141" y="0"/>
                  </a:lnTo>
                  <a:lnTo>
                    <a:pt x="141" y="23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9" name="Freeform 19"/>
            <p:cNvSpPr>
              <a:spLocks noChangeArrowheads="1"/>
            </p:cNvSpPr>
            <p:nvPr/>
          </p:nvSpPr>
          <p:spPr bwMode="auto">
            <a:xfrm>
              <a:off x="6049963" y="4087813"/>
              <a:ext cx="450850" cy="395287"/>
            </a:xfrm>
            <a:custGeom>
              <a:avLst/>
              <a:gdLst>
                <a:gd name="T0" fmla="*/ 1245 w 1254"/>
                <a:gd name="T1" fmla="*/ 0 h 1096"/>
                <a:gd name="T2" fmla="*/ 1033 w 1254"/>
                <a:gd name="T3" fmla="*/ 0 h 1096"/>
                <a:gd name="T4" fmla="*/ 1033 w 1254"/>
                <a:gd name="T5" fmla="*/ 829 h 1096"/>
                <a:gd name="T6" fmla="*/ 485 w 1254"/>
                <a:gd name="T7" fmla="*/ 0 h 1096"/>
                <a:gd name="T8" fmla="*/ 0 w 1254"/>
                <a:gd name="T9" fmla="*/ 0 h 1096"/>
                <a:gd name="T10" fmla="*/ 0 w 1254"/>
                <a:gd name="T11" fmla="*/ 62 h 1096"/>
                <a:gd name="T12" fmla="*/ 42 w 1254"/>
                <a:gd name="T13" fmla="*/ 70 h 1096"/>
                <a:gd name="T14" fmla="*/ 178 w 1254"/>
                <a:gd name="T15" fmla="*/ 220 h 1096"/>
                <a:gd name="T16" fmla="*/ 178 w 1254"/>
                <a:gd name="T17" fmla="*/ 1095 h 1096"/>
                <a:gd name="T18" fmla="*/ 403 w 1254"/>
                <a:gd name="T19" fmla="*/ 1095 h 1096"/>
                <a:gd name="T20" fmla="*/ 403 w 1254"/>
                <a:gd name="T21" fmla="*/ 228 h 1096"/>
                <a:gd name="T22" fmla="*/ 975 w 1254"/>
                <a:gd name="T23" fmla="*/ 1095 h 1096"/>
                <a:gd name="T24" fmla="*/ 1253 w 1254"/>
                <a:gd name="T25" fmla="*/ 1095 h 1096"/>
                <a:gd name="T26" fmla="*/ 1253 w 1254"/>
                <a:gd name="T27" fmla="*/ 0 h 1096"/>
                <a:gd name="T28" fmla="*/ 1245 w 1254"/>
                <a:gd name="T2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4" h="1096">
                  <a:moveTo>
                    <a:pt x="1245" y="0"/>
                  </a:moveTo>
                  <a:lnTo>
                    <a:pt x="1033" y="0"/>
                  </a:lnTo>
                  <a:cubicBezTo>
                    <a:pt x="1033" y="0"/>
                    <a:pt x="1033" y="751"/>
                    <a:pt x="1033" y="829"/>
                  </a:cubicBezTo>
                  <a:cubicBezTo>
                    <a:pt x="992" y="763"/>
                    <a:pt x="485" y="0"/>
                    <a:pt x="485" y="0"/>
                  </a:cubicBezTo>
                  <a:lnTo>
                    <a:pt x="0" y="0"/>
                  </a:lnTo>
                  <a:lnTo>
                    <a:pt x="0" y="62"/>
                  </a:lnTo>
                  <a:lnTo>
                    <a:pt x="42" y="70"/>
                  </a:lnTo>
                  <a:cubicBezTo>
                    <a:pt x="170" y="91"/>
                    <a:pt x="178" y="95"/>
                    <a:pt x="178" y="220"/>
                  </a:cubicBezTo>
                  <a:lnTo>
                    <a:pt x="178" y="1095"/>
                  </a:lnTo>
                  <a:lnTo>
                    <a:pt x="403" y="1095"/>
                  </a:lnTo>
                  <a:cubicBezTo>
                    <a:pt x="403" y="1095"/>
                    <a:pt x="403" y="307"/>
                    <a:pt x="403" y="228"/>
                  </a:cubicBezTo>
                  <a:cubicBezTo>
                    <a:pt x="448" y="294"/>
                    <a:pt x="975" y="1095"/>
                    <a:pt x="975" y="1095"/>
                  </a:cubicBezTo>
                  <a:lnTo>
                    <a:pt x="1253" y="1095"/>
                  </a:lnTo>
                  <a:lnTo>
                    <a:pt x="1253" y="0"/>
                  </a:lnTo>
                  <a:lnTo>
                    <a:pt x="124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0" name="Freeform 20"/>
            <p:cNvSpPr>
              <a:spLocks noChangeArrowheads="1"/>
            </p:cNvSpPr>
            <p:nvPr/>
          </p:nvSpPr>
          <p:spPr bwMode="auto">
            <a:xfrm>
              <a:off x="6573838" y="4200525"/>
              <a:ext cx="266700" cy="287338"/>
            </a:xfrm>
            <a:custGeom>
              <a:avLst/>
              <a:gdLst>
                <a:gd name="T0" fmla="*/ 390 w 740"/>
                <a:gd name="T1" fmla="*/ 0 h 797"/>
                <a:gd name="T2" fmla="*/ 0 w 740"/>
                <a:gd name="T3" fmla="*/ 373 h 797"/>
                <a:gd name="T4" fmla="*/ 456 w 740"/>
                <a:gd name="T5" fmla="*/ 796 h 797"/>
                <a:gd name="T6" fmla="*/ 714 w 740"/>
                <a:gd name="T7" fmla="*/ 755 h 797"/>
                <a:gd name="T8" fmla="*/ 726 w 740"/>
                <a:gd name="T9" fmla="*/ 751 h 797"/>
                <a:gd name="T10" fmla="*/ 726 w 740"/>
                <a:gd name="T11" fmla="*/ 651 h 797"/>
                <a:gd name="T12" fmla="*/ 705 w 740"/>
                <a:gd name="T13" fmla="*/ 660 h 797"/>
                <a:gd name="T14" fmla="*/ 539 w 740"/>
                <a:gd name="T15" fmla="*/ 684 h 797"/>
                <a:gd name="T16" fmla="*/ 228 w 740"/>
                <a:gd name="T17" fmla="*/ 332 h 797"/>
                <a:gd name="T18" fmla="*/ 739 w 740"/>
                <a:gd name="T19" fmla="*/ 332 h 797"/>
                <a:gd name="T20" fmla="*/ 739 w 740"/>
                <a:gd name="T21" fmla="*/ 315 h 797"/>
                <a:gd name="T22" fmla="*/ 390 w 740"/>
                <a:gd name="T23" fmla="*/ 0 h 797"/>
                <a:gd name="T24" fmla="*/ 386 w 740"/>
                <a:gd name="T25" fmla="*/ 83 h 797"/>
                <a:gd name="T26" fmla="*/ 531 w 740"/>
                <a:gd name="T27" fmla="*/ 236 h 797"/>
                <a:gd name="T28" fmla="*/ 228 w 740"/>
                <a:gd name="T29" fmla="*/ 236 h 797"/>
                <a:gd name="T30" fmla="*/ 386 w 740"/>
                <a:gd name="T31" fmla="*/ 8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797">
                  <a:moveTo>
                    <a:pt x="390" y="0"/>
                  </a:moveTo>
                  <a:cubicBezTo>
                    <a:pt x="129" y="0"/>
                    <a:pt x="0" y="124"/>
                    <a:pt x="0" y="373"/>
                  </a:cubicBezTo>
                  <a:cubicBezTo>
                    <a:pt x="0" y="639"/>
                    <a:pt x="170" y="796"/>
                    <a:pt x="456" y="796"/>
                  </a:cubicBezTo>
                  <a:cubicBezTo>
                    <a:pt x="581" y="796"/>
                    <a:pt x="676" y="767"/>
                    <a:pt x="714" y="755"/>
                  </a:cubicBezTo>
                  <a:lnTo>
                    <a:pt x="726" y="751"/>
                  </a:lnTo>
                  <a:lnTo>
                    <a:pt x="726" y="651"/>
                  </a:lnTo>
                  <a:lnTo>
                    <a:pt x="705" y="660"/>
                  </a:lnTo>
                  <a:cubicBezTo>
                    <a:pt x="672" y="672"/>
                    <a:pt x="610" y="684"/>
                    <a:pt x="539" y="684"/>
                  </a:cubicBezTo>
                  <a:cubicBezTo>
                    <a:pt x="315" y="684"/>
                    <a:pt x="232" y="498"/>
                    <a:pt x="228" y="332"/>
                  </a:cubicBezTo>
                  <a:lnTo>
                    <a:pt x="739" y="332"/>
                  </a:lnTo>
                  <a:lnTo>
                    <a:pt x="739" y="315"/>
                  </a:lnTo>
                  <a:cubicBezTo>
                    <a:pt x="739" y="104"/>
                    <a:pt x="622" y="0"/>
                    <a:pt x="390" y="0"/>
                  </a:cubicBezTo>
                  <a:close/>
                  <a:moveTo>
                    <a:pt x="386" y="83"/>
                  </a:moveTo>
                  <a:cubicBezTo>
                    <a:pt x="498" y="83"/>
                    <a:pt x="527" y="162"/>
                    <a:pt x="531" y="236"/>
                  </a:cubicBezTo>
                  <a:lnTo>
                    <a:pt x="228" y="236"/>
                  </a:lnTo>
                  <a:cubicBezTo>
                    <a:pt x="232" y="187"/>
                    <a:pt x="270" y="83"/>
                    <a:pt x="386" y="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1" name="Freeform 21"/>
            <p:cNvSpPr>
              <a:spLocks noChangeArrowheads="1"/>
            </p:cNvSpPr>
            <p:nvPr/>
          </p:nvSpPr>
          <p:spPr bwMode="auto">
            <a:xfrm>
              <a:off x="7204075" y="4121150"/>
              <a:ext cx="212725" cy="366713"/>
            </a:xfrm>
            <a:custGeom>
              <a:avLst/>
              <a:gdLst>
                <a:gd name="T0" fmla="*/ 141 w 590"/>
                <a:gd name="T1" fmla="*/ 237 h 1017"/>
                <a:gd name="T2" fmla="*/ 0 w 590"/>
                <a:gd name="T3" fmla="*/ 237 h 1017"/>
                <a:gd name="T4" fmla="*/ 0 w 590"/>
                <a:gd name="T5" fmla="*/ 328 h 1017"/>
                <a:gd name="T6" fmla="*/ 141 w 590"/>
                <a:gd name="T7" fmla="*/ 328 h 1017"/>
                <a:gd name="T8" fmla="*/ 141 w 590"/>
                <a:gd name="T9" fmla="*/ 797 h 1017"/>
                <a:gd name="T10" fmla="*/ 427 w 590"/>
                <a:gd name="T11" fmla="*/ 1016 h 1017"/>
                <a:gd name="T12" fmla="*/ 551 w 590"/>
                <a:gd name="T13" fmla="*/ 1004 h 1017"/>
                <a:gd name="T14" fmla="*/ 564 w 590"/>
                <a:gd name="T15" fmla="*/ 1004 h 1017"/>
                <a:gd name="T16" fmla="*/ 564 w 590"/>
                <a:gd name="T17" fmla="*/ 909 h 1017"/>
                <a:gd name="T18" fmla="*/ 547 w 590"/>
                <a:gd name="T19" fmla="*/ 913 h 1017"/>
                <a:gd name="T20" fmla="*/ 485 w 590"/>
                <a:gd name="T21" fmla="*/ 917 h 1017"/>
                <a:gd name="T22" fmla="*/ 352 w 590"/>
                <a:gd name="T23" fmla="*/ 772 h 1017"/>
                <a:gd name="T24" fmla="*/ 352 w 590"/>
                <a:gd name="T25" fmla="*/ 328 h 1017"/>
                <a:gd name="T26" fmla="*/ 589 w 590"/>
                <a:gd name="T27" fmla="*/ 328 h 1017"/>
                <a:gd name="T28" fmla="*/ 589 w 590"/>
                <a:gd name="T29" fmla="*/ 237 h 1017"/>
                <a:gd name="T30" fmla="*/ 352 w 590"/>
                <a:gd name="T31" fmla="*/ 237 h 1017"/>
                <a:gd name="T32" fmla="*/ 352 w 590"/>
                <a:gd name="T33" fmla="*/ 0 h 1017"/>
                <a:gd name="T34" fmla="*/ 141 w 590"/>
                <a:gd name="T35" fmla="*/ 0 h 1017"/>
                <a:gd name="T36" fmla="*/ 141 w 590"/>
                <a:gd name="T37" fmla="*/ 23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0" h="1017">
                  <a:moveTo>
                    <a:pt x="141" y="237"/>
                  </a:moveTo>
                  <a:lnTo>
                    <a:pt x="0" y="237"/>
                  </a:lnTo>
                  <a:lnTo>
                    <a:pt x="0" y="328"/>
                  </a:lnTo>
                  <a:lnTo>
                    <a:pt x="141" y="328"/>
                  </a:lnTo>
                  <a:lnTo>
                    <a:pt x="141" y="797"/>
                  </a:lnTo>
                  <a:cubicBezTo>
                    <a:pt x="141" y="1000"/>
                    <a:pt x="269" y="1016"/>
                    <a:pt x="427" y="1016"/>
                  </a:cubicBezTo>
                  <a:cubicBezTo>
                    <a:pt x="464" y="1016"/>
                    <a:pt x="506" y="1012"/>
                    <a:pt x="551" y="1004"/>
                  </a:cubicBezTo>
                  <a:lnTo>
                    <a:pt x="564" y="1004"/>
                  </a:lnTo>
                  <a:lnTo>
                    <a:pt x="564" y="909"/>
                  </a:lnTo>
                  <a:lnTo>
                    <a:pt x="547" y="913"/>
                  </a:lnTo>
                  <a:cubicBezTo>
                    <a:pt x="531" y="917"/>
                    <a:pt x="510" y="917"/>
                    <a:pt x="485" y="917"/>
                  </a:cubicBezTo>
                  <a:cubicBezTo>
                    <a:pt x="361" y="917"/>
                    <a:pt x="352" y="880"/>
                    <a:pt x="352" y="772"/>
                  </a:cubicBezTo>
                  <a:lnTo>
                    <a:pt x="352" y="328"/>
                  </a:lnTo>
                  <a:lnTo>
                    <a:pt x="589" y="328"/>
                  </a:lnTo>
                  <a:lnTo>
                    <a:pt x="589" y="237"/>
                  </a:lnTo>
                  <a:lnTo>
                    <a:pt x="352" y="237"/>
                  </a:lnTo>
                  <a:lnTo>
                    <a:pt x="352" y="0"/>
                  </a:lnTo>
                  <a:lnTo>
                    <a:pt x="141" y="0"/>
                  </a:lnTo>
                  <a:lnTo>
                    <a:pt x="141" y="23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2" name="Freeform 22"/>
            <p:cNvSpPr>
              <a:spLocks noChangeArrowheads="1"/>
            </p:cNvSpPr>
            <p:nvPr/>
          </p:nvSpPr>
          <p:spPr bwMode="auto">
            <a:xfrm>
              <a:off x="6850063" y="4206875"/>
              <a:ext cx="331787" cy="274638"/>
            </a:xfrm>
            <a:custGeom>
              <a:avLst/>
              <a:gdLst>
                <a:gd name="T0" fmla="*/ 705 w 921"/>
                <a:gd name="T1" fmla="*/ 248 h 764"/>
                <a:gd name="T2" fmla="*/ 920 w 921"/>
                <a:gd name="T3" fmla="*/ 0 h 764"/>
                <a:gd name="T4" fmla="*/ 701 w 921"/>
                <a:gd name="T5" fmla="*/ 0 h 764"/>
                <a:gd name="T6" fmla="*/ 497 w 921"/>
                <a:gd name="T7" fmla="*/ 236 h 764"/>
                <a:gd name="T8" fmla="*/ 319 w 921"/>
                <a:gd name="T9" fmla="*/ 0 h 764"/>
                <a:gd name="T10" fmla="*/ 0 w 921"/>
                <a:gd name="T11" fmla="*/ 0 h 764"/>
                <a:gd name="T12" fmla="*/ 0 w 921"/>
                <a:gd name="T13" fmla="*/ 62 h 764"/>
                <a:gd name="T14" fmla="*/ 12 w 921"/>
                <a:gd name="T15" fmla="*/ 62 h 764"/>
                <a:gd name="T16" fmla="*/ 211 w 921"/>
                <a:gd name="T17" fmla="*/ 178 h 764"/>
                <a:gd name="T18" fmla="*/ 344 w 921"/>
                <a:gd name="T19" fmla="*/ 352 h 764"/>
                <a:gd name="T20" fmla="*/ 128 w 921"/>
                <a:gd name="T21" fmla="*/ 601 h 764"/>
                <a:gd name="T22" fmla="*/ 348 w 921"/>
                <a:gd name="T23" fmla="*/ 601 h 764"/>
                <a:gd name="T24" fmla="*/ 443 w 921"/>
                <a:gd name="T25" fmla="*/ 489 h 764"/>
                <a:gd name="T26" fmla="*/ 651 w 921"/>
                <a:gd name="T27" fmla="*/ 763 h 764"/>
                <a:gd name="T28" fmla="*/ 900 w 921"/>
                <a:gd name="T29" fmla="*/ 763 h 764"/>
                <a:gd name="T30" fmla="*/ 506 w 921"/>
                <a:gd name="T31" fmla="*/ 248 h 764"/>
                <a:gd name="T32" fmla="*/ 705 w 921"/>
                <a:gd name="T33" fmla="*/ 24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764">
                  <a:moveTo>
                    <a:pt x="705" y="248"/>
                  </a:moveTo>
                  <a:lnTo>
                    <a:pt x="920" y="0"/>
                  </a:lnTo>
                  <a:lnTo>
                    <a:pt x="701" y="0"/>
                  </a:lnTo>
                  <a:lnTo>
                    <a:pt x="497" y="236"/>
                  </a:lnTo>
                  <a:lnTo>
                    <a:pt x="319" y="0"/>
                  </a:lnTo>
                  <a:lnTo>
                    <a:pt x="0" y="0"/>
                  </a:lnTo>
                  <a:lnTo>
                    <a:pt x="0" y="62"/>
                  </a:lnTo>
                  <a:lnTo>
                    <a:pt x="12" y="62"/>
                  </a:lnTo>
                  <a:cubicBezTo>
                    <a:pt x="120" y="70"/>
                    <a:pt x="145" y="87"/>
                    <a:pt x="211" y="178"/>
                  </a:cubicBezTo>
                  <a:lnTo>
                    <a:pt x="344" y="352"/>
                  </a:lnTo>
                  <a:lnTo>
                    <a:pt x="128" y="601"/>
                  </a:lnTo>
                  <a:lnTo>
                    <a:pt x="348" y="601"/>
                  </a:lnTo>
                  <a:lnTo>
                    <a:pt x="443" y="489"/>
                  </a:lnTo>
                  <a:lnTo>
                    <a:pt x="651" y="763"/>
                  </a:lnTo>
                  <a:lnTo>
                    <a:pt x="900" y="763"/>
                  </a:lnTo>
                  <a:lnTo>
                    <a:pt x="506" y="248"/>
                  </a:lnTo>
                  <a:lnTo>
                    <a:pt x="705" y="24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3" name="Freeform 23"/>
            <p:cNvSpPr>
              <a:spLocks noChangeArrowheads="1"/>
            </p:cNvSpPr>
            <p:nvPr/>
          </p:nvSpPr>
          <p:spPr bwMode="auto">
            <a:xfrm>
              <a:off x="7175500" y="4010025"/>
              <a:ext cx="176213" cy="111125"/>
            </a:xfrm>
            <a:custGeom>
              <a:avLst/>
              <a:gdLst>
                <a:gd name="T0" fmla="*/ 224 w 490"/>
                <a:gd name="T1" fmla="*/ 307 h 308"/>
                <a:gd name="T2" fmla="*/ 0 w 490"/>
                <a:gd name="T3" fmla="*/ 307 h 308"/>
                <a:gd name="T4" fmla="*/ 269 w 490"/>
                <a:gd name="T5" fmla="*/ 0 h 308"/>
                <a:gd name="T6" fmla="*/ 489 w 490"/>
                <a:gd name="T7" fmla="*/ 0 h 308"/>
                <a:gd name="T8" fmla="*/ 224 w 490"/>
                <a:gd name="T9" fmla="*/ 307 h 308"/>
              </a:gdLst>
              <a:ahLst/>
              <a:cxnLst>
                <a:cxn ang="0">
                  <a:pos x="T0" y="T1"/>
                </a:cxn>
                <a:cxn ang="0">
                  <a:pos x="T2" y="T3"/>
                </a:cxn>
                <a:cxn ang="0">
                  <a:pos x="T4" y="T5"/>
                </a:cxn>
                <a:cxn ang="0">
                  <a:pos x="T6" y="T7"/>
                </a:cxn>
                <a:cxn ang="0">
                  <a:pos x="T8" y="T9"/>
                </a:cxn>
              </a:cxnLst>
              <a:rect l="0" t="0" r="r" b="b"/>
              <a:pathLst>
                <a:path w="490" h="308">
                  <a:moveTo>
                    <a:pt x="224" y="307"/>
                  </a:moveTo>
                  <a:lnTo>
                    <a:pt x="0" y="307"/>
                  </a:lnTo>
                  <a:lnTo>
                    <a:pt x="269" y="0"/>
                  </a:lnTo>
                  <a:lnTo>
                    <a:pt x="489" y="0"/>
                  </a:lnTo>
                  <a:lnTo>
                    <a:pt x="224" y="30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grpSp>
      <p:sp>
        <p:nvSpPr>
          <p:cNvPr id="34" name="Text Box 13"/>
          <p:cNvSpPr txBox="1">
            <a:spLocks noChangeArrowheads="1"/>
          </p:cNvSpPr>
          <p:nvPr userDrawn="1"/>
        </p:nvSpPr>
        <p:spPr bwMode="gray">
          <a:xfrm>
            <a:off x="9743791" y="7045998"/>
            <a:ext cx="2254142" cy="207301"/>
          </a:xfrm>
          <a:prstGeom prst="rect">
            <a:avLst/>
          </a:prstGeom>
          <a:noFill/>
          <a:ln w="25400">
            <a:noFill/>
            <a:miter lim="800000"/>
            <a:headEnd/>
            <a:tailEnd/>
          </a:ln>
        </p:spPr>
        <p:txBody>
          <a:bodyPr wrap="none">
            <a:spAutoFit/>
          </a:bodyPr>
          <a:lstStyle/>
          <a:p>
            <a:pPr algn="r" defTabSz="975390">
              <a:spcBef>
                <a:spcPct val="50000"/>
              </a:spcBef>
              <a:defRPr/>
            </a:pPr>
            <a:r>
              <a:rPr lang="en-US" altLang="ja-JP" sz="747" dirty="0">
                <a:solidFill>
                  <a:srgbClr val="FFFFFF">
                    <a:lumMod val="50000"/>
                  </a:srgbClr>
                </a:solidFill>
                <a:latin typeface="Arial" charset="0"/>
                <a:ea typeface="ＭＳ Ｐゴシック" pitchFamily="50" charset="-128"/>
              </a:rPr>
              <a:t>© Hitachi America, Ltd. 2021. All rights reserved.</a:t>
            </a:r>
          </a:p>
        </p:txBody>
      </p:sp>
      <p:sp>
        <p:nvSpPr>
          <p:cNvPr id="37" name="スライド番号プレースホルダ 2"/>
          <p:cNvSpPr>
            <a:spLocks noGrp="1"/>
          </p:cNvSpPr>
          <p:nvPr>
            <p:ph type="sldNum" sz="quarter" idx="10"/>
          </p:nvPr>
        </p:nvSpPr>
        <p:spPr bwMode="gray">
          <a:xfrm>
            <a:off x="-1" y="7011229"/>
            <a:ext cx="421834" cy="303971"/>
          </a:xfrm>
          <a:prstGeom prst="rect">
            <a:avLst/>
          </a:prstGeom>
        </p:spPr>
        <p:txBody>
          <a:bodyPr/>
          <a:lstStyle>
            <a:lvl1pPr algn="r">
              <a:defRPr sz="960" smtClean="0">
                <a:solidFill>
                  <a:schemeClr val="bg1">
                    <a:lumMod val="50000"/>
                  </a:schemeClr>
                </a:solidFill>
                <a:latin typeface="Arial" pitchFamily="34" charset="0"/>
                <a:cs typeface="Arial" pitchFamily="34" charset="0"/>
              </a:defRPr>
            </a:lvl1pPr>
          </a:lstStyle>
          <a:p>
            <a:pPr defTabSz="975390">
              <a:defRPr/>
            </a:pPr>
            <a:fld id="{790173A9-6621-4FFE-BC07-AC198BDD4C9A}" type="slidenum">
              <a:rPr lang="en-US" altLang="ja-JP" smtClean="0">
                <a:solidFill>
                  <a:srgbClr val="FFFFFF">
                    <a:lumMod val="50000"/>
                  </a:srgbClr>
                </a:solidFill>
              </a:rPr>
              <a:pPr defTabSz="975390">
                <a:defRPr/>
              </a:pPr>
              <a:t>‹#›</a:t>
            </a:fld>
            <a:endParaRPr lang="en-US" altLang="ja-JP" dirty="0">
              <a:solidFill>
                <a:srgbClr val="FFFFFF">
                  <a:lumMod val="50000"/>
                </a:srgbClr>
              </a:solidFill>
            </a:endParaRPr>
          </a:p>
        </p:txBody>
      </p:sp>
      <p:sp>
        <p:nvSpPr>
          <p:cNvPr id="38" name="Text Box 13">
            <a:extLst>
              <a:ext uri="{FF2B5EF4-FFF2-40B4-BE49-F238E27FC236}">
                <a16:creationId xmlns:a16="http://schemas.microsoft.com/office/drawing/2014/main" id="{E50100B9-84C3-404D-BF1C-68BFBE061A16}"/>
              </a:ext>
            </a:extLst>
          </p:cNvPr>
          <p:cNvSpPr txBox="1">
            <a:spLocks noChangeArrowheads="1"/>
          </p:cNvSpPr>
          <p:nvPr userDrawn="1"/>
        </p:nvSpPr>
        <p:spPr bwMode="gray">
          <a:xfrm>
            <a:off x="1224754" y="7045998"/>
            <a:ext cx="4692310" cy="207301"/>
          </a:xfrm>
          <a:prstGeom prst="rect">
            <a:avLst/>
          </a:prstGeom>
          <a:noFill/>
          <a:ln w="25400">
            <a:noFill/>
            <a:miter lim="800000"/>
            <a:headEnd/>
            <a:tailEnd/>
          </a:ln>
        </p:spPr>
        <p:txBody>
          <a:bodyPr wrap="none">
            <a:spAutoFit/>
          </a:bodyPr>
          <a:lstStyle/>
          <a:p>
            <a:pPr algn="r" defTabSz="975390">
              <a:spcBef>
                <a:spcPct val="50000"/>
              </a:spcBef>
              <a:defRPr/>
            </a:pPr>
            <a:r>
              <a:rPr lang="en-US" altLang="ja-JP" sz="747" b="1" dirty="0">
                <a:solidFill>
                  <a:srgbClr val="C00000"/>
                </a:solidFill>
                <a:latin typeface="Arial" charset="0"/>
                <a:ea typeface="ＭＳ Ｐゴシック" pitchFamily="50" charset="-128"/>
              </a:rPr>
              <a:t>CONFIDENTIAL – For use by Hitachi America, Ltd employees and other audiences under NDA only</a:t>
            </a:r>
          </a:p>
        </p:txBody>
      </p:sp>
    </p:spTree>
    <p:extLst>
      <p:ext uri="{BB962C8B-B14F-4D97-AF65-F5344CB8AC3E}">
        <p14:creationId xmlns:p14="http://schemas.microsoft.com/office/powerpoint/2010/main" val="3629615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pic>
        <p:nvPicPr>
          <p:cNvPr id="66" name="Picture 6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1898680" cy="7315200"/>
          </a:xfrm>
          <a:prstGeom prst="rect">
            <a:avLst/>
          </a:prstGeom>
        </p:spPr>
      </p:pic>
      <p:sp>
        <p:nvSpPr>
          <p:cNvPr id="37" name="Rectangle 36"/>
          <p:cNvSpPr/>
          <p:nvPr userDrawn="1"/>
        </p:nvSpPr>
        <p:spPr>
          <a:xfrm>
            <a:off x="5" y="2943599"/>
            <a:ext cx="11898680" cy="4371601"/>
          </a:xfrm>
          <a:prstGeom prst="rect">
            <a:avLst/>
          </a:prstGeom>
          <a:gradFill flip="none" rotWithShape="1">
            <a:gsLst>
              <a:gs pos="0">
                <a:srgbClr val="000000">
                  <a:alpha val="55000"/>
                </a:srgbClr>
              </a:gs>
              <a:gs pos="100000">
                <a:srgbClr val="000000">
                  <a:alpha val="2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7517" tIns="48758" rIns="97517" bIns="48758" rtlCol="0" anchor="ctr"/>
          <a:lstStyle/>
          <a:p>
            <a:pPr algn="ctr" defTabSz="975205"/>
            <a:endParaRPr lang="en-US" sz="1920" dirty="0">
              <a:solidFill>
                <a:prstClr val="white"/>
              </a:solidFill>
            </a:endParaRPr>
          </a:p>
        </p:txBody>
      </p:sp>
      <p:sp>
        <p:nvSpPr>
          <p:cNvPr id="39" name="TextBox 38"/>
          <p:cNvSpPr txBox="1"/>
          <p:nvPr userDrawn="1"/>
        </p:nvSpPr>
        <p:spPr>
          <a:xfrm>
            <a:off x="2094" y="6990865"/>
            <a:ext cx="331591" cy="229723"/>
          </a:xfrm>
          <a:prstGeom prst="rect">
            <a:avLst/>
          </a:prstGeom>
          <a:noFill/>
        </p:spPr>
        <p:txBody>
          <a:bodyPr wrap="none" lIns="97517" tIns="48758" rIns="97517" bIns="48758" rtlCol="0">
            <a:spAutoFit/>
          </a:bodyPr>
          <a:lstStyle/>
          <a:p>
            <a:pPr defTabSz="975205"/>
            <a:fld id="{111F478C-84AE-4601-9BE4-60468A3A6C06}" type="slidenum">
              <a:rPr lang="en-US" sz="853" smtClean="0">
                <a:solidFill>
                  <a:prstClr val="white">
                    <a:alpha val="50000"/>
                  </a:prstClr>
                </a:solidFill>
                <a:latin typeface="Arial"/>
              </a:rPr>
              <a:pPr defTabSz="975205"/>
              <a:t>‹#›</a:t>
            </a:fld>
            <a:endParaRPr lang="en-US" sz="853" dirty="0">
              <a:solidFill>
                <a:prstClr val="white">
                  <a:alpha val="50000"/>
                </a:prstClr>
              </a:solidFill>
              <a:latin typeface="Arial"/>
            </a:endParaRPr>
          </a:p>
        </p:txBody>
      </p:sp>
      <p:sp>
        <p:nvSpPr>
          <p:cNvPr id="36" name="Rectangle 35"/>
          <p:cNvSpPr/>
          <p:nvPr userDrawn="1"/>
        </p:nvSpPr>
        <p:spPr>
          <a:xfrm>
            <a:off x="-1" y="2"/>
            <a:ext cx="11898680" cy="2115860"/>
          </a:xfrm>
          <a:prstGeom prst="rect">
            <a:avLst/>
          </a:prstGeom>
          <a:gradFill flip="none" rotWithShape="1">
            <a:gsLst>
              <a:gs pos="11000">
                <a:srgbClr val="0E1628">
                  <a:lumMod val="0"/>
                  <a:alpha val="72000"/>
                </a:srgbClr>
              </a:gs>
              <a:gs pos="100000">
                <a:srgbClr val="0D143C">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7517" tIns="48758" rIns="97517" bIns="48758" rtlCol="0" anchor="ctr"/>
          <a:lstStyle/>
          <a:p>
            <a:pPr algn="ctr" defTabSz="975205"/>
            <a:endParaRPr lang="en-US" sz="1920" dirty="0">
              <a:solidFill>
                <a:prstClr val="white"/>
              </a:solidFill>
            </a:endParaRPr>
          </a:p>
        </p:txBody>
      </p:sp>
      <p:sp>
        <p:nvSpPr>
          <p:cNvPr id="35" name="Title 1"/>
          <p:cNvSpPr>
            <a:spLocks noGrp="1"/>
          </p:cNvSpPr>
          <p:nvPr>
            <p:ph type="ctrTitle" hasCustomPrompt="1"/>
          </p:nvPr>
        </p:nvSpPr>
        <p:spPr>
          <a:xfrm>
            <a:off x="1050054" y="3265712"/>
            <a:ext cx="9949813" cy="552007"/>
          </a:xfrm>
          <a:prstGeom prst="rect">
            <a:avLst/>
          </a:prstGeom>
          <a:effectLst/>
        </p:spPr>
        <p:txBody>
          <a:bodyPr anchor="t">
            <a:spAutoFit/>
          </a:bodyPr>
          <a:lstStyle>
            <a:lvl1pPr>
              <a:lnSpc>
                <a:spcPct val="100000"/>
              </a:lnSpc>
              <a:defRPr sz="2987" b="1" cap="none" baseline="0">
                <a:solidFill>
                  <a:schemeClr val="bg1"/>
                </a:solidFill>
                <a:latin typeface="+mn-lt"/>
              </a:defRPr>
            </a:lvl1pPr>
          </a:lstStyle>
          <a:p>
            <a:r>
              <a:rPr lang="en-US"/>
              <a:t>Thank You</a:t>
            </a:r>
            <a:endParaRPr lang="en-US" dirty="0"/>
          </a:p>
        </p:txBody>
      </p:sp>
      <p:grpSp>
        <p:nvGrpSpPr>
          <p:cNvPr id="67" name="Group 66"/>
          <p:cNvGrpSpPr/>
          <p:nvPr userDrawn="1"/>
        </p:nvGrpSpPr>
        <p:grpSpPr>
          <a:xfrm>
            <a:off x="9990393" y="321174"/>
            <a:ext cx="1622271" cy="507257"/>
            <a:chOff x="2751138" y="3262313"/>
            <a:chExt cx="4665662" cy="1333500"/>
          </a:xfrm>
          <a:solidFill>
            <a:srgbClr val="FFFFFF"/>
          </a:solidFill>
        </p:grpSpPr>
        <p:sp>
          <p:nvSpPr>
            <p:cNvPr id="68" name="Freeform 1"/>
            <p:cNvSpPr>
              <a:spLocks noChangeArrowheads="1"/>
            </p:cNvSpPr>
            <p:nvPr/>
          </p:nvSpPr>
          <p:spPr bwMode="auto">
            <a:xfrm>
              <a:off x="6180138" y="3275013"/>
              <a:ext cx="673100" cy="631825"/>
            </a:xfrm>
            <a:custGeom>
              <a:avLst/>
              <a:gdLst>
                <a:gd name="T0" fmla="*/ 465 w 1868"/>
                <a:gd name="T1" fmla="*/ 0 h 1755"/>
                <a:gd name="T2" fmla="*/ 465 w 1868"/>
                <a:gd name="T3" fmla="*/ 700 h 1755"/>
                <a:gd name="T4" fmla="*/ 1402 w 1868"/>
                <a:gd name="T5" fmla="*/ 700 h 1755"/>
                <a:gd name="T6" fmla="*/ 1402 w 1868"/>
                <a:gd name="T7" fmla="*/ 0 h 1755"/>
                <a:gd name="T8" fmla="*/ 1867 w 1868"/>
                <a:gd name="T9" fmla="*/ 0 h 1755"/>
                <a:gd name="T10" fmla="*/ 1867 w 1868"/>
                <a:gd name="T11" fmla="*/ 1754 h 1755"/>
                <a:gd name="T12" fmla="*/ 1402 w 1868"/>
                <a:gd name="T13" fmla="*/ 1754 h 1755"/>
                <a:gd name="T14" fmla="*/ 1402 w 1868"/>
                <a:gd name="T15" fmla="*/ 983 h 1755"/>
                <a:gd name="T16" fmla="*/ 465 w 1868"/>
                <a:gd name="T17" fmla="*/ 983 h 1755"/>
                <a:gd name="T18" fmla="*/ 465 w 1868"/>
                <a:gd name="T19" fmla="*/ 1754 h 1755"/>
                <a:gd name="T20" fmla="*/ 0 w 1868"/>
                <a:gd name="T21" fmla="*/ 1754 h 1755"/>
                <a:gd name="T22" fmla="*/ 0 w 1868"/>
                <a:gd name="T23" fmla="*/ 0 h 1755"/>
                <a:gd name="T24" fmla="*/ 465 w 1868"/>
                <a:gd name="T25"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8" h="1755">
                  <a:moveTo>
                    <a:pt x="465" y="0"/>
                  </a:moveTo>
                  <a:cubicBezTo>
                    <a:pt x="465" y="0"/>
                    <a:pt x="465" y="705"/>
                    <a:pt x="465" y="700"/>
                  </a:cubicBezTo>
                  <a:lnTo>
                    <a:pt x="1402" y="700"/>
                  </a:lnTo>
                  <a:cubicBezTo>
                    <a:pt x="1402" y="705"/>
                    <a:pt x="1402" y="0"/>
                    <a:pt x="1402" y="0"/>
                  </a:cubicBezTo>
                  <a:cubicBezTo>
                    <a:pt x="1402" y="0"/>
                    <a:pt x="1863" y="0"/>
                    <a:pt x="1867" y="0"/>
                  </a:cubicBezTo>
                  <a:cubicBezTo>
                    <a:pt x="1867" y="0"/>
                    <a:pt x="1867" y="1750"/>
                    <a:pt x="1867" y="1754"/>
                  </a:cubicBezTo>
                  <a:lnTo>
                    <a:pt x="1402" y="1754"/>
                  </a:lnTo>
                  <a:cubicBezTo>
                    <a:pt x="1402" y="1754"/>
                    <a:pt x="1402" y="987"/>
                    <a:pt x="1402" y="983"/>
                  </a:cubicBezTo>
                  <a:cubicBezTo>
                    <a:pt x="1402" y="987"/>
                    <a:pt x="465" y="983"/>
                    <a:pt x="465" y="983"/>
                  </a:cubicBezTo>
                  <a:cubicBezTo>
                    <a:pt x="465" y="987"/>
                    <a:pt x="465" y="1754"/>
                    <a:pt x="465" y="1754"/>
                  </a:cubicBezTo>
                  <a:lnTo>
                    <a:pt x="0" y="1754"/>
                  </a:lnTo>
                  <a:cubicBezTo>
                    <a:pt x="0" y="1754"/>
                    <a:pt x="4" y="0"/>
                    <a:pt x="0" y="0"/>
                  </a:cubicBezTo>
                  <a:lnTo>
                    <a:pt x="46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9" name="Freeform 2"/>
            <p:cNvSpPr>
              <a:spLocks noChangeArrowheads="1"/>
            </p:cNvSpPr>
            <p:nvPr/>
          </p:nvSpPr>
          <p:spPr bwMode="auto">
            <a:xfrm>
              <a:off x="4083050" y="3275013"/>
              <a:ext cx="677863" cy="631825"/>
            </a:xfrm>
            <a:custGeom>
              <a:avLst/>
              <a:gdLst>
                <a:gd name="T0" fmla="*/ 1883 w 1884"/>
                <a:gd name="T1" fmla="*/ 0 h 1755"/>
                <a:gd name="T2" fmla="*/ 1883 w 1884"/>
                <a:gd name="T3" fmla="*/ 298 h 1755"/>
                <a:gd name="T4" fmla="*/ 1174 w 1884"/>
                <a:gd name="T5" fmla="*/ 298 h 1755"/>
                <a:gd name="T6" fmla="*/ 1174 w 1884"/>
                <a:gd name="T7" fmla="*/ 1754 h 1755"/>
                <a:gd name="T8" fmla="*/ 709 w 1884"/>
                <a:gd name="T9" fmla="*/ 1754 h 1755"/>
                <a:gd name="T10" fmla="*/ 709 w 1884"/>
                <a:gd name="T11" fmla="*/ 298 h 1755"/>
                <a:gd name="T12" fmla="*/ 0 w 1884"/>
                <a:gd name="T13" fmla="*/ 298 h 1755"/>
                <a:gd name="T14" fmla="*/ 0 w 1884"/>
                <a:gd name="T15" fmla="*/ 0 h 1755"/>
                <a:gd name="T16" fmla="*/ 1883 w 1884"/>
                <a:gd name="T17"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4" h="1755">
                  <a:moveTo>
                    <a:pt x="1883" y="0"/>
                  </a:moveTo>
                  <a:cubicBezTo>
                    <a:pt x="1883" y="4"/>
                    <a:pt x="1883" y="298"/>
                    <a:pt x="1883" y="298"/>
                  </a:cubicBezTo>
                  <a:lnTo>
                    <a:pt x="1174" y="298"/>
                  </a:lnTo>
                  <a:lnTo>
                    <a:pt x="1174" y="1754"/>
                  </a:lnTo>
                  <a:lnTo>
                    <a:pt x="709" y="1754"/>
                  </a:lnTo>
                  <a:lnTo>
                    <a:pt x="709" y="298"/>
                  </a:lnTo>
                  <a:lnTo>
                    <a:pt x="0" y="298"/>
                  </a:lnTo>
                  <a:lnTo>
                    <a:pt x="0" y="0"/>
                  </a:lnTo>
                  <a:lnTo>
                    <a:pt x="188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0" name="Freeform 3"/>
            <p:cNvSpPr>
              <a:spLocks noChangeArrowheads="1"/>
            </p:cNvSpPr>
            <p:nvPr/>
          </p:nvSpPr>
          <p:spPr bwMode="auto">
            <a:xfrm>
              <a:off x="4614863" y="3275013"/>
              <a:ext cx="796925" cy="631825"/>
            </a:xfrm>
            <a:custGeom>
              <a:avLst/>
              <a:gdLst>
                <a:gd name="T0" fmla="*/ 2214 w 2215"/>
                <a:gd name="T1" fmla="*/ 1754 h 1755"/>
                <a:gd name="T2" fmla="*/ 1695 w 2215"/>
                <a:gd name="T3" fmla="*/ 1754 h 1755"/>
                <a:gd name="T4" fmla="*/ 1542 w 2215"/>
                <a:gd name="T5" fmla="*/ 1377 h 1755"/>
                <a:gd name="T6" fmla="*/ 672 w 2215"/>
                <a:gd name="T7" fmla="*/ 1377 h 1755"/>
                <a:gd name="T8" fmla="*/ 518 w 2215"/>
                <a:gd name="T9" fmla="*/ 1754 h 1755"/>
                <a:gd name="T10" fmla="*/ 0 w 2215"/>
                <a:gd name="T11" fmla="*/ 1754 h 1755"/>
                <a:gd name="T12" fmla="*/ 825 w 2215"/>
                <a:gd name="T13" fmla="*/ 0 h 1755"/>
                <a:gd name="T14" fmla="*/ 1392 w 2215"/>
                <a:gd name="T15" fmla="*/ 0 h 1755"/>
                <a:gd name="T16" fmla="*/ 2214 w 2215"/>
                <a:gd name="T17" fmla="*/ 1754 h 1755"/>
                <a:gd name="T18" fmla="*/ 788 w 2215"/>
                <a:gd name="T19" fmla="*/ 1095 h 1755"/>
                <a:gd name="T20" fmla="*/ 1434 w 2215"/>
                <a:gd name="T21" fmla="*/ 1095 h 1755"/>
                <a:gd name="T22" fmla="*/ 1107 w 2215"/>
                <a:gd name="T23" fmla="*/ 298 h 1755"/>
                <a:gd name="T24" fmla="*/ 788 w 2215"/>
                <a:gd name="T25" fmla="*/ 1095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5" h="1755">
                  <a:moveTo>
                    <a:pt x="2214" y="1754"/>
                  </a:moveTo>
                  <a:cubicBezTo>
                    <a:pt x="2214" y="1754"/>
                    <a:pt x="1691" y="1754"/>
                    <a:pt x="1695" y="1754"/>
                  </a:cubicBezTo>
                  <a:lnTo>
                    <a:pt x="1542" y="1377"/>
                  </a:lnTo>
                  <a:lnTo>
                    <a:pt x="672" y="1377"/>
                  </a:lnTo>
                  <a:cubicBezTo>
                    <a:pt x="672" y="1377"/>
                    <a:pt x="522" y="1754"/>
                    <a:pt x="518" y="1754"/>
                  </a:cubicBezTo>
                  <a:lnTo>
                    <a:pt x="0" y="1754"/>
                  </a:lnTo>
                  <a:lnTo>
                    <a:pt x="825" y="0"/>
                  </a:lnTo>
                  <a:lnTo>
                    <a:pt x="1392" y="0"/>
                  </a:lnTo>
                  <a:lnTo>
                    <a:pt x="2214" y="1754"/>
                  </a:lnTo>
                  <a:close/>
                  <a:moveTo>
                    <a:pt x="788" y="1095"/>
                  </a:moveTo>
                  <a:lnTo>
                    <a:pt x="1434" y="1095"/>
                  </a:lnTo>
                  <a:lnTo>
                    <a:pt x="1107" y="298"/>
                  </a:lnTo>
                  <a:lnTo>
                    <a:pt x="788" y="109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1" name="Freeform 4"/>
            <p:cNvSpPr>
              <a:spLocks noChangeArrowheads="1"/>
            </p:cNvSpPr>
            <p:nvPr/>
          </p:nvSpPr>
          <p:spPr bwMode="auto">
            <a:xfrm>
              <a:off x="6985000" y="3275013"/>
              <a:ext cx="166688" cy="631825"/>
            </a:xfrm>
            <a:custGeom>
              <a:avLst/>
              <a:gdLst>
                <a:gd name="T0" fmla="*/ 232 w 465"/>
                <a:gd name="T1" fmla="*/ 1754 h 1755"/>
                <a:gd name="T2" fmla="*/ 0 w 465"/>
                <a:gd name="T3" fmla="*/ 1754 h 1755"/>
                <a:gd name="T4" fmla="*/ 0 w 465"/>
                <a:gd name="T5" fmla="*/ 0 h 1755"/>
                <a:gd name="T6" fmla="*/ 464 w 465"/>
                <a:gd name="T7" fmla="*/ 0 h 1755"/>
                <a:gd name="T8" fmla="*/ 464 w 465"/>
                <a:gd name="T9" fmla="*/ 1754 h 1755"/>
                <a:gd name="T10" fmla="*/ 232 w 465"/>
                <a:gd name="T11" fmla="*/ 1754 h 1755"/>
              </a:gdLst>
              <a:ahLst/>
              <a:cxnLst>
                <a:cxn ang="0">
                  <a:pos x="T0" y="T1"/>
                </a:cxn>
                <a:cxn ang="0">
                  <a:pos x="T2" y="T3"/>
                </a:cxn>
                <a:cxn ang="0">
                  <a:pos x="T4" y="T5"/>
                </a:cxn>
                <a:cxn ang="0">
                  <a:pos x="T6" y="T7"/>
                </a:cxn>
                <a:cxn ang="0">
                  <a:pos x="T8" y="T9"/>
                </a:cxn>
                <a:cxn ang="0">
                  <a:pos x="T10" y="T11"/>
                </a:cxn>
              </a:cxnLst>
              <a:rect l="0" t="0" r="r" b="b"/>
              <a:pathLst>
                <a:path w="465" h="1755">
                  <a:moveTo>
                    <a:pt x="232" y="1754"/>
                  </a:moveTo>
                  <a:lnTo>
                    <a:pt x="0" y="1754"/>
                  </a:lnTo>
                  <a:lnTo>
                    <a:pt x="0" y="0"/>
                  </a:lnTo>
                  <a:lnTo>
                    <a:pt x="464" y="0"/>
                  </a:lnTo>
                  <a:lnTo>
                    <a:pt x="464" y="1754"/>
                  </a:lnTo>
                  <a:lnTo>
                    <a:pt x="232" y="17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2" name="Freeform 5"/>
            <p:cNvSpPr>
              <a:spLocks noChangeArrowheads="1"/>
            </p:cNvSpPr>
            <p:nvPr/>
          </p:nvSpPr>
          <p:spPr bwMode="auto">
            <a:xfrm>
              <a:off x="3049588" y="3275013"/>
              <a:ext cx="673100" cy="631825"/>
            </a:xfrm>
            <a:custGeom>
              <a:avLst/>
              <a:gdLst>
                <a:gd name="T0" fmla="*/ 465 w 1868"/>
                <a:gd name="T1" fmla="*/ 0 h 1755"/>
                <a:gd name="T2" fmla="*/ 465 w 1868"/>
                <a:gd name="T3" fmla="*/ 700 h 1755"/>
                <a:gd name="T4" fmla="*/ 1402 w 1868"/>
                <a:gd name="T5" fmla="*/ 700 h 1755"/>
                <a:gd name="T6" fmla="*/ 1402 w 1868"/>
                <a:gd name="T7" fmla="*/ 0 h 1755"/>
                <a:gd name="T8" fmla="*/ 1867 w 1868"/>
                <a:gd name="T9" fmla="*/ 0 h 1755"/>
                <a:gd name="T10" fmla="*/ 1867 w 1868"/>
                <a:gd name="T11" fmla="*/ 1754 h 1755"/>
                <a:gd name="T12" fmla="*/ 1402 w 1868"/>
                <a:gd name="T13" fmla="*/ 1754 h 1755"/>
                <a:gd name="T14" fmla="*/ 1402 w 1868"/>
                <a:gd name="T15" fmla="*/ 983 h 1755"/>
                <a:gd name="T16" fmla="*/ 465 w 1868"/>
                <a:gd name="T17" fmla="*/ 983 h 1755"/>
                <a:gd name="T18" fmla="*/ 465 w 1868"/>
                <a:gd name="T19" fmla="*/ 1754 h 1755"/>
                <a:gd name="T20" fmla="*/ 0 w 1868"/>
                <a:gd name="T21" fmla="*/ 1754 h 1755"/>
                <a:gd name="T22" fmla="*/ 0 w 1868"/>
                <a:gd name="T23" fmla="*/ 0 h 1755"/>
                <a:gd name="T24" fmla="*/ 465 w 1868"/>
                <a:gd name="T25"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8" h="1755">
                  <a:moveTo>
                    <a:pt x="465" y="0"/>
                  </a:moveTo>
                  <a:cubicBezTo>
                    <a:pt x="465" y="0"/>
                    <a:pt x="465" y="705"/>
                    <a:pt x="465" y="700"/>
                  </a:cubicBezTo>
                  <a:lnTo>
                    <a:pt x="1402" y="700"/>
                  </a:lnTo>
                  <a:cubicBezTo>
                    <a:pt x="1402" y="705"/>
                    <a:pt x="1402" y="0"/>
                    <a:pt x="1402" y="0"/>
                  </a:cubicBezTo>
                  <a:cubicBezTo>
                    <a:pt x="1402" y="0"/>
                    <a:pt x="1863" y="0"/>
                    <a:pt x="1867" y="0"/>
                  </a:cubicBezTo>
                  <a:cubicBezTo>
                    <a:pt x="1867" y="0"/>
                    <a:pt x="1867" y="1750"/>
                    <a:pt x="1867" y="1754"/>
                  </a:cubicBezTo>
                  <a:lnTo>
                    <a:pt x="1402" y="1754"/>
                  </a:lnTo>
                  <a:cubicBezTo>
                    <a:pt x="1402" y="1754"/>
                    <a:pt x="1402" y="987"/>
                    <a:pt x="1402" y="983"/>
                  </a:cubicBezTo>
                  <a:cubicBezTo>
                    <a:pt x="1402" y="987"/>
                    <a:pt x="465" y="983"/>
                    <a:pt x="465" y="983"/>
                  </a:cubicBezTo>
                  <a:cubicBezTo>
                    <a:pt x="465" y="987"/>
                    <a:pt x="465" y="1754"/>
                    <a:pt x="465" y="1754"/>
                  </a:cubicBezTo>
                  <a:lnTo>
                    <a:pt x="0" y="1754"/>
                  </a:lnTo>
                  <a:cubicBezTo>
                    <a:pt x="0" y="1754"/>
                    <a:pt x="5" y="0"/>
                    <a:pt x="0" y="0"/>
                  </a:cubicBezTo>
                  <a:lnTo>
                    <a:pt x="46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3" name="Freeform 6"/>
            <p:cNvSpPr>
              <a:spLocks noChangeArrowheads="1"/>
            </p:cNvSpPr>
            <p:nvPr/>
          </p:nvSpPr>
          <p:spPr bwMode="auto">
            <a:xfrm>
              <a:off x="3854450" y="3275013"/>
              <a:ext cx="168275" cy="631825"/>
            </a:xfrm>
            <a:custGeom>
              <a:avLst/>
              <a:gdLst>
                <a:gd name="T0" fmla="*/ 233 w 466"/>
                <a:gd name="T1" fmla="*/ 1754 h 1755"/>
                <a:gd name="T2" fmla="*/ 0 w 466"/>
                <a:gd name="T3" fmla="*/ 1754 h 1755"/>
                <a:gd name="T4" fmla="*/ 0 w 466"/>
                <a:gd name="T5" fmla="*/ 0 h 1755"/>
                <a:gd name="T6" fmla="*/ 465 w 466"/>
                <a:gd name="T7" fmla="*/ 0 h 1755"/>
                <a:gd name="T8" fmla="*/ 465 w 466"/>
                <a:gd name="T9" fmla="*/ 1754 h 1755"/>
                <a:gd name="T10" fmla="*/ 233 w 466"/>
                <a:gd name="T11" fmla="*/ 1754 h 1755"/>
              </a:gdLst>
              <a:ahLst/>
              <a:cxnLst>
                <a:cxn ang="0">
                  <a:pos x="T0" y="T1"/>
                </a:cxn>
                <a:cxn ang="0">
                  <a:pos x="T2" y="T3"/>
                </a:cxn>
                <a:cxn ang="0">
                  <a:pos x="T4" y="T5"/>
                </a:cxn>
                <a:cxn ang="0">
                  <a:pos x="T6" y="T7"/>
                </a:cxn>
                <a:cxn ang="0">
                  <a:pos x="T8" y="T9"/>
                </a:cxn>
                <a:cxn ang="0">
                  <a:pos x="T10" y="T11"/>
                </a:cxn>
              </a:cxnLst>
              <a:rect l="0" t="0" r="r" b="b"/>
              <a:pathLst>
                <a:path w="466" h="1755">
                  <a:moveTo>
                    <a:pt x="233" y="1754"/>
                  </a:moveTo>
                  <a:lnTo>
                    <a:pt x="0" y="1754"/>
                  </a:lnTo>
                  <a:lnTo>
                    <a:pt x="0" y="0"/>
                  </a:lnTo>
                  <a:lnTo>
                    <a:pt x="465" y="0"/>
                  </a:lnTo>
                  <a:lnTo>
                    <a:pt x="465" y="1754"/>
                  </a:lnTo>
                  <a:lnTo>
                    <a:pt x="233" y="17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4" name="Freeform 7"/>
            <p:cNvSpPr>
              <a:spLocks noChangeArrowheads="1"/>
            </p:cNvSpPr>
            <p:nvPr/>
          </p:nvSpPr>
          <p:spPr bwMode="auto">
            <a:xfrm>
              <a:off x="5383213" y="3262313"/>
              <a:ext cx="715962" cy="663575"/>
            </a:xfrm>
            <a:custGeom>
              <a:avLst/>
              <a:gdLst>
                <a:gd name="T0" fmla="*/ 62 w 1988"/>
                <a:gd name="T1" fmla="*/ 1307 h 1842"/>
                <a:gd name="T2" fmla="*/ 0 w 1988"/>
                <a:gd name="T3" fmla="*/ 933 h 1842"/>
                <a:gd name="T4" fmla="*/ 120 w 1988"/>
                <a:gd name="T5" fmla="*/ 423 h 1842"/>
                <a:gd name="T6" fmla="*/ 518 w 1988"/>
                <a:gd name="T7" fmla="*/ 91 h 1842"/>
                <a:gd name="T8" fmla="*/ 1033 w 1988"/>
                <a:gd name="T9" fmla="*/ 0 h 1842"/>
                <a:gd name="T10" fmla="*/ 1618 w 1988"/>
                <a:gd name="T11" fmla="*/ 125 h 1842"/>
                <a:gd name="T12" fmla="*/ 1950 w 1988"/>
                <a:gd name="T13" fmla="*/ 531 h 1842"/>
                <a:gd name="T14" fmla="*/ 1966 w 1988"/>
                <a:gd name="T15" fmla="*/ 643 h 1842"/>
                <a:gd name="T16" fmla="*/ 1481 w 1988"/>
                <a:gd name="T17" fmla="*/ 643 h 1842"/>
                <a:gd name="T18" fmla="*/ 1456 w 1988"/>
                <a:gd name="T19" fmla="*/ 506 h 1842"/>
                <a:gd name="T20" fmla="*/ 1240 w 1988"/>
                <a:gd name="T21" fmla="*/ 303 h 1842"/>
                <a:gd name="T22" fmla="*/ 1037 w 1988"/>
                <a:gd name="T23" fmla="*/ 274 h 1842"/>
                <a:gd name="T24" fmla="*/ 809 w 1988"/>
                <a:gd name="T25" fmla="*/ 315 h 1842"/>
                <a:gd name="T26" fmla="*/ 556 w 1988"/>
                <a:gd name="T27" fmla="*/ 573 h 1842"/>
                <a:gd name="T28" fmla="*/ 494 w 1988"/>
                <a:gd name="T29" fmla="*/ 942 h 1842"/>
                <a:gd name="T30" fmla="*/ 539 w 1988"/>
                <a:gd name="T31" fmla="*/ 1249 h 1842"/>
                <a:gd name="T32" fmla="*/ 792 w 1988"/>
                <a:gd name="T33" fmla="*/ 1527 h 1842"/>
                <a:gd name="T34" fmla="*/ 1041 w 1988"/>
                <a:gd name="T35" fmla="*/ 1572 h 1842"/>
                <a:gd name="T36" fmla="*/ 1257 w 1988"/>
                <a:gd name="T37" fmla="*/ 1539 h 1842"/>
                <a:gd name="T38" fmla="*/ 1460 w 1988"/>
                <a:gd name="T39" fmla="*/ 1356 h 1842"/>
                <a:gd name="T40" fmla="*/ 1497 w 1988"/>
                <a:gd name="T41" fmla="*/ 1170 h 1842"/>
                <a:gd name="T42" fmla="*/ 1987 w 1988"/>
                <a:gd name="T43" fmla="*/ 1170 h 1842"/>
                <a:gd name="T44" fmla="*/ 1962 w 1988"/>
                <a:gd name="T45" fmla="*/ 1336 h 1842"/>
                <a:gd name="T46" fmla="*/ 1638 w 1988"/>
                <a:gd name="T47" fmla="*/ 1721 h 1842"/>
                <a:gd name="T48" fmla="*/ 1041 w 1988"/>
                <a:gd name="T49" fmla="*/ 1841 h 1842"/>
                <a:gd name="T50" fmla="*/ 568 w 1988"/>
                <a:gd name="T51" fmla="*/ 1771 h 1842"/>
                <a:gd name="T52" fmla="*/ 62 w 1988"/>
                <a:gd name="T53" fmla="*/ 1307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8" h="1842">
                  <a:moveTo>
                    <a:pt x="62" y="1307"/>
                  </a:moveTo>
                  <a:cubicBezTo>
                    <a:pt x="21" y="1191"/>
                    <a:pt x="0" y="1066"/>
                    <a:pt x="0" y="933"/>
                  </a:cubicBezTo>
                  <a:cubicBezTo>
                    <a:pt x="0" y="751"/>
                    <a:pt x="33" y="573"/>
                    <a:pt x="120" y="423"/>
                  </a:cubicBezTo>
                  <a:cubicBezTo>
                    <a:pt x="211" y="270"/>
                    <a:pt x="348" y="154"/>
                    <a:pt x="518" y="91"/>
                  </a:cubicBezTo>
                  <a:cubicBezTo>
                    <a:pt x="680" y="33"/>
                    <a:pt x="850" y="0"/>
                    <a:pt x="1033" y="0"/>
                  </a:cubicBezTo>
                  <a:cubicBezTo>
                    <a:pt x="1240" y="0"/>
                    <a:pt x="1439" y="46"/>
                    <a:pt x="1618" y="125"/>
                  </a:cubicBezTo>
                  <a:cubicBezTo>
                    <a:pt x="1784" y="195"/>
                    <a:pt x="1912" y="349"/>
                    <a:pt x="1950" y="531"/>
                  </a:cubicBezTo>
                  <a:cubicBezTo>
                    <a:pt x="1958" y="568"/>
                    <a:pt x="1962" y="606"/>
                    <a:pt x="1966" y="643"/>
                  </a:cubicBezTo>
                  <a:lnTo>
                    <a:pt x="1481" y="643"/>
                  </a:lnTo>
                  <a:cubicBezTo>
                    <a:pt x="1481" y="597"/>
                    <a:pt x="1472" y="552"/>
                    <a:pt x="1456" y="506"/>
                  </a:cubicBezTo>
                  <a:cubicBezTo>
                    <a:pt x="1419" y="411"/>
                    <a:pt x="1340" y="332"/>
                    <a:pt x="1240" y="303"/>
                  </a:cubicBezTo>
                  <a:cubicBezTo>
                    <a:pt x="1174" y="282"/>
                    <a:pt x="1107" y="274"/>
                    <a:pt x="1037" y="274"/>
                  </a:cubicBezTo>
                  <a:cubicBezTo>
                    <a:pt x="958" y="274"/>
                    <a:pt x="879" y="286"/>
                    <a:pt x="809" y="315"/>
                  </a:cubicBezTo>
                  <a:cubicBezTo>
                    <a:pt x="688" y="357"/>
                    <a:pt x="597" y="452"/>
                    <a:pt x="556" y="573"/>
                  </a:cubicBezTo>
                  <a:cubicBezTo>
                    <a:pt x="514" y="689"/>
                    <a:pt x="494" y="813"/>
                    <a:pt x="494" y="942"/>
                  </a:cubicBezTo>
                  <a:cubicBezTo>
                    <a:pt x="494" y="1050"/>
                    <a:pt x="510" y="1153"/>
                    <a:pt x="539" y="1249"/>
                  </a:cubicBezTo>
                  <a:cubicBezTo>
                    <a:pt x="572" y="1377"/>
                    <a:pt x="672" y="1481"/>
                    <a:pt x="792" y="1527"/>
                  </a:cubicBezTo>
                  <a:cubicBezTo>
                    <a:pt x="871" y="1556"/>
                    <a:pt x="954" y="1572"/>
                    <a:pt x="1041" y="1572"/>
                  </a:cubicBezTo>
                  <a:cubicBezTo>
                    <a:pt x="1116" y="1572"/>
                    <a:pt x="1186" y="1560"/>
                    <a:pt x="1257" y="1539"/>
                  </a:cubicBezTo>
                  <a:cubicBezTo>
                    <a:pt x="1348" y="1510"/>
                    <a:pt x="1423" y="1444"/>
                    <a:pt x="1460" y="1356"/>
                  </a:cubicBezTo>
                  <a:cubicBezTo>
                    <a:pt x="1485" y="1298"/>
                    <a:pt x="1497" y="1236"/>
                    <a:pt x="1497" y="1170"/>
                  </a:cubicBezTo>
                  <a:lnTo>
                    <a:pt x="1987" y="1170"/>
                  </a:lnTo>
                  <a:cubicBezTo>
                    <a:pt x="1983" y="1228"/>
                    <a:pt x="1974" y="1282"/>
                    <a:pt x="1962" y="1336"/>
                  </a:cubicBezTo>
                  <a:cubicBezTo>
                    <a:pt x="1920" y="1510"/>
                    <a:pt x="1800" y="1655"/>
                    <a:pt x="1638" y="1721"/>
                  </a:cubicBezTo>
                  <a:cubicBezTo>
                    <a:pt x="1456" y="1800"/>
                    <a:pt x="1253" y="1841"/>
                    <a:pt x="1041" y="1841"/>
                  </a:cubicBezTo>
                  <a:cubicBezTo>
                    <a:pt x="875" y="1841"/>
                    <a:pt x="718" y="1817"/>
                    <a:pt x="568" y="1771"/>
                  </a:cubicBezTo>
                  <a:cubicBezTo>
                    <a:pt x="336" y="1692"/>
                    <a:pt x="137" y="1527"/>
                    <a:pt x="62" y="13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5" name="Freeform 8"/>
            <p:cNvSpPr>
              <a:spLocks noChangeArrowheads="1"/>
            </p:cNvSpPr>
            <p:nvPr/>
          </p:nvSpPr>
          <p:spPr bwMode="auto">
            <a:xfrm>
              <a:off x="2751138" y="4083050"/>
              <a:ext cx="153987" cy="398463"/>
            </a:xfrm>
            <a:custGeom>
              <a:avLst/>
              <a:gdLst>
                <a:gd name="T0" fmla="*/ 415 w 428"/>
                <a:gd name="T1" fmla="*/ 0 h 1109"/>
                <a:gd name="T2" fmla="*/ 0 w 428"/>
                <a:gd name="T3" fmla="*/ 38 h 1109"/>
                <a:gd name="T4" fmla="*/ 0 w 428"/>
                <a:gd name="T5" fmla="*/ 100 h 1109"/>
                <a:gd name="T6" fmla="*/ 12 w 428"/>
                <a:gd name="T7" fmla="*/ 100 h 1109"/>
                <a:gd name="T8" fmla="*/ 178 w 428"/>
                <a:gd name="T9" fmla="*/ 241 h 1109"/>
                <a:gd name="T10" fmla="*/ 178 w 428"/>
                <a:gd name="T11" fmla="*/ 1108 h 1109"/>
                <a:gd name="T12" fmla="*/ 427 w 428"/>
                <a:gd name="T13" fmla="*/ 1108 h 1109"/>
                <a:gd name="T14" fmla="*/ 427 w 428"/>
                <a:gd name="T15" fmla="*/ 0 h 1109"/>
                <a:gd name="T16" fmla="*/ 415 w 428"/>
                <a:gd name="T17"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109">
                  <a:moveTo>
                    <a:pt x="415" y="0"/>
                  </a:moveTo>
                  <a:lnTo>
                    <a:pt x="0" y="38"/>
                  </a:lnTo>
                  <a:lnTo>
                    <a:pt x="0" y="100"/>
                  </a:lnTo>
                  <a:lnTo>
                    <a:pt x="12" y="100"/>
                  </a:lnTo>
                  <a:cubicBezTo>
                    <a:pt x="178" y="121"/>
                    <a:pt x="178" y="121"/>
                    <a:pt x="178" y="241"/>
                  </a:cubicBezTo>
                  <a:lnTo>
                    <a:pt x="178" y="1108"/>
                  </a:lnTo>
                  <a:lnTo>
                    <a:pt x="427" y="1108"/>
                  </a:lnTo>
                  <a:lnTo>
                    <a:pt x="427" y="0"/>
                  </a:lnTo>
                  <a:lnTo>
                    <a:pt x="41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6" name="Freeform 9"/>
            <p:cNvSpPr>
              <a:spLocks noChangeArrowheads="1"/>
            </p:cNvSpPr>
            <p:nvPr/>
          </p:nvSpPr>
          <p:spPr bwMode="auto">
            <a:xfrm>
              <a:off x="2986088" y="4198938"/>
              <a:ext cx="315912" cy="282575"/>
            </a:xfrm>
            <a:custGeom>
              <a:avLst/>
              <a:gdLst>
                <a:gd name="T0" fmla="*/ 643 w 876"/>
                <a:gd name="T1" fmla="*/ 4 h 785"/>
                <a:gd name="T2" fmla="*/ 353 w 876"/>
                <a:gd name="T3" fmla="*/ 170 h 785"/>
                <a:gd name="T4" fmla="*/ 353 w 876"/>
                <a:gd name="T5" fmla="*/ 0 h 785"/>
                <a:gd name="T6" fmla="*/ 336 w 876"/>
                <a:gd name="T7" fmla="*/ 4 h 785"/>
                <a:gd name="T8" fmla="*/ 0 w 876"/>
                <a:gd name="T9" fmla="*/ 58 h 785"/>
                <a:gd name="T10" fmla="*/ 0 w 876"/>
                <a:gd name="T11" fmla="*/ 116 h 785"/>
                <a:gd name="T12" fmla="*/ 17 w 876"/>
                <a:gd name="T13" fmla="*/ 116 h 785"/>
                <a:gd name="T14" fmla="*/ 145 w 876"/>
                <a:gd name="T15" fmla="*/ 240 h 785"/>
                <a:gd name="T16" fmla="*/ 145 w 876"/>
                <a:gd name="T17" fmla="*/ 784 h 785"/>
                <a:gd name="T18" fmla="*/ 353 w 876"/>
                <a:gd name="T19" fmla="*/ 784 h 785"/>
                <a:gd name="T20" fmla="*/ 353 w 876"/>
                <a:gd name="T21" fmla="*/ 386 h 785"/>
                <a:gd name="T22" fmla="*/ 560 w 876"/>
                <a:gd name="T23" fmla="*/ 141 h 785"/>
                <a:gd name="T24" fmla="*/ 664 w 876"/>
                <a:gd name="T25" fmla="*/ 361 h 785"/>
                <a:gd name="T26" fmla="*/ 664 w 876"/>
                <a:gd name="T27" fmla="*/ 784 h 785"/>
                <a:gd name="T28" fmla="*/ 871 w 876"/>
                <a:gd name="T29" fmla="*/ 784 h 785"/>
                <a:gd name="T30" fmla="*/ 871 w 876"/>
                <a:gd name="T31" fmla="*/ 240 h 785"/>
                <a:gd name="T32" fmla="*/ 643 w 876"/>
                <a:gd name="T33"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785">
                  <a:moveTo>
                    <a:pt x="643" y="4"/>
                  </a:moveTo>
                  <a:cubicBezTo>
                    <a:pt x="490" y="4"/>
                    <a:pt x="398" y="108"/>
                    <a:pt x="353" y="170"/>
                  </a:cubicBezTo>
                  <a:cubicBezTo>
                    <a:pt x="353" y="112"/>
                    <a:pt x="353" y="0"/>
                    <a:pt x="353" y="0"/>
                  </a:cubicBezTo>
                  <a:lnTo>
                    <a:pt x="336" y="4"/>
                  </a:lnTo>
                  <a:lnTo>
                    <a:pt x="0" y="58"/>
                  </a:lnTo>
                  <a:lnTo>
                    <a:pt x="0" y="116"/>
                  </a:lnTo>
                  <a:lnTo>
                    <a:pt x="17" y="116"/>
                  </a:lnTo>
                  <a:cubicBezTo>
                    <a:pt x="124" y="120"/>
                    <a:pt x="145" y="141"/>
                    <a:pt x="145" y="240"/>
                  </a:cubicBezTo>
                  <a:lnTo>
                    <a:pt x="145" y="784"/>
                  </a:lnTo>
                  <a:lnTo>
                    <a:pt x="353" y="784"/>
                  </a:lnTo>
                  <a:lnTo>
                    <a:pt x="353" y="386"/>
                  </a:lnTo>
                  <a:cubicBezTo>
                    <a:pt x="353" y="278"/>
                    <a:pt x="452" y="141"/>
                    <a:pt x="560" y="141"/>
                  </a:cubicBezTo>
                  <a:cubicBezTo>
                    <a:pt x="660" y="141"/>
                    <a:pt x="664" y="224"/>
                    <a:pt x="664" y="361"/>
                  </a:cubicBezTo>
                  <a:lnTo>
                    <a:pt x="664" y="784"/>
                  </a:lnTo>
                  <a:lnTo>
                    <a:pt x="871" y="784"/>
                  </a:lnTo>
                  <a:lnTo>
                    <a:pt x="871" y="240"/>
                  </a:lnTo>
                  <a:cubicBezTo>
                    <a:pt x="875" y="87"/>
                    <a:pt x="792" y="4"/>
                    <a:pt x="643" y="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7" name="Freeform 10"/>
            <p:cNvSpPr>
              <a:spLocks noChangeArrowheads="1"/>
            </p:cNvSpPr>
            <p:nvPr/>
          </p:nvSpPr>
          <p:spPr bwMode="auto">
            <a:xfrm>
              <a:off x="3386138" y="4200525"/>
              <a:ext cx="212725" cy="288925"/>
            </a:xfrm>
            <a:custGeom>
              <a:avLst/>
              <a:gdLst>
                <a:gd name="T0" fmla="*/ 348 w 590"/>
                <a:gd name="T1" fmla="*/ 303 h 802"/>
                <a:gd name="T2" fmla="*/ 195 w 590"/>
                <a:gd name="T3" fmla="*/ 170 h 802"/>
                <a:gd name="T4" fmla="*/ 307 w 590"/>
                <a:gd name="T5" fmla="*/ 100 h 802"/>
                <a:gd name="T6" fmla="*/ 502 w 590"/>
                <a:gd name="T7" fmla="*/ 166 h 802"/>
                <a:gd name="T8" fmla="*/ 535 w 590"/>
                <a:gd name="T9" fmla="*/ 187 h 802"/>
                <a:gd name="T10" fmla="*/ 535 w 590"/>
                <a:gd name="T11" fmla="*/ 162 h 802"/>
                <a:gd name="T12" fmla="*/ 535 w 590"/>
                <a:gd name="T13" fmla="*/ 33 h 802"/>
                <a:gd name="T14" fmla="*/ 506 w 590"/>
                <a:gd name="T15" fmla="*/ 25 h 802"/>
                <a:gd name="T16" fmla="*/ 315 w 590"/>
                <a:gd name="T17" fmla="*/ 0 h 802"/>
                <a:gd name="T18" fmla="*/ 0 w 590"/>
                <a:gd name="T19" fmla="*/ 224 h 802"/>
                <a:gd name="T20" fmla="*/ 228 w 590"/>
                <a:gd name="T21" fmla="*/ 465 h 802"/>
                <a:gd name="T22" fmla="*/ 390 w 590"/>
                <a:gd name="T23" fmla="*/ 606 h 802"/>
                <a:gd name="T24" fmla="*/ 249 w 590"/>
                <a:gd name="T25" fmla="*/ 697 h 802"/>
                <a:gd name="T26" fmla="*/ 20 w 590"/>
                <a:gd name="T27" fmla="*/ 618 h 802"/>
                <a:gd name="T28" fmla="*/ 0 w 590"/>
                <a:gd name="T29" fmla="*/ 606 h 802"/>
                <a:gd name="T30" fmla="*/ 0 w 590"/>
                <a:gd name="T31" fmla="*/ 767 h 802"/>
                <a:gd name="T32" fmla="*/ 16 w 590"/>
                <a:gd name="T33" fmla="*/ 771 h 802"/>
                <a:gd name="T34" fmla="*/ 244 w 590"/>
                <a:gd name="T35" fmla="*/ 801 h 802"/>
                <a:gd name="T36" fmla="*/ 580 w 590"/>
                <a:gd name="T37" fmla="*/ 568 h 802"/>
                <a:gd name="T38" fmla="*/ 348 w 590"/>
                <a:gd name="T39" fmla="*/ 30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0" h="802">
                  <a:moveTo>
                    <a:pt x="348" y="303"/>
                  </a:moveTo>
                  <a:cubicBezTo>
                    <a:pt x="265" y="261"/>
                    <a:pt x="195" y="228"/>
                    <a:pt x="195" y="170"/>
                  </a:cubicBezTo>
                  <a:cubicBezTo>
                    <a:pt x="195" y="104"/>
                    <a:pt x="274" y="100"/>
                    <a:pt x="307" y="100"/>
                  </a:cubicBezTo>
                  <a:cubicBezTo>
                    <a:pt x="394" y="100"/>
                    <a:pt x="468" y="145"/>
                    <a:pt x="502" y="166"/>
                  </a:cubicBezTo>
                  <a:lnTo>
                    <a:pt x="535" y="187"/>
                  </a:lnTo>
                  <a:lnTo>
                    <a:pt x="535" y="162"/>
                  </a:lnTo>
                  <a:lnTo>
                    <a:pt x="535" y="33"/>
                  </a:lnTo>
                  <a:lnTo>
                    <a:pt x="506" y="25"/>
                  </a:lnTo>
                  <a:cubicBezTo>
                    <a:pt x="468" y="17"/>
                    <a:pt x="398" y="0"/>
                    <a:pt x="315" y="0"/>
                  </a:cubicBezTo>
                  <a:cubicBezTo>
                    <a:pt x="120" y="0"/>
                    <a:pt x="0" y="83"/>
                    <a:pt x="0" y="224"/>
                  </a:cubicBezTo>
                  <a:cubicBezTo>
                    <a:pt x="0" y="353"/>
                    <a:pt x="124" y="411"/>
                    <a:pt x="228" y="465"/>
                  </a:cubicBezTo>
                  <a:cubicBezTo>
                    <a:pt x="311" y="506"/>
                    <a:pt x="390" y="543"/>
                    <a:pt x="390" y="606"/>
                  </a:cubicBezTo>
                  <a:cubicBezTo>
                    <a:pt x="390" y="664"/>
                    <a:pt x="340" y="697"/>
                    <a:pt x="249" y="697"/>
                  </a:cubicBezTo>
                  <a:cubicBezTo>
                    <a:pt x="149" y="697"/>
                    <a:pt x="70" y="647"/>
                    <a:pt x="20" y="618"/>
                  </a:cubicBezTo>
                  <a:lnTo>
                    <a:pt x="0" y="606"/>
                  </a:lnTo>
                  <a:lnTo>
                    <a:pt x="0" y="767"/>
                  </a:lnTo>
                  <a:lnTo>
                    <a:pt x="16" y="771"/>
                  </a:lnTo>
                  <a:cubicBezTo>
                    <a:pt x="58" y="780"/>
                    <a:pt x="137" y="801"/>
                    <a:pt x="244" y="801"/>
                  </a:cubicBezTo>
                  <a:cubicBezTo>
                    <a:pt x="456" y="801"/>
                    <a:pt x="580" y="713"/>
                    <a:pt x="580" y="568"/>
                  </a:cubicBezTo>
                  <a:cubicBezTo>
                    <a:pt x="589" y="419"/>
                    <a:pt x="460" y="357"/>
                    <a:pt x="348" y="30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8" name="Freeform 11"/>
            <p:cNvSpPr>
              <a:spLocks noChangeArrowheads="1"/>
            </p:cNvSpPr>
            <p:nvPr/>
          </p:nvSpPr>
          <p:spPr bwMode="auto">
            <a:xfrm>
              <a:off x="3635375" y="4198938"/>
              <a:ext cx="325438" cy="396875"/>
            </a:xfrm>
            <a:custGeom>
              <a:avLst/>
              <a:gdLst>
                <a:gd name="T0" fmla="*/ 577 w 906"/>
                <a:gd name="T1" fmla="*/ 4 h 1104"/>
                <a:gd name="T2" fmla="*/ 357 w 906"/>
                <a:gd name="T3" fmla="*/ 112 h 1104"/>
                <a:gd name="T4" fmla="*/ 357 w 906"/>
                <a:gd name="T5" fmla="*/ 0 h 1104"/>
                <a:gd name="T6" fmla="*/ 336 w 906"/>
                <a:gd name="T7" fmla="*/ 4 h 1104"/>
                <a:gd name="T8" fmla="*/ 0 w 906"/>
                <a:gd name="T9" fmla="*/ 58 h 1104"/>
                <a:gd name="T10" fmla="*/ 0 w 906"/>
                <a:gd name="T11" fmla="*/ 116 h 1104"/>
                <a:gd name="T12" fmla="*/ 13 w 906"/>
                <a:gd name="T13" fmla="*/ 116 h 1104"/>
                <a:gd name="T14" fmla="*/ 137 w 906"/>
                <a:gd name="T15" fmla="*/ 240 h 1104"/>
                <a:gd name="T16" fmla="*/ 137 w 906"/>
                <a:gd name="T17" fmla="*/ 1103 h 1104"/>
                <a:gd name="T18" fmla="*/ 345 w 906"/>
                <a:gd name="T19" fmla="*/ 1103 h 1104"/>
                <a:gd name="T20" fmla="*/ 345 w 906"/>
                <a:gd name="T21" fmla="*/ 709 h 1104"/>
                <a:gd name="T22" fmla="*/ 560 w 906"/>
                <a:gd name="T23" fmla="*/ 800 h 1104"/>
                <a:gd name="T24" fmla="*/ 896 w 906"/>
                <a:gd name="T25" fmla="*/ 390 h 1104"/>
                <a:gd name="T26" fmla="*/ 577 w 906"/>
                <a:gd name="T27" fmla="*/ 4 h 1104"/>
                <a:gd name="T28" fmla="*/ 515 w 906"/>
                <a:gd name="T29" fmla="*/ 120 h 1104"/>
                <a:gd name="T30" fmla="*/ 672 w 906"/>
                <a:gd name="T31" fmla="*/ 394 h 1104"/>
                <a:gd name="T32" fmla="*/ 515 w 906"/>
                <a:gd name="T33" fmla="*/ 688 h 1104"/>
                <a:gd name="T34" fmla="*/ 349 w 906"/>
                <a:gd name="T35" fmla="*/ 456 h 1104"/>
                <a:gd name="T36" fmla="*/ 349 w 906"/>
                <a:gd name="T37" fmla="*/ 390 h 1104"/>
                <a:gd name="T38" fmla="*/ 515 w 906"/>
                <a:gd name="T39" fmla="*/ 12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6" h="1104">
                  <a:moveTo>
                    <a:pt x="577" y="4"/>
                  </a:moveTo>
                  <a:cubicBezTo>
                    <a:pt x="498" y="4"/>
                    <a:pt x="424" y="41"/>
                    <a:pt x="357" y="112"/>
                  </a:cubicBezTo>
                  <a:cubicBezTo>
                    <a:pt x="357" y="75"/>
                    <a:pt x="357" y="0"/>
                    <a:pt x="357" y="0"/>
                  </a:cubicBezTo>
                  <a:lnTo>
                    <a:pt x="336" y="4"/>
                  </a:lnTo>
                  <a:lnTo>
                    <a:pt x="0" y="58"/>
                  </a:lnTo>
                  <a:lnTo>
                    <a:pt x="0" y="116"/>
                  </a:lnTo>
                  <a:lnTo>
                    <a:pt x="13" y="116"/>
                  </a:lnTo>
                  <a:cubicBezTo>
                    <a:pt x="117" y="120"/>
                    <a:pt x="137" y="141"/>
                    <a:pt x="137" y="240"/>
                  </a:cubicBezTo>
                  <a:lnTo>
                    <a:pt x="137" y="1103"/>
                  </a:lnTo>
                  <a:lnTo>
                    <a:pt x="345" y="1103"/>
                  </a:lnTo>
                  <a:cubicBezTo>
                    <a:pt x="345" y="1103"/>
                    <a:pt x="345" y="775"/>
                    <a:pt x="345" y="709"/>
                  </a:cubicBezTo>
                  <a:cubicBezTo>
                    <a:pt x="382" y="755"/>
                    <a:pt x="444" y="800"/>
                    <a:pt x="560" y="800"/>
                  </a:cubicBezTo>
                  <a:cubicBezTo>
                    <a:pt x="780" y="800"/>
                    <a:pt x="896" y="659"/>
                    <a:pt x="896" y="390"/>
                  </a:cubicBezTo>
                  <a:cubicBezTo>
                    <a:pt x="905" y="145"/>
                    <a:pt x="784" y="4"/>
                    <a:pt x="577" y="4"/>
                  </a:cubicBezTo>
                  <a:close/>
                  <a:moveTo>
                    <a:pt x="515" y="120"/>
                  </a:moveTo>
                  <a:cubicBezTo>
                    <a:pt x="656" y="120"/>
                    <a:pt x="672" y="274"/>
                    <a:pt x="672" y="394"/>
                  </a:cubicBezTo>
                  <a:cubicBezTo>
                    <a:pt x="672" y="593"/>
                    <a:pt x="623" y="688"/>
                    <a:pt x="515" y="688"/>
                  </a:cubicBezTo>
                  <a:cubicBezTo>
                    <a:pt x="378" y="688"/>
                    <a:pt x="349" y="560"/>
                    <a:pt x="349" y="456"/>
                  </a:cubicBezTo>
                  <a:lnTo>
                    <a:pt x="349" y="390"/>
                  </a:lnTo>
                  <a:cubicBezTo>
                    <a:pt x="353" y="307"/>
                    <a:pt x="370" y="120"/>
                    <a:pt x="515" y="12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0" name="Freeform 12"/>
            <p:cNvSpPr>
              <a:spLocks noChangeArrowheads="1"/>
            </p:cNvSpPr>
            <p:nvPr/>
          </p:nvSpPr>
          <p:spPr bwMode="auto">
            <a:xfrm>
              <a:off x="4013200" y="4198938"/>
              <a:ext cx="123825" cy="282575"/>
            </a:xfrm>
            <a:custGeom>
              <a:avLst/>
              <a:gdLst>
                <a:gd name="T0" fmla="*/ 0 w 345"/>
                <a:gd name="T1" fmla="*/ 58 h 785"/>
                <a:gd name="T2" fmla="*/ 0 w 345"/>
                <a:gd name="T3" fmla="*/ 116 h 785"/>
                <a:gd name="T4" fmla="*/ 12 w 345"/>
                <a:gd name="T5" fmla="*/ 116 h 785"/>
                <a:gd name="T6" fmla="*/ 137 w 345"/>
                <a:gd name="T7" fmla="*/ 240 h 785"/>
                <a:gd name="T8" fmla="*/ 137 w 345"/>
                <a:gd name="T9" fmla="*/ 784 h 785"/>
                <a:gd name="T10" fmla="*/ 344 w 345"/>
                <a:gd name="T11" fmla="*/ 784 h 785"/>
                <a:gd name="T12" fmla="*/ 344 w 345"/>
                <a:gd name="T13" fmla="*/ 0 h 785"/>
                <a:gd name="T14" fmla="*/ 328 w 345"/>
                <a:gd name="T15" fmla="*/ 4 h 785"/>
                <a:gd name="T16" fmla="*/ 0 w 345"/>
                <a:gd name="T17" fmla="*/ 58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785">
                  <a:moveTo>
                    <a:pt x="0" y="58"/>
                  </a:moveTo>
                  <a:lnTo>
                    <a:pt x="0" y="116"/>
                  </a:lnTo>
                  <a:lnTo>
                    <a:pt x="12" y="116"/>
                  </a:lnTo>
                  <a:cubicBezTo>
                    <a:pt x="116" y="120"/>
                    <a:pt x="137" y="141"/>
                    <a:pt x="137" y="240"/>
                  </a:cubicBezTo>
                  <a:lnTo>
                    <a:pt x="137" y="784"/>
                  </a:lnTo>
                  <a:lnTo>
                    <a:pt x="344" y="784"/>
                  </a:lnTo>
                  <a:lnTo>
                    <a:pt x="344" y="0"/>
                  </a:lnTo>
                  <a:lnTo>
                    <a:pt x="328" y="4"/>
                  </a:ln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1" name="Freeform 13"/>
            <p:cNvSpPr>
              <a:spLocks noChangeArrowheads="1"/>
            </p:cNvSpPr>
            <p:nvPr/>
          </p:nvSpPr>
          <p:spPr bwMode="auto">
            <a:xfrm>
              <a:off x="4056063" y="4084638"/>
              <a:ext cx="93662" cy="82550"/>
            </a:xfrm>
            <a:custGeom>
              <a:avLst/>
              <a:gdLst>
                <a:gd name="T0" fmla="*/ 129 w 262"/>
                <a:gd name="T1" fmla="*/ 228 h 229"/>
                <a:gd name="T2" fmla="*/ 261 w 262"/>
                <a:gd name="T3" fmla="*/ 112 h 229"/>
                <a:gd name="T4" fmla="*/ 133 w 262"/>
                <a:gd name="T5" fmla="*/ 0 h 229"/>
                <a:gd name="T6" fmla="*/ 4 w 262"/>
                <a:gd name="T7" fmla="*/ 112 h 229"/>
                <a:gd name="T8" fmla="*/ 129 w 262"/>
                <a:gd name="T9" fmla="*/ 228 h 229"/>
              </a:gdLst>
              <a:ahLst/>
              <a:cxnLst>
                <a:cxn ang="0">
                  <a:pos x="T0" y="T1"/>
                </a:cxn>
                <a:cxn ang="0">
                  <a:pos x="T2" y="T3"/>
                </a:cxn>
                <a:cxn ang="0">
                  <a:pos x="T4" y="T5"/>
                </a:cxn>
                <a:cxn ang="0">
                  <a:pos x="T6" y="T7"/>
                </a:cxn>
                <a:cxn ang="0">
                  <a:pos x="T8" y="T9"/>
                </a:cxn>
              </a:cxnLst>
              <a:rect l="0" t="0" r="r" b="b"/>
              <a:pathLst>
                <a:path w="262" h="229">
                  <a:moveTo>
                    <a:pt x="129" y="228"/>
                  </a:moveTo>
                  <a:cubicBezTo>
                    <a:pt x="199" y="228"/>
                    <a:pt x="261" y="178"/>
                    <a:pt x="261" y="112"/>
                  </a:cubicBezTo>
                  <a:cubicBezTo>
                    <a:pt x="261" y="49"/>
                    <a:pt x="203" y="0"/>
                    <a:pt x="133" y="0"/>
                  </a:cubicBezTo>
                  <a:cubicBezTo>
                    <a:pt x="62" y="0"/>
                    <a:pt x="4" y="49"/>
                    <a:pt x="4" y="112"/>
                  </a:cubicBezTo>
                  <a:cubicBezTo>
                    <a:pt x="0" y="178"/>
                    <a:pt x="58" y="228"/>
                    <a:pt x="129" y="2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2" name="Freeform 14"/>
            <p:cNvSpPr>
              <a:spLocks noChangeArrowheads="1"/>
            </p:cNvSpPr>
            <p:nvPr/>
          </p:nvSpPr>
          <p:spPr bwMode="auto">
            <a:xfrm>
              <a:off x="4211638" y="4200525"/>
              <a:ext cx="244475" cy="280988"/>
            </a:xfrm>
            <a:custGeom>
              <a:avLst/>
              <a:gdLst>
                <a:gd name="T0" fmla="*/ 676 w 677"/>
                <a:gd name="T1" fmla="*/ 174 h 781"/>
                <a:gd name="T2" fmla="*/ 676 w 677"/>
                <a:gd name="T3" fmla="*/ 12 h 781"/>
                <a:gd name="T4" fmla="*/ 663 w 677"/>
                <a:gd name="T5" fmla="*/ 12 h 781"/>
                <a:gd name="T6" fmla="*/ 564 w 677"/>
                <a:gd name="T7" fmla="*/ 4 h 781"/>
                <a:gd name="T8" fmla="*/ 348 w 677"/>
                <a:gd name="T9" fmla="*/ 158 h 781"/>
                <a:gd name="T10" fmla="*/ 348 w 677"/>
                <a:gd name="T11" fmla="*/ 0 h 781"/>
                <a:gd name="T12" fmla="*/ 331 w 677"/>
                <a:gd name="T13" fmla="*/ 0 h 781"/>
                <a:gd name="T14" fmla="*/ 0 w 677"/>
                <a:gd name="T15" fmla="*/ 54 h 781"/>
                <a:gd name="T16" fmla="*/ 0 w 677"/>
                <a:gd name="T17" fmla="*/ 112 h 781"/>
                <a:gd name="T18" fmla="*/ 12 w 677"/>
                <a:gd name="T19" fmla="*/ 112 h 781"/>
                <a:gd name="T20" fmla="*/ 141 w 677"/>
                <a:gd name="T21" fmla="*/ 236 h 781"/>
                <a:gd name="T22" fmla="*/ 141 w 677"/>
                <a:gd name="T23" fmla="*/ 780 h 781"/>
                <a:gd name="T24" fmla="*/ 348 w 677"/>
                <a:gd name="T25" fmla="*/ 780 h 781"/>
                <a:gd name="T26" fmla="*/ 348 w 677"/>
                <a:gd name="T27" fmla="*/ 390 h 781"/>
                <a:gd name="T28" fmla="*/ 568 w 677"/>
                <a:gd name="T29" fmla="*/ 170 h 781"/>
                <a:gd name="T30" fmla="*/ 643 w 677"/>
                <a:gd name="T31" fmla="*/ 183 h 781"/>
                <a:gd name="T32" fmla="*/ 676 w 677"/>
                <a:gd name="T33" fmla="*/ 191 h 781"/>
                <a:gd name="T34" fmla="*/ 676 w 677"/>
                <a:gd name="T35" fmla="*/ 17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7" h="781">
                  <a:moveTo>
                    <a:pt x="676" y="174"/>
                  </a:moveTo>
                  <a:lnTo>
                    <a:pt x="676" y="12"/>
                  </a:lnTo>
                  <a:lnTo>
                    <a:pt x="663" y="12"/>
                  </a:lnTo>
                  <a:cubicBezTo>
                    <a:pt x="630" y="8"/>
                    <a:pt x="593" y="4"/>
                    <a:pt x="564" y="4"/>
                  </a:cubicBezTo>
                  <a:cubicBezTo>
                    <a:pt x="443" y="4"/>
                    <a:pt x="381" y="91"/>
                    <a:pt x="348" y="158"/>
                  </a:cubicBezTo>
                  <a:cubicBezTo>
                    <a:pt x="348" y="95"/>
                    <a:pt x="348" y="0"/>
                    <a:pt x="348" y="0"/>
                  </a:cubicBezTo>
                  <a:lnTo>
                    <a:pt x="331" y="0"/>
                  </a:lnTo>
                  <a:lnTo>
                    <a:pt x="0" y="54"/>
                  </a:lnTo>
                  <a:lnTo>
                    <a:pt x="0" y="112"/>
                  </a:lnTo>
                  <a:lnTo>
                    <a:pt x="12" y="112"/>
                  </a:lnTo>
                  <a:cubicBezTo>
                    <a:pt x="116" y="116"/>
                    <a:pt x="141" y="137"/>
                    <a:pt x="141" y="236"/>
                  </a:cubicBezTo>
                  <a:lnTo>
                    <a:pt x="141" y="780"/>
                  </a:lnTo>
                  <a:lnTo>
                    <a:pt x="348" y="780"/>
                  </a:lnTo>
                  <a:lnTo>
                    <a:pt x="348" y="390"/>
                  </a:lnTo>
                  <a:cubicBezTo>
                    <a:pt x="348" y="324"/>
                    <a:pt x="369" y="170"/>
                    <a:pt x="568" y="170"/>
                  </a:cubicBezTo>
                  <a:cubicBezTo>
                    <a:pt x="593" y="170"/>
                    <a:pt x="618" y="178"/>
                    <a:pt x="643" y="183"/>
                  </a:cubicBezTo>
                  <a:lnTo>
                    <a:pt x="676" y="191"/>
                  </a:lnTo>
                  <a:lnTo>
                    <a:pt x="676"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3" name="Freeform 15"/>
            <p:cNvSpPr>
              <a:spLocks noChangeArrowheads="1"/>
            </p:cNvSpPr>
            <p:nvPr/>
          </p:nvSpPr>
          <p:spPr bwMode="auto">
            <a:xfrm>
              <a:off x="4486275" y="4200525"/>
              <a:ext cx="266700" cy="287338"/>
            </a:xfrm>
            <a:custGeom>
              <a:avLst/>
              <a:gdLst>
                <a:gd name="T0" fmla="*/ 738 w 743"/>
                <a:gd name="T1" fmla="*/ 315 h 797"/>
                <a:gd name="T2" fmla="*/ 390 w 743"/>
                <a:gd name="T3" fmla="*/ 0 h 797"/>
                <a:gd name="T4" fmla="*/ 0 w 743"/>
                <a:gd name="T5" fmla="*/ 373 h 797"/>
                <a:gd name="T6" fmla="*/ 456 w 743"/>
                <a:gd name="T7" fmla="*/ 796 h 797"/>
                <a:gd name="T8" fmla="*/ 713 w 743"/>
                <a:gd name="T9" fmla="*/ 755 h 797"/>
                <a:gd name="T10" fmla="*/ 726 w 743"/>
                <a:gd name="T11" fmla="*/ 751 h 797"/>
                <a:gd name="T12" fmla="*/ 726 w 743"/>
                <a:gd name="T13" fmla="*/ 651 h 797"/>
                <a:gd name="T14" fmla="*/ 705 w 743"/>
                <a:gd name="T15" fmla="*/ 660 h 797"/>
                <a:gd name="T16" fmla="*/ 543 w 743"/>
                <a:gd name="T17" fmla="*/ 684 h 797"/>
                <a:gd name="T18" fmla="*/ 232 w 743"/>
                <a:gd name="T19" fmla="*/ 332 h 797"/>
                <a:gd name="T20" fmla="*/ 742 w 743"/>
                <a:gd name="T21" fmla="*/ 332 h 797"/>
                <a:gd name="T22" fmla="*/ 742 w 743"/>
                <a:gd name="T23" fmla="*/ 315 h 797"/>
                <a:gd name="T24" fmla="*/ 738 w 743"/>
                <a:gd name="T25" fmla="*/ 315 h 797"/>
                <a:gd name="T26" fmla="*/ 386 w 743"/>
                <a:gd name="T27" fmla="*/ 83 h 797"/>
                <a:gd name="T28" fmla="*/ 531 w 743"/>
                <a:gd name="T29" fmla="*/ 236 h 797"/>
                <a:gd name="T30" fmla="*/ 228 w 743"/>
                <a:gd name="T31" fmla="*/ 236 h 797"/>
                <a:gd name="T32" fmla="*/ 386 w 743"/>
                <a:gd name="T33" fmla="*/ 8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3" h="797">
                  <a:moveTo>
                    <a:pt x="738" y="315"/>
                  </a:moveTo>
                  <a:cubicBezTo>
                    <a:pt x="738" y="104"/>
                    <a:pt x="622" y="0"/>
                    <a:pt x="390" y="0"/>
                  </a:cubicBezTo>
                  <a:cubicBezTo>
                    <a:pt x="128" y="0"/>
                    <a:pt x="0" y="124"/>
                    <a:pt x="0" y="373"/>
                  </a:cubicBezTo>
                  <a:cubicBezTo>
                    <a:pt x="0" y="639"/>
                    <a:pt x="170" y="796"/>
                    <a:pt x="456" y="796"/>
                  </a:cubicBezTo>
                  <a:cubicBezTo>
                    <a:pt x="581" y="796"/>
                    <a:pt x="676" y="763"/>
                    <a:pt x="713" y="755"/>
                  </a:cubicBezTo>
                  <a:lnTo>
                    <a:pt x="726" y="751"/>
                  </a:lnTo>
                  <a:lnTo>
                    <a:pt x="726" y="651"/>
                  </a:lnTo>
                  <a:lnTo>
                    <a:pt x="705" y="660"/>
                  </a:lnTo>
                  <a:cubicBezTo>
                    <a:pt x="672" y="672"/>
                    <a:pt x="610" y="684"/>
                    <a:pt x="543" y="684"/>
                  </a:cubicBezTo>
                  <a:cubicBezTo>
                    <a:pt x="319" y="684"/>
                    <a:pt x="236" y="498"/>
                    <a:pt x="232" y="332"/>
                  </a:cubicBezTo>
                  <a:cubicBezTo>
                    <a:pt x="261" y="332"/>
                    <a:pt x="742" y="332"/>
                    <a:pt x="742" y="332"/>
                  </a:cubicBezTo>
                  <a:lnTo>
                    <a:pt x="742" y="315"/>
                  </a:lnTo>
                  <a:lnTo>
                    <a:pt x="738" y="315"/>
                  </a:lnTo>
                  <a:close/>
                  <a:moveTo>
                    <a:pt x="386" y="83"/>
                  </a:moveTo>
                  <a:cubicBezTo>
                    <a:pt x="498" y="83"/>
                    <a:pt x="527" y="166"/>
                    <a:pt x="531" y="236"/>
                  </a:cubicBezTo>
                  <a:cubicBezTo>
                    <a:pt x="506" y="236"/>
                    <a:pt x="257" y="236"/>
                    <a:pt x="228" y="236"/>
                  </a:cubicBezTo>
                  <a:cubicBezTo>
                    <a:pt x="232" y="183"/>
                    <a:pt x="269" y="83"/>
                    <a:pt x="386" y="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4" name="Freeform 16"/>
            <p:cNvSpPr>
              <a:spLocks noChangeArrowheads="1"/>
            </p:cNvSpPr>
            <p:nvPr/>
          </p:nvSpPr>
          <p:spPr bwMode="auto">
            <a:xfrm>
              <a:off x="5210175" y="4071938"/>
              <a:ext cx="314325" cy="409575"/>
            </a:xfrm>
            <a:custGeom>
              <a:avLst/>
              <a:gdLst>
                <a:gd name="T0" fmla="*/ 634 w 872"/>
                <a:gd name="T1" fmla="*/ 357 h 1138"/>
                <a:gd name="T2" fmla="*/ 348 w 872"/>
                <a:gd name="T3" fmla="*/ 523 h 1138"/>
                <a:gd name="T4" fmla="*/ 348 w 872"/>
                <a:gd name="T5" fmla="*/ 0 h 1138"/>
                <a:gd name="T6" fmla="*/ 332 w 872"/>
                <a:gd name="T7" fmla="*/ 4 h 1138"/>
                <a:gd name="T8" fmla="*/ 0 w 872"/>
                <a:gd name="T9" fmla="*/ 46 h 1138"/>
                <a:gd name="T10" fmla="*/ 0 w 872"/>
                <a:gd name="T11" fmla="*/ 104 h 1138"/>
                <a:gd name="T12" fmla="*/ 16 w 872"/>
                <a:gd name="T13" fmla="*/ 104 h 1138"/>
                <a:gd name="T14" fmla="*/ 141 w 872"/>
                <a:gd name="T15" fmla="*/ 233 h 1138"/>
                <a:gd name="T16" fmla="*/ 141 w 872"/>
                <a:gd name="T17" fmla="*/ 1137 h 1138"/>
                <a:gd name="T18" fmla="*/ 348 w 872"/>
                <a:gd name="T19" fmla="*/ 1137 h 1138"/>
                <a:gd name="T20" fmla="*/ 348 w 872"/>
                <a:gd name="T21" fmla="*/ 747 h 1138"/>
                <a:gd name="T22" fmla="*/ 547 w 872"/>
                <a:gd name="T23" fmla="*/ 494 h 1138"/>
                <a:gd name="T24" fmla="*/ 663 w 872"/>
                <a:gd name="T25" fmla="*/ 660 h 1138"/>
                <a:gd name="T26" fmla="*/ 663 w 872"/>
                <a:gd name="T27" fmla="*/ 1137 h 1138"/>
                <a:gd name="T28" fmla="*/ 871 w 872"/>
                <a:gd name="T29" fmla="*/ 1137 h 1138"/>
                <a:gd name="T30" fmla="*/ 871 w 872"/>
                <a:gd name="T31" fmla="*/ 635 h 1138"/>
                <a:gd name="T32" fmla="*/ 634 w 872"/>
                <a:gd name="T33" fmla="*/ 357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2" h="1138">
                  <a:moveTo>
                    <a:pt x="634" y="357"/>
                  </a:moveTo>
                  <a:cubicBezTo>
                    <a:pt x="481" y="357"/>
                    <a:pt x="394" y="452"/>
                    <a:pt x="348" y="523"/>
                  </a:cubicBezTo>
                  <a:cubicBezTo>
                    <a:pt x="348" y="440"/>
                    <a:pt x="348" y="0"/>
                    <a:pt x="348" y="0"/>
                  </a:cubicBezTo>
                  <a:lnTo>
                    <a:pt x="332" y="4"/>
                  </a:lnTo>
                  <a:lnTo>
                    <a:pt x="0" y="46"/>
                  </a:lnTo>
                  <a:lnTo>
                    <a:pt x="0" y="104"/>
                  </a:lnTo>
                  <a:lnTo>
                    <a:pt x="16" y="104"/>
                  </a:lnTo>
                  <a:cubicBezTo>
                    <a:pt x="120" y="108"/>
                    <a:pt x="141" y="133"/>
                    <a:pt x="141" y="233"/>
                  </a:cubicBezTo>
                  <a:lnTo>
                    <a:pt x="141" y="1137"/>
                  </a:lnTo>
                  <a:lnTo>
                    <a:pt x="348" y="1137"/>
                  </a:lnTo>
                  <a:lnTo>
                    <a:pt x="348" y="747"/>
                  </a:lnTo>
                  <a:cubicBezTo>
                    <a:pt x="348" y="606"/>
                    <a:pt x="456" y="494"/>
                    <a:pt x="547" y="494"/>
                  </a:cubicBezTo>
                  <a:cubicBezTo>
                    <a:pt x="663" y="494"/>
                    <a:pt x="663" y="581"/>
                    <a:pt x="663" y="660"/>
                  </a:cubicBezTo>
                  <a:lnTo>
                    <a:pt x="663" y="1137"/>
                  </a:lnTo>
                  <a:lnTo>
                    <a:pt x="871" y="1137"/>
                  </a:lnTo>
                  <a:lnTo>
                    <a:pt x="871" y="635"/>
                  </a:lnTo>
                  <a:cubicBezTo>
                    <a:pt x="871" y="552"/>
                    <a:pt x="871" y="357"/>
                    <a:pt x="634" y="3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5" name="Freeform 17"/>
            <p:cNvSpPr>
              <a:spLocks noChangeArrowheads="1"/>
            </p:cNvSpPr>
            <p:nvPr/>
          </p:nvSpPr>
          <p:spPr bwMode="auto">
            <a:xfrm>
              <a:off x="5594350" y="4200525"/>
              <a:ext cx="266700" cy="287338"/>
            </a:xfrm>
            <a:custGeom>
              <a:avLst/>
              <a:gdLst>
                <a:gd name="T0" fmla="*/ 742 w 743"/>
                <a:gd name="T1" fmla="*/ 315 h 797"/>
                <a:gd name="T2" fmla="*/ 394 w 743"/>
                <a:gd name="T3" fmla="*/ 0 h 797"/>
                <a:gd name="T4" fmla="*/ 0 w 743"/>
                <a:gd name="T5" fmla="*/ 373 h 797"/>
                <a:gd name="T6" fmla="*/ 456 w 743"/>
                <a:gd name="T7" fmla="*/ 796 h 797"/>
                <a:gd name="T8" fmla="*/ 713 w 743"/>
                <a:gd name="T9" fmla="*/ 755 h 797"/>
                <a:gd name="T10" fmla="*/ 726 w 743"/>
                <a:gd name="T11" fmla="*/ 751 h 797"/>
                <a:gd name="T12" fmla="*/ 726 w 743"/>
                <a:gd name="T13" fmla="*/ 651 h 797"/>
                <a:gd name="T14" fmla="*/ 705 w 743"/>
                <a:gd name="T15" fmla="*/ 660 h 797"/>
                <a:gd name="T16" fmla="*/ 543 w 743"/>
                <a:gd name="T17" fmla="*/ 684 h 797"/>
                <a:gd name="T18" fmla="*/ 232 w 743"/>
                <a:gd name="T19" fmla="*/ 332 h 797"/>
                <a:gd name="T20" fmla="*/ 742 w 743"/>
                <a:gd name="T21" fmla="*/ 332 h 797"/>
                <a:gd name="T22" fmla="*/ 742 w 743"/>
                <a:gd name="T23" fmla="*/ 315 h 797"/>
                <a:gd name="T24" fmla="*/ 386 w 743"/>
                <a:gd name="T25" fmla="*/ 83 h 797"/>
                <a:gd name="T26" fmla="*/ 531 w 743"/>
                <a:gd name="T27" fmla="*/ 236 h 797"/>
                <a:gd name="T28" fmla="*/ 228 w 743"/>
                <a:gd name="T29" fmla="*/ 236 h 797"/>
                <a:gd name="T30" fmla="*/ 386 w 743"/>
                <a:gd name="T31" fmla="*/ 8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3" h="797">
                  <a:moveTo>
                    <a:pt x="742" y="315"/>
                  </a:moveTo>
                  <a:cubicBezTo>
                    <a:pt x="742" y="104"/>
                    <a:pt x="626" y="0"/>
                    <a:pt x="394" y="0"/>
                  </a:cubicBezTo>
                  <a:cubicBezTo>
                    <a:pt x="133" y="0"/>
                    <a:pt x="0" y="124"/>
                    <a:pt x="0" y="373"/>
                  </a:cubicBezTo>
                  <a:cubicBezTo>
                    <a:pt x="0" y="639"/>
                    <a:pt x="170" y="796"/>
                    <a:pt x="456" y="796"/>
                  </a:cubicBezTo>
                  <a:cubicBezTo>
                    <a:pt x="581" y="796"/>
                    <a:pt x="676" y="763"/>
                    <a:pt x="713" y="755"/>
                  </a:cubicBezTo>
                  <a:lnTo>
                    <a:pt x="726" y="751"/>
                  </a:lnTo>
                  <a:lnTo>
                    <a:pt x="726" y="651"/>
                  </a:lnTo>
                  <a:lnTo>
                    <a:pt x="705" y="660"/>
                  </a:lnTo>
                  <a:cubicBezTo>
                    <a:pt x="672" y="672"/>
                    <a:pt x="610" y="684"/>
                    <a:pt x="543" y="684"/>
                  </a:cubicBezTo>
                  <a:cubicBezTo>
                    <a:pt x="319" y="684"/>
                    <a:pt x="236" y="498"/>
                    <a:pt x="232" y="332"/>
                  </a:cubicBezTo>
                  <a:cubicBezTo>
                    <a:pt x="261" y="332"/>
                    <a:pt x="742" y="332"/>
                    <a:pt x="742" y="332"/>
                  </a:cubicBezTo>
                  <a:lnTo>
                    <a:pt x="742" y="315"/>
                  </a:lnTo>
                  <a:close/>
                  <a:moveTo>
                    <a:pt x="386" y="83"/>
                  </a:moveTo>
                  <a:cubicBezTo>
                    <a:pt x="498" y="83"/>
                    <a:pt x="527" y="166"/>
                    <a:pt x="531" y="236"/>
                  </a:cubicBezTo>
                  <a:cubicBezTo>
                    <a:pt x="506" y="236"/>
                    <a:pt x="257" y="236"/>
                    <a:pt x="228" y="236"/>
                  </a:cubicBezTo>
                  <a:cubicBezTo>
                    <a:pt x="236" y="183"/>
                    <a:pt x="270" y="83"/>
                    <a:pt x="386" y="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6" name="Freeform 18"/>
            <p:cNvSpPr>
              <a:spLocks noChangeArrowheads="1"/>
            </p:cNvSpPr>
            <p:nvPr/>
          </p:nvSpPr>
          <p:spPr bwMode="auto">
            <a:xfrm>
              <a:off x="4964113" y="4121150"/>
              <a:ext cx="212725" cy="366713"/>
            </a:xfrm>
            <a:custGeom>
              <a:avLst/>
              <a:gdLst>
                <a:gd name="T0" fmla="*/ 141 w 589"/>
                <a:gd name="T1" fmla="*/ 237 h 1017"/>
                <a:gd name="T2" fmla="*/ 0 w 589"/>
                <a:gd name="T3" fmla="*/ 237 h 1017"/>
                <a:gd name="T4" fmla="*/ 0 w 589"/>
                <a:gd name="T5" fmla="*/ 328 h 1017"/>
                <a:gd name="T6" fmla="*/ 141 w 589"/>
                <a:gd name="T7" fmla="*/ 328 h 1017"/>
                <a:gd name="T8" fmla="*/ 141 w 589"/>
                <a:gd name="T9" fmla="*/ 797 h 1017"/>
                <a:gd name="T10" fmla="*/ 427 w 589"/>
                <a:gd name="T11" fmla="*/ 1016 h 1017"/>
                <a:gd name="T12" fmla="*/ 551 w 589"/>
                <a:gd name="T13" fmla="*/ 1004 h 1017"/>
                <a:gd name="T14" fmla="*/ 564 w 589"/>
                <a:gd name="T15" fmla="*/ 1004 h 1017"/>
                <a:gd name="T16" fmla="*/ 564 w 589"/>
                <a:gd name="T17" fmla="*/ 909 h 1017"/>
                <a:gd name="T18" fmla="*/ 547 w 589"/>
                <a:gd name="T19" fmla="*/ 913 h 1017"/>
                <a:gd name="T20" fmla="*/ 485 w 589"/>
                <a:gd name="T21" fmla="*/ 917 h 1017"/>
                <a:gd name="T22" fmla="*/ 352 w 589"/>
                <a:gd name="T23" fmla="*/ 772 h 1017"/>
                <a:gd name="T24" fmla="*/ 352 w 589"/>
                <a:gd name="T25" fmla="*/ 328 h 1017"/>
                <a:gd name="T26" fmla="*/ 588 w 589"/>
                <a:gd name="T27" fmla="*/ 328 h 1017"/>
                <a:gd name="T28" fmla="*/ 588 w 589"/>
                <a:gd name="T29" fmla="*/ 237 h 1017"/>
                <a:gd name="T30" fmla="*/ 352 w 589"/>
                <a:gd name="T31" fmla="*/ 237 h 1017"/>
                <a:gd name="T32" fmla="*/ 352 w 589"/>
                <a:gd name="T33" fmla="*/ 0 h 1017"/>
                <a:gd name="T34" fmla="*/ 141 w 589"/>
                <a:gd name="T35" fmla="*/ 0 h 1017"/>
                <a:gd name="T36" fmla="*/ 141 w 589"/>
                <a:gd name="T37" fmla="*/ 23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9" h="1017">
                  <a:moveTo>
                    <a:pt x="141" y="237"/>
                  </a:moveTo>
                  <a:lnTo>
                    <a:pt x="0" y="237"/>
                  </a:lnTo>
                  <a:lnTo>
                    <a:pt x="0" y="328"/>
                  </a:lnTo>
                  <a:lnTo>
                    <a:pt x="141" y="328"/>
                  </a:lnTo>
                  <a:lnTo>
                    <a:pt x="141" y="797"/>
                  </a:lnTo>
                  <a:cubicBezTo>
                    <a:pt x="141" y="1000"/>
                    <a:pt x="270" y="1016"/>
                    <a:pt x="427" y="1016"/>
                  </a:cubicBezTo>
                  <a:cubicBezTo>
                    <a:pt x="464" y="1016"/>
                    <a:pt x="505" y="1012"/>
                    <a:pt x="551" y="1004"/>
                  </a:cubicBezTo>
                  <a:lnTo>
                    <a:pt x="564" y="1004"/>
                  </a:lnTo>
                  <a:lnTo>
                    <a:pt x="564" y="909"/>
                  </a:lnTo>
                  <a:lnTo>
                    <a:pt x="547" y="913"/>
                  </a:lnTo>
                  <a:cubicBezTo>
                    <a:pt x="530" y="917"/>
                    <a:pt x="510" y="917"/>
                    <a:pt x="485" y="917"/>
                  </a:cubicBezTo>
                  <a:cubicBezTo>
                    <a:pt x="360" y="917"/>
                    <a:pt x="352" y="880"/>
                    <a:pt x="352" y="772"/>
                  </a:cubicBezTo>
                  <a:lnTo>
                    <a:pt x="352" y="328"/>
                  </a:lnTo>
                  <a:lnTo>
                    <a:pt x="588" y="328"/>
                  </a:lnTo>
                  <a:lnTo>
                    <a:pt x="588" y="237"/>
                  </a:lnTo>
                  <a:lnTo>
                    <a:pt x="352" y="237"/>
                  </a:lnTo>
                  <a:lnTo>
                    <a:pt x="352" y="0"/>
                  </a:lnTo>
                  <a:lnTo>
                    <a:pt x="141" y="0"/>
                  </a:lnTo>
                  <a:lnTo>
                    <a:pt x="141" y="23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7" name="Freeform 19"/>
            <p:cNvSpPr>
              <a:spLocks noChangeArrowheads="1"/>
            </p:cNvSpPr>
            <p:nvPr/>
          </p:nvSpPr>
          <p:spPr bwMode="auto">
            <a:xfrm>
              <a:off x="6049963" y="4087813"/>
              <a:ext cx="450850" cy="395287"/>
            </a:xfrm>
            <a:custGeom>
              <a:avLst/>
              <a:gdLst>
                <a:gd name="T0" fmla="*/ 1245 w 1254"/>
                <a:gd name="T1" fmla="*/ 0 h 1096"/>
                <a:gd name="T2" fmla="*/ 1033 w 1254"/>
                <a:gd name="T3" fmla="*/ 0 h 1096"/>
                <a:gd name="T4" fmla="*/ 1033 w 1254"/>
                <a:gd name="T5" fmla="*/ 829 h 1096"/>
                <a:gd name="T6" fmla="*/ 485 w 1254"/>
                <a:gd name="T7" fmla="*/ 0 h 1096"/>
                <a:gd name="T8" fmla="*/ 0 w 1254"/>
                <a:gd name="T9" fmla="*/ 0 h 1096"/>
                <a:gd name="T10" fmla="*/ 0 w 1254"/>
                <a:gd name="T11" fmla="*/ 62 h 1096"/>
                <a:gd name="T12" fmla="*/ 42 w 1254"/>
                <a:gd name="T13" fmla="*/ 70 h 1096"/>
                <a:gd name="T14" fmla="*/ 178 w 1254"/>
                <a:gd name="T15" fmla="*/ 220 h 1096"/>
                <a:gd name="T16" fmla="*/ 178 w 1254"/>
                <a:gd name="T17" fmla="*/ 1095 h 1096"/>
                <a:gd name="T18" fmla="*/ 403 w 1254"/>
                <a:gd name="T19" fmla="*/ 1095 h 1096"/>
                <a:gd name="T20" fmla="*/ 403 w 1254"/>
                <a:gd name="T21" fmla="*/ 228 h 1096"/>
                <a:gd name="T22" fmla="*/ 975 w 1254"/>
                <a:gd name="T23" fmla="*/ 1095 h 1096"/>
                <a:gd name="T24" fmla="*/ 1253 w 1254"/>
                <a:gd name="T25" fmla="*/ 1095 h 1096"/>
                <a:gd name="T26" fmla="*/ 1253 w 1254"/>
                <a:gd name="T27" fmla="*/ 0 h 1096"/>
                <a:gd name="T28" fmla="*/ 1245 w 1254"/>
                <a:gd name="T2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4" h="1096">
                  <a:moveTo>
                    <a:pt x="1245" y="0"/>
                  </a:moveTo>
                  <a:lnTo>
                    <a:pt x="1033" y="0"/>
                  </a:lnTo>
                  <a:cubicBezTo>
                    <a:pt x="1033" y="0"/>
                    <a:pt x="1033" y="751"/>
                    <a:pt x="1033" y="829"/>
                  </a:cubicBezTo>
                  <a:cubicBezTo>
                    <a:pt x="992" y="763"/>
                    <a:pt x="485" y="0"/>
                    <a:pt x="485" y="0"/>
                  </a:cubicBezTo>
                  <a:lnTo>
                    <a:pt x="0" y="0"/>
                  </a:lnTo>
                  <a:lnTo>
                    <a:pt x="0" y="62"/>
                  </a:lnTo>
                  <a:lnTo>
                    <a:pt x="42" y="70"/>
                  </a:lnTo>
                  <a:cubicBezTo>
                    <a:pt x="170" y="91"/>
                    <a:pt x="178" y="95"/>
                    <a:pt x="178" y="220"/>
                  </a:cubicBezTo>
                  <a:lnTo>
                    <a:pt x="178" y="1095"/>
                  </a:lnTo>
                  <a:lnTo>
                    <a:pt x="403" y="1095"/>
                  </a:lnTo>
                  <a:cubicBezTo>
                    <a:pt x="403" y="1095"/>
                    <a:pt x="403" y="307"/>
                    <a:pt x="403" y="228"/>
                  </a:cubicBezTo>
                  <a:cubicBezTo>
                    <a:pt x="448" y="294"/>
                    <a:pt x="975" y="1095"/>
                    <a:pt x="975" y="1095"/>
                  </a:cubicBezTo>
                  <a:lnTo>
                    <a:pt x="1253" y="1095"/>
                  </a:lnTo>
                  <a:lnTo>
                    <a:pt x="1253" y="0"/>
                  </a:lnTo>
                  <a:lnTo>
                    <a:pt x="124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8" name="Freeform 20"/>
            <p:cNvSpPr>
              <a:spLocks noChangeArrowheads="1"/>
            </p:cNvSpPr>
            <p:nvPr/>
          </p:nvSpPr>
          <p:spPr bwMode="auto">
            <a:xfrm>
              <a:off x="6573838" y="4200525"/>
              <a:ext cx="266700" cy="287338"/>
            </a:xfrm>
            <a:custGeom>
              <a:avLst/>
              <a:gdLst>
                <a:gd name="T0" fmla="*/ 390 w 740"/>
                <a:gd name="T1" fmla="*/ 0 h 797"/>
                <a:gd name="T2" fmla="*/ 0 w 740"/>
                <a:gd name="T3" fmla="*/ 373 h 797"/>
                <a:gd name="T4" fmla="*/ 456 w 740"/>
                <a:gd name="T5" fmla="*/ 796 h 797"/>
                <a:gd name="T6" fmla="*/ 714 w 740"/>
                <a:gd name="T7" fmla="*/ 755 h 797"/>
                <a:gd name="T8" fmla="*/ 726 w 740"/>
                <a:gd name="T9" fmla="*/ 751 h 797"/>
                <a:gd name="T10" fmla="*/ 726 w 740"/>
                <a:gd name="T11" fmla="*/ 651 h 797"/>
                <a:gd name="T12" fmla="*/ 705 w 740"/>
                <a:gd name="T13" fmla="*/ 660 h 797"/>
                <a:gd name="T14" fmla="*/ 539 w 740"/>
                <a:gd name="T15" fmla="*/ 684 h 797"/>
                <a:gd name="T16" fmla="*/ 228 w 740"/>
                <a:gd name="T17" fmla="*/ 332 h 797"/>
                <a:gd name="T18" fmla="*/ 739 w 740"/>
                <a:gd name="T19" fmla="*/ 332 h 797"/>
                <a:gd name="T20" fmla="*/ 739 w 740"/>
                <a:gd name="T21" fmla="*/ 315 h 797"/>
                <a:gd name="T22" fmla="*/ 390 w 740"/>
                <a:gd name="T23" fmla="*/ 0 h 797"/>
                <a:gd name="T24" fmla="*/ 386 w 740"/>
                <a:gd name="T25" fmla="*/ 83 h 797"/>
                <a:gd name="T26" fmla="*/ 531 w 740"/>
                <a:gd name="T27" fmla="*/ 236 h 797"/>
                <a:gd name="T28" fmla="*/ 228 w 740"/>
                <a:gd name="T29" fmla="*/ 236 h 797"/>
                <a:gd name="T30" fmla="*/ 386 w 740"/>
                <a:gd name="T31" fmla="*/ 8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797">
                  <a:moveTo>
                    <a:pt x="390" y="0"/>
                  </a:moveTo>
                  <a:cubicBezTo>
                    <a:pt x="129" y="0"/>
                    <a:pt x="0" y="124"/>
                    <a:pt x="0" y="373"/>
                  </a:cubicBezTo>
                  <a:cubicBezTo>
                    <a:pt x="0" y="639"/>
                    <a:pt x="170" y="796"/>
                    <a:pt x="456" y="796"/>
                  </a:cubicBezTo>
                  <a:cubicBezTo>
                    <a:pt x="581" y="796"/>
                    <a:pt x="676" y="767"/>
                    <a:pt x="714" y="755"/>
                  </a:cubicBezTo>
                  <a:lnTo>
                    <a:pt x="726" y="751"/>
                  </a:lnTo>
                  <a:lnTo>
                    <a:pt x="726" y="651"/>
                  </a:lnTo>
                  <a:lnTo>
                    <a:pt x="705" y="660"/>
                  </a:lnTo>
                  <a:cubicBezTo>
                    <a:pt x="672" y="672"/>
                    <a:pt x="610" y="684"/>
                    <a:pt x="539" y="684"/>
                  </a:cubicBezTo>
                  <a:cubicBezTo>
                    <a:pt x="315" y="684"/>
                    <a:pt x="232" y="498"/>
                    <a:pt x="228" y="332"/>
                  </a:cubicBezTo>
                  <a:lnTo>
                    <a:pt x="739" y="332"/>
                  </a:lnTo>
                  <a:lnTo>
                    <a:pt x="739" y="315"/>
                  </a:lnTo>
                  <a:cubicBezTo>
                    <a:pt x="739" y="104"/>
                    <a:pt x="622" y="0"/>
                    <a:pt x="390" y="0"/>
                  </a:cubicBezTo>
                  <a:close/>
                  <a:moveTo>
                    <a:pt x="386" y="83"/>
                  </a:moveTo>
                  <a:cubicBezTo>
                    <a:pt x="498" y="83"/>
                    <a:pt x="527" y="162"/>
                    <a:pt x="531" y="236"/>
                  </a:cubicBezTo>
                  <a:lnTo>
                    <a:pt x="228" y="236"/>
                  </a:lnTo>
                  <a:cubicBezTo>
                    <a:pt x="232" y="187"/>
                    <a:pt x="270" y="83"/>
                    <a:pt x="386" y="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9" name="Freeform 21"/>
            <p:cNvSpPr>
              <a:spLocks noChangeArrowheads="1"/>
            </p:cNvSpPr>
            <p:nvPr/>
          </p:nvSpPr>
          <p:spPr bwMode="auto">
            <a:xfrm>
              <a:off x="7204075" y="4121150"/>
              <a:ext cx="212725" cy="366713"/>
            </a:xfrm>
            <a:custGeom>
              <a:avLst/>
              <a:gdLst>
                <a:gd name="T0" fmla="*/ 141 w 590"/>
                <a:gd name="T1" fmla="*/ 237 h 1017"/>
                <a:gd name="T2" fmla="*/ 0 w 590"/>
                <a:gd name="T3" fmla="*/ 237 h 1017"/>
                <a:gd name="T4" fmla="*/ 0 w 590"/>
                <a:gd name="T5" fmla="*/ 328 h 1017"/>
                <a:gd name="T6" fmla="*/ 141 w 590"/>
                <a:gd name="T7" fmla="*/ 328 h 1017"/>
                <a:gd name="T8" fmla="*/ 141 w 590"/>
                <a:gd name="T9" fmla="*/ 797 h 1017"/>
                <a:gd name="T10" fmla="*/ 427 w 590"/>
                <a:gd name="T11" fmla="*/ 1016 h 1017"/>
                <a:gd name="T12" fmla="*/ 551 w 590"/>
                <a:gd name="T13" fmla="*/ 1004 h 1017"/>
                <a:gd name="T14" fmla="*/ 564 w 590"/>
                <a:gd name="T15" fmla="*/ 1004 h 1017"/>
                <a:gd name="T16" fmla="*/ 564 w 590"/>
                <a:gd name="T17" fmla="*/ 909 h 1017"/>
                <a:gd name="T18" fmla="*/ 547 w 590"/>
                <a:gd name="T19" fmla="*/ 913 h 1017"/>
                <a:gd name="T20" fmla="*/ 485 w 590"/>
                <a:gd name="T21" fmla="*/ 917 h 1017"/>
                <a:gd name="T22" fmla="*/ 352 w 590"/>
                <a:gd name="T23" fmla="*/ 772 h 1017"/>
                <a:gd name="T24" fmla="*/ 352 w 590"/>
                <a:gd name="T25" fmla="*/ 328 h 1017"/>
                <a:gd name="T26" fmla="*/ 589 w 590"/>
                <a:gd name="T27" fmla="*/ 328 h 1017"/>
                <a:gd name="T28" fmla="*/ 589 w 590"/>
                <a:gd name="T29" fmla="*/ 237 h 1017"/>
                <a:gd name="T30" fmla="*/ 352 w 590"/>
                <a:gd name="T31" fmla="*/ 237 h 1017"/>
                <a:gd name="T32" fmla="*/ 352 w 590"/>
                <a:gd name="T33" fmla="*/ 0 h 1017"/>
                <a:gd name="T34" fmla="*/ 141 w 590"/>
                <a:gd name="T35" fmla="*/ 0 h 1017"/>
                <a:gd name="T36" fmla="*/ 141 w 590"/>
                <a:gd name="T37" fmla="*/ 23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0" h="1017">
                  <a:moveTo>
                    <a:pt x="141" y="237"/>
                  </a:moveTo>
                  <a:lnTo>
                    <a:pt x="0" y="237"/>
                  </a:lnTo>
                  <a:lnTo>
                    <a:pt x="0" y="328"/>
                  </a:lnTo>
                  <a:lnTo>
                    <a:pt x="141" y="328"/>
                  </a:lnTo>
                  <a:lnTo>
                    <a:pt x="141" y="797"/>
                  </a:lnTo>
                  <a:cubicBezTo>
                    <a:pt x="141" y="1000"/>
                    <a:pt x="269" y="1016"/>
                    <a:pt x="427" y="1016"/>
                  </a:cubicBezTo>
                  <a:cubicBezTo>
                    <a:pt x="464" y="1016"/>
                    <a:pt x="506" y="1012"/>
                    <a:pt x="551" y="1004"/>
                  </a:cubicBezTo>
                  <a:lnTo>
                    <a:pt x="564" y="1004"/>
                  </a:lnTo>
                  <a:lnTo>
                    <a:pt x="564" y="909"/>
                  </a:lnTo>
                  <a:lnTo>
                    <a:pt x="547" y="913"/>
                  </a:lnTo>
                  <a:cubicBezTo>
                    <a:pt x="531" y="917"/>
                    <a:pt x="510" y="917"/>
                    <a:pt x="485" y="917"/>
                  </a:cubicBezTo>
                  <a:cubicBezTo>
                    <a:pt x="361" y="917"/>
                    <a:pt x="352" y="880"/>
                    <a:pt x="352" y="772"/>
                  </a:cubicBezTo>
                  <a:lnTo>
                    <a:pt x="352" y="328"/>
                  </a:lnTo>
                  <a:lnTo>
                    <a:pt x="589" y="328"/>
                  </a:lnTo>
                  <a:lnTo>
                    <a:pt x="589" y="237"/>
                  </a:lnTo>
                  <a:lnTo>
                    <a:pt x="352" y="237"/>
                  </a:lnTo>
                  <a:lnTo>
                    <a:pt x="352" y="0"/>
                  </a:lnTo>
                  <a:lnTo>
                    <a:pt x="141" y="0"/>
                  </a:lnTo>
                  <a:lnTo>
                    <a:pt x="141" y="23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90" name="Freeform 22"/>
            <p:cNvSpPr>
              <a:spLocks noChangeArrowheads="1"/>
            </p:cNvSpPr>
            <p:nvPr/>
          </p:nvSpPr>
          <p:spPr bwMode="auto">
            <a:xfrm>
              <a:off x="6850063" y="4206875"/>
              <a:ext cx="331787" cy="274638"/>
            </a:xfrm>
            <a:custGeom>
              <a:avLst/>
              <a:gdLst>
                <a:gd name="T0" fmla="*/ 705 w 921"/>
                <a:gd name="T1" fmla="*/ 248 h 764"/>
                <a:gd name="T2" fmla="*/ 920 w 921"/>
                <a:gd name="T3" fmla="*/ 0 h 764"/>
                <a:gd name="T4" fmla="*/ 701 w 921"/>
                <a:gd name="T5" fmla="*/ 0 h 764"/>
                <a:gd name="T6" fmla="*/ 497 w 921"/>
                <a:gd name="T7" fmla="*/ 236 h 764"/>
                <a:gd name="T8" fmla="*/ 319 w 921"/>
                <a:gd name="T9" fmla="*/ 0 h 764"/>
                <a:gd name="T10" fmla="*/ 0 w 921"/>
                <a:gd name="T11" fmla="*/ 0 h 764"/>
                <a:gd name="T12" fmla="*/ 0 w 921"/>
                <a:gd name="T13" fmla="*/ 62 h 764"/>
                <a:gd name="T14" fmla="*/ 12 w 921"/>
                <a:gd name="T15" fmla="*/ 62 h 764"/>
                <a:gd name="T16" fmla="*/ 211 w 921"/>
                <a:gd name="T17" fmla="*/ 178 h 764"/>
                <a:gd name="T18" fmla="*/ 344 w 921"/>
                <a:gd name="T19" fmla="*/ 352 h 764"/>
                <a:gd name="T20" fmla="*/ 128 w 921"/>
                <a:gd name="T21" fmla="*/ 601 h 764"/>
                <a:gd name="T22" fmla="*/ 348 w 921"/>
                <a:gd name="T23" fmla="*/ 601 h 764"/>
                <a:gd name="T24" fmla="*/ 443 w 921"/>
                <a:gd name="T25" fmla="*/ 489 h 764"/>
                <a:gd name="T26" fmla="*/ 651 w 921"/>
                <a:gd name="T27" fmla="*/ 763 h 764"/>
                <a:gd name="T28" fmla="*/ 900 w 921"/>
                <a:gd name="T29" fmla="*/ 763 h 764"/>
                <a:gd name="T30" fmla="*/ 506 w 921"/>
                <a:gd name="T31" fmla="*/ 248 h 764"/>
                <a:gd name="T32" fmla="*/ 705 w 921"/>
                <a:gd name="T33" fmla="*/ 24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764">
                  <a:moveTo>
                    <a:pt x="705" y="248"/>
                  </a:moveTo>
                  <a:lnTo>
                    <a:pt x="920" y="0"/>
                  </a:lnTo>
                  <a:lnTo>
                    <a:pt x="701" y="0"/>
                  </a:lnTo>
                  <a:lnTo>
                    <a:pt x="497" y="236"/>
                  </a:lnTo>
                  <a:lnTo>
                    <a:pt x="319" y="0"/>
                  </a:lnTo>
                  <a:lnTo>
                    <a:pt x="0" y="0"/>
                  </a:lnTo>
                  <a:lnTo>
                    <a:pt x="0" y="62"/>
                  </a:lnTo>
                  <a:lnTo>
                    <a:pt x="12" y="62"/>
                  </a:lnTo>
                  <a:cubicBezTo>
                    <a:pt x="120" y="70"/>
                    <a:pt x="145" y="87"/>
                    <a:pt x="211" y="178"/>
                  </a:cubicBezTo>
                  <a:lnTo>
                    <a:pt x="344" y="352"/>
                  </a:lnTo>
                  <a:lnTo>
                    <a:pt x="128" y="601"/>
                  </a:lnTo>
                  <a:lnTo>
                    <a:pt x="348" y="601"/>
                  </a:lnTo>
                  <a:lnTo>
                    <a:pt x="443" y="489"/>
                  </a:lnTo>
                  <a:lnTo>
                    <a:pt x="651" y="763"/>
                  </a:lnTo>
                  <a:lnTo>
                    <a:pt x="900" y="763"/>
                  </a:lnTo>
                  <a:lnTo>
                    <a:pt x="506" y="248"/>
                  </a:lnTo>
                  <a:lnTo>
                    <a:pt x="705" y="24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91" name="Freeform 23"/>
            <p:cNvSpPr>
              <a:spLocks noChangeArrowheads="1"/>
            </p:cNvSpPr>
            <p:nvPr/>
          </p:nvSpPr>
          <p:spPr bwMode="auto">
            <a:xfrm>
              <a:off x="7175500" y="4010025"/>
              <a:ext cx="176213" cy="111125"/>
            </a:xfrm>
            <a:custGeom>
              <a:avLst/>
              <a:gdLst>
                <a:gd name="T0" fmla="*/ 224 w 490"/>
                <a:gd name="T1" fmla="*/ 307 h 308"/>
                <a:gd name="T2" fmla="*/ 0 w 490"/>
                <a:gd name="T3" fmla="*/ 307 h 308"/>
                <a:gd name="T4" fmla="*/ 269 w 490"/>
                <a:gd name="T5" fmla="*/ 0 h 308"/>
                <a:gd name="T6" fmla="*/ 489 w 490"/>
                <a:gd name="T7" fmla="*/ 0 h 308"/>
                <a:gd name="T8" fmla="*/ 224 w 490"/>
                <a:gd name="T9" fmla="*/ 307 h 308"/>
              </a:gdLst>
              <a:ahLst/>
              <a:cxnLst>
                <a:cxn ang="0">
                  <a:pos x="T0" y="T1"/>
                </a:cxn>
                <a:cxn ang="0">
                  <a:pos x="T2" y="T3"/>
                </a:cxn>
                <a:cxn ang="0">
                  <a:pos x="T4" y="T5"/>
                </a:cxn>
                <a:cxn ang="0">
                  <a:pos x="T6" y="T7"/>
                </a:cxn>
                <a:cxn ang="0">
                  <a:pos x="T8" y="T9"/>
                </a:cxn>
              </a:cxnLst>
              <a:rect l="0" t="0" r="r" b="b"/>
              <a:pathLst>
                <a:path w="490" h="308">
                  <a:moveTo>
                    <a:pt x="224" y="307"/>
                  </a:moveTo>
                  <a:lnTo>
                    <a:pt x="0" y="307"/>
                  </a:lnTo>
                  <a:lnTo>
                    <a:pt x="269" y="0"/>
                  </a:lnTo>
                  <a:lnTo>
                    <a:pt x="489" y="0"/>
                  </a:lnTo>
                  <a:lnTo>
                    <a:pt x="224" y="30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grpSp>
      <p:sp>
        <p:nvSpPr>
          <p:cNvPr id="32" name="TextBox 31"/>
          <p:cNvSpPr txBox="1"/>
          <p:nvPr userDrawn="1"/>
        </p:nvSpPr>
        <p:spPr>
          <a:xfrm>
            <a:off x="9655778" y="6984849"/>
            <a:ext cx="2179853" cy="229723"/>
          </a:xfrm>
          <a:prstGeom prst="rect">
            <a:avLst/>
          </a:prstGeom>
          <a:noFill/>
        </p:spPr>
        <p:txBody>
          <a:bodyPr wrap="none" lIns="97517" tIns="48758" rIns="97517" bIns="48758" rtlCol="0">
            <a:spAutoFit/>
          </a:bodyPr>
          <a:lstStyle/>
          <a:p>
            <a:pPr algn="r" defTabSz="975205"/>
            <a:r>
              <a:rPr lang="en-US" sz="853" dirty="0">
                <a:solidFill>
                  <a:srgbClr val="414141">
                    <a:lumMod val="20000"/>
                    <a:lumOff val="80000"/>
                    <a:alpha val="50000"/>
                  </a:srgbClr>
                </a:solidFill>
                <a:latin typeface="Arial"/>
              </a:rPr>
              <a:t>© Hitachi, Ltd. 2017. All Rights Reserved</a:t>
            </a:r>
          </a:p>
        </p:txBody>
      </p:sp>
    </p:spTree>
    <p:extLst>
      <p:ext uri="{BB962C8B-B14F-4D97-AF65-F5344CB8AC3E}">
        <p14:creationId xmlns:p14="http://schemas.microsoft.com/office/powerpoint/2010/main" val="2090553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 y="-1"/>
            <a:ext cx="11898682" cy="7315201"/>
          </a:xfrm>
          <a:prstGeom prst="rect">
            <a:avLst/>
          </a:prstGeom>
        </p:spPr>
      </p:pic>
      <p:sp>
        <p:nvSpPr>
          <p:cNvPr id="133" name="Rectangle 132"/>
          <p:cNvSpPr/>
          <p:nvPr userDrawn="1"/>
        </p:nvSpPr>
        <p:spPr>
          <a:xfrm>
            <a:off x="-1" y="2"/>
            <a:ext cx="11898680" cy="1629716"/>
          </a:xfrm>
          <a:prstGeom prst="rect">
            <a:avLst/>
          </a:prstGeom>
          <a:gradFill flip="none" rotWithShape="1">
            <a:gsLst>
              <a:gs pos="0">
                <a:srgbClr val="0E1628">
                  <a:alpha val="40000"/>
                </a:srgbClr>
              </a:gs>
              <a:gs pos="100000">
                <a:srgbClr val="0D143C">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7517" tIns="48758" rIns="97517" bIns="48758" rtlCol="0" anchor="ctr"/>
          <a:lstStyle/>
          <a:p>
            <a:pPr algn="ctr" defTabSz="975205"/>
            <a:endParaRPr lang="en-US" sz="1920" dirty="0">
              <a:solidFill>
                <a:prstClr val="white"/>
              </a:solidFill>
            </a:endParaRPr>
          </a:p>
        </p:txBody>
      </p:sp>
      <p:sp>
        <p:nvSpPr>
          <p:cNvPr id="152" name="Rectangle 151"/>
          <p:cNvSpPr/>
          <p:nvPr userDrawn="1"/>
        </p:nvSpPr>
        <p:spPr>
          <a:xfrm>
            <a:off x="5" y="2943599"/>
            <a:ext cx="11898680" cy="4371601"/>
          </a:xfrm>
          <a:prstGeom prst="rect">
            <a:avLst/>
          </a:prstGeom>
          <a:gradFill flip="none" rotWithShape="1">
            <a:gsLst>
              <a:gs pos="0">
                <a:srgbClr val="000000">
                  <a:alpha val="55000"/>
                </a:srgbClr>
              </a:gs>
              <a:gs pos="100000">
                <a:srgbClr val="000000">
                  <a:alpha val="2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7517" tIns="48758" rIns="97517" bIns="48758" rtlCol="0" anchor="ctr"/>
          <a:lstStyle/>
          <a:p>
            <a:pPr algn="ctr" defTabSz="975205"/>
            <a:endParaRPr lang="en-US" sz="1920" dirty="0">
              <a:solidFill>
                <a:prstClr val="white"/>
              </a:solidFill>
            </a:endParaRPr>
          </a:p>
        </p:txBody>
      </p:sp>
      <p:sp>
        <p:nvSpPr>
          <p:cNvPr id="154" name="Title 1"/>
          <p:cNvSpPr>
            <a:spLocks noGrp="1"/>
          </p:cNvSpPr>
          <p:nvPr>
            <p:ph type="ctrTitle" hasCustomPrompt="1"/>
          </p:nvPr>
        </p:nvSpPr>
        <p:spPr>
          <a:xfrm>
            <a:off x="1050054" y="3265712"/>
            <a:ext cx="9949813" cy="552007"/>
          </a:xfrm>
          <a:prstGeom prst="rect">
            <a:avLst/>
          </a:prstGeom>
          <a:effectLst/>
        </p:spPr>
        <p:txBody>
          <a:bodyPr anchor="t">
            <a:spAutoFit/>
          </a:bodyPr>
          <a:lstStyle>
            <a:lvl1pPr>
              <a:lnSpc>
                <a:spcPct val="100000"/>
              </a:lnSpc>
              <a:defRPr sz="2987" b="1" cap="none" baseline="0">
                <a:solidFill>
                  <a:schemeClr val="bg1"/>
                </a:solidFill>
                <a:latin typeface="+mn-lt"/>
              </a:defRPr>
            </a:lvl1pPr>
          </a:lstStyle>
          <a:p>
            <a:r>
              <a:rPr lang="en-US"/>
              <a:t>Thank You</a:t>
            </a:r>
            <a:endParaRPr lang="en-US" dirty="0"/>
          </a:p>
        </p:txBody>
      </p:sp>
      <p:sp>
        <p:nvSpPr>
          <p:cNvPr id="158" name="TextBox 157"/>
          <p:cNvSpPr txBox="1"/>
          <p:nvPr userDrawn="1"/>
        </p:nvSpPr>
        <p:spPr>
          <a:xfrm>
            <a:off x="2094" y="6990865"/>
            <a:ext cx="331591" cy="229723"/>
          </a:xfrm>
          <a:prstGeom prst="rect">
            <a:avLst/>
          </a:prstGeom>
          <a:noFill/>
        </p:spPr>
        <p:txBody>
          <a:bodyPr wrap="none" lIns="97517" tIns="48758" rIns="97517" bIns="48758" rtlCol="0">
            <a:spAutoFit/>
          </a:bodyPr>
          <a:lstStyle/>
          <a:p>
            <a:pPr defTabSz="975205"/>
            <a:fld id="{111F478C-84AE-4601-9BE4-60468A3A6C06}" type="slidenum">
              <a:rPr lang="en-US" sz="853" smtClean="0">
                <a:solidFill>
                  <a:prstClr val="white">
                    <a:alpha val="50000"/>
                  </a:prstClr>
                </a:solidFill>
                <a:latin typeface="Arial"/>
              </a:rPr>
              <a:pPr defTabSz="975205"/>
              <a:t>‹#›</a:t>
            </a:fld>
            <a:endParaRPr lang="en-US" sz="853" dirty="0">
              <a:solidFill>
                <a:prstClr val="white">
                  <a:alpha val="50000"/>
                </a:prstClr>
              </a:solidFill>
              <a:latin typeface="Arial"/>
            </a:endParaRPr>
          </a:p>
        </p:txBody>
      </p:sp>
      <p:grpSp>
        <p:nvGrpSpPr>
          <p:cNvPr id="61" name="Group 60"/>
          <p:cNvGrpSpPr/>
          <p:nvPr userDrawn="1"/>
        </p:nvGrpSpPr>
        <p:grpSpPr>
          <a:xfrm>
            <a:off x="9990393" y="321174"/>
            <a:ext cx="1622271" cy="507257"/>
            <a:chOff x="2751138" y="3262313"/>
            <a:chExt cx="4665662" cy="1333500"/>
          </a:xfrm>
          <a:solidFill>
            <a:srgbClr val="FFFFFF"/>
          </a:solidFill>
        </p:grpSpPr>
        <p:sp>
          <p:nvSpPr>
            <p:cNvPr id="62" name="Freeform 1"/>
            <p:cNvSpPr>
              <a:spLocks noChangeArrowheads="1"/>
            </p:cNvSpPr>
            <p:nvPr/>
          </p:nvSpPr>
          <p:spPr bwMode="auto">
            <a:xfrm>
              <a:off x="6180138" y="3275013"/>
              <a:ext cx="673100" cy="631825"/>
            </a:xfrm>
            <a:custGeom>
              <a:avLst/>
              <a:gdLst>
                <a:gd name="T0" fmla="*/ 465 w 1868"/>
                <a:gd name="T1" fmla="*/ 0 h 1755"/>
                <a:gd name="T2" fmla="*/ 465 w 1868"/>
                <a:gd name="T3" fmla="*/ 700 h 1755"/>
                <a:gd name="T4" fmla="*/ 1402 w 1868"/>
                <a:gd name="T5" fmla="*/ 700 h 1755"/>
                <a:gd name="T6" fmla="*/ 1402 w 1868"/>
                <a:gd name="T7" fmla="*/ 0 h 1755"/>
                <a:gd name="T8" fmla="*/ 1867 w 1868"/>
                <a:gd name="T9" fmla="*/ 0 h 1755"/>
                <a:gd name="T10" fmla="*/ 1867 w 1868"/>
                <a:gd name="T11" fmla="*/ 1754 h 1755"/>
                <a:gd name="T12" fmla="*/ 1402 w 1868"/>
                <a:gd name="T13" fmla="*/ 1754 h 1755"/>
                <a:gd name="T14" fmla="*/ 1402 w 1868"/>
                <a:gd name="T15" fmla="*/ 983 h 1755"/>
                <a:gd name="T16" fmla="*/ 465 w 1868"/>
                <a:gd name="T17" fmla="*/ 983 h 1755"/>
                <a:gd name="T18" fmla="*/ 465 w 1868"/>
                <a:gd name="T19" fmla="*/ 1754 h 1755"/>
                <a:gd name="T20" fmla="*/ 0 w 1868"/>
                <a:gd name="T21" fmla="*/ 1754 h 1755"/>
                <a:gd name="T22" fmla="*/ 0 w 1868"/>
                <a:gd name="T23" fmla="*/ 0 h 1755"/>
                <a:gd name="T24" fmla="*/ 465 w 1868"/>
                <a:gd name="T25"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8" h="1755">
                  <a:moveTo>
                    <a:pt x="465" y="0"/>
                  </a:moveTo>
                  <a:cubicBezTo>
                    <a:pt x="465" y="0"/>
                    <a:pt x="465" y="705"/>
                    <a:pt x="465" y="700"/>
                  </a:cubicBezTo>
                  <a:lnTo>
                    <a:pt x="1402" y="700"/>
                  </a:lnTo>
                  <a:cubicBezTo>
                    <a:pt x="1402" y="705"/>
                    <a:pt x="1402" y="0"/>
                    <a:pt x="1402" y="0"/>
                  </a:cubicBezTo>
                  <a:cubicBezTo>
                    <a:pt x="1402" y="0"/>
                    <a:pt x="1863" y="0"/>
                    <a:pt x="1867" y="0"/>
                  </a:cubicBezTo>
                  <a:cubicBezTo>
                    <a:pt x="1867" y="0"/>
                    <a:pt x="1867" y="1750"/>
                    <a:pt x="1867" y="1754"/>
                  </a:cubicBezTo>
                  <a:lnTo>
                    <a:pt x="1402" y="1754"/>
                  </a:lnTo>
                  <a:cubicBezTo>
                    <a:pt x="1402" y="1754"/>
                    <a:pt x="1402" y="987"/>
                    <a:pt x="1402" y="983"/>
                  </a:cubicBezTo>
                  <a:cubicBezTo>
                    <a:pt x="1402" y="987"/>
                    <a:pt x="465" y="983"/>
                    <a:pt x="465" y="983"/>
                  </a:cubicBezTo>
                  <a:cubicBezTo>
                    <a:pt x="465" y="987"/>
                    <a:pt x="465" y="1754"/>
                    <a:pt x="465" y="1754"/>
                  </a:cubicBezTo>
                  <a:lnTo>
                    <a:pt x="0" y="1754"/>
                  </a:lnTo>
                  <a:cubicBezTo>
                    <a:pt x="0" y="1754"/>
                    <a:pt x="4" y="0"/>
                    <a:pt x="0" y="0"/>
                  </a:cubicBezTo>
                  <a:lnTo>
                    <a:pt x="46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3" name="Freeform 2"/>
            <p:cNvSpPr>
              <a:spLocks noChangeArrowheads="1"/>
            </p:cNvSpPr>
            <p:nvPr/>
          </p:nvSpPr>
          <p:spPr bwMode="auto">
            <a:xfrm>
              <a:off x="4083050" y="3275013"/>
              <a:ext cx="677863" cy="631825"/>
            </a:xfrm>
            <a:custGeom>
              <a:avLst/>
              <a:gdLst>
                <a:gd name="T0" fmla="*/ 1883 w 1884"/>
                <a:gd name="T1" fmla="*/ 0 h 1755"/>
                <a:gd name="T2" fmla="*/ 1883 w 1884"/>
                <a:gd name="T3" fmla="*/ 298 h 1755"/>
                <a:gd name="T4" fmla="*/ 1174 w 1884"/>
                <a:gd name="T5" fmla="*/ 298 h 1755"/>
                <a:gd name="T6" fmla="*/ 1174 w 1884"/>
                <a:gd name="T7" fmla="*/ 1754 h 1755"/>
                <a:gd name="T8" fmla="*/ 709 w 1884"/>
                <a:gd name="T9" fmla="*/ 1754 h 1755"/>
                <a:gd name="T10" fmla="*/ 709 w 1884"/>
                <a:gd name="T11" fmla="*/ 298 h 1755"/>
                <a:gd name="T12" fmla="*/ 0 w 1884"/>
                <a:gd name="T13" fmla="*/ 298 h 1755"/>
                <a:gd name="T14" fmla="*/ 0 w 1884"/>
                <a:gd name="T15" fmla="*/ 0 h 1755"/>
                <a:gd name="T16" fmla="*/ 1883 w 1884"/>
                <a:gd name="T17"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4" h="1755">
                  <a:moveTo>
                    <a:pt x="1883" y="0"/>
                  </a:moveTo>
                  <a:cubicBezTo>
                    <a:pt x="1883" y="4"/>
                    <a:pt x="1883" y="298"/>
                    <a:pt x="1883" y="298"/>
                  </a:cubicBezTo>
                  <a:lnTo>
                    <a:pt x="1174" y="298"/>
                  </a:lnTo>
                  <a:lnTo>
                    <a:pt x="1174" y="1754"/>
                  </a:lnTo>
                  <a:lnTo>
                    <a:pt x="709" y="1754"/>
                  </a:lnTo>
                  <a:lnTo>
                    <a:pt x="709" y="298"/>
                  </a:lnTo>
                  <a:lnTo>
                    <a:pt x="0" y="298"/>
                  </a:lnTo>
                  <a:lnTo>
                    <a:pt x="0" y="0"/>
                  </a:lnTo>
                  <a:lnTo>
                    <a:pt x="188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4" name="Freeform 3"/>
            <p:cNvSpPr>
              <a:spLocks noChangeArrowheads="1"/>
            </p:cNvSpPr>
            <p:nvPr/>
          </p:nvSpPr>
          <p:spPr bwMode="auto">
            <a:xfrm>
              <a:off x="4614863" y="3275013"/>
              <a:ext cx="796925" cy="631825"/>
            </a:xfrm>
            <a:custGeom>
              <a:avLst/>
              <a:gdLst>
                <a:gd name="T0" fmla="*/ 2214 w 2215"/>
                <a:gd name="T1" fmla="*/ 1754 h 1755"/>
                <a:gd name="T2" fmla="*/ 1695 w 2215"/>
                <a:gd name="T3" fmla="*/ 1754 h 1755"/>
                <a:gd name="T4" fmla="*/ 1542 w 2215"/>
                <a:gd name="T5" fmla="*/ 1377 h 1755"/>
                <a:gd name="T6" fmla="*/ 672 w 2215"/>
                <a:gd name="T7" fmla="*/ 1377 h 1755"/>
                <a:gd name="T8" fmla="*/ 518 w 2215"/>
                <a:gd name="T9" fmla="*/ 1754 h 1755"/>
                <a:gd name="T10" fmla="*/ 0 w 2215"/>
                <a:gd name="T11" fmla="*/ 1754 h 1755"/>
                <a:gd name="T12" fmla="*/ 825 w 2215"/>
                <a:gd name="T13" fmla="*/ 0 h 1755"/>
                <a:gd name="T14" fmla="*/ 1392 w 2215"/>
                <a:gd name="T15" fmla="*/ 0 h 1755"/>
                <a:gd name="T16" fmla="*/ 2214 w 2215"/>
                <a:gd name="T17" fmla="*/ 1754 h 1755"/>
                <a:gd name="T18" fmla="*/ 788 w 2215"/>
                <a:gd name="T19" fmla="*/ 1095 h 1755"/>
                <a:gd name="T20" fmla="*/ 1434 w 2215"/>
                <a:gd name="T21" fmla="*/ 1095 h 1755"/>
                <a:gd name="T22" fmla="*/ 1107 w 2215"/>
                <a:gd name="T23" fmla="*/ 298 h 1755"/>
                <a:gd name="T24" fmla="*/ 788 w 2215"/>
                <a:gd name="T25" fmla="*/ 1095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5" h="1755">
                  <a:moveTo>
                    <a:pt x="2214" y="1754"/>
                  </a:moveTo>
                  <a:cubicBezTo>
                    <a:pt x="2214" y="1754"/>
                    <a:pt x="1691" y="1754"/>
                    <a:pt x="1695" y="1754"/>
                  </a:cubicBezTo>
                  <a:lnTo>
                    <a:pt x="1542" y="1377"/>
                  </a:lnTo>
                  <a:lnTo>
                    <a:pt x="672" y="1377"/>
                  </a:lnTo>
                  <a:cubicBezTo>
                    <a:pt x="672" y="1377"/>
                    <a:pt x="522" y="1754"/>
                    <a:pt x="518" y="1754"/>
                  </a:cubicBezTo>
                  <a:lnTo>
                    <a:pt x="0" y="1754"/>
                  </a:lnTo>
                  <a:lnTo>
                    <a:pt x="825" y="0"/>
                  </a:lnTo>
                  <a:lnTo>
                    <a:pt x="1392" y="0"/>
                  </a:lnTo>
                  <a:lnTo>
                    <a:pt x="2214" y="1754"/>
                  </a:lnTo>
                  <a:close/>
                  <a:moveTo>
                    <a:pt x="788" y="1095"/>
                  </a:moveTo>
                  <a:lnTo>
                    <a:pt x="1434" y="1095"/>
                  </a:lnTo>
                  <a:lnTo>
                    <a:pt x="1107" y="298"/>
                  </a:lnTo>
                  <a:lnTo>
                    <a:pt x="788" y="109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5" name="Freeform 4"/>
            <p:cNvSpPr>
              <a:spLocks noChangeArrowheads="1"/>
            </p:cNvSpPr>
            <p:nvPr/>
          </p:nvSpPr>
          <p:spPr bwMode="auto">
            <a:xfrm>
              <a:off x="6985000" y="3275013"/>
              <a:ext cx="166688" cy="631825"/>
            </a:xfrm>
            <a:custGeom>
              <a:avLst/>
              <a:gdLst>
                <a:gd name="T0" fmla="*/ 232 w 465"/>
                <a:gd name="T1" fmla="*/ 1754 h 1755"/>
                <a:gd name="T2" fmla="*/ 0 w 465"/>
                <a:gd name="T3" fmla="*/ 1754 h 1755"/>
                <a:gd name="T4" fmla="*/ 0 w 465"/>
                <a:gd name="T5" fmla="*/ 0 h 1755"/>
                <a:gd name="T6" fmla="*/ 464 w 465"/>
                <a:gd name="T7" fmla="*/ 0 h 1755"/>
                <a:gd name="T8" fmla="*/ 464 w 465"/>
                <a:gd name="T9" fmla="*/ 1754 h 1755"/>
                <a:gd name="T10" fmla="*/ 232 w 465"/>
                <a:gd name="T11" fmla="*/ 1754 h 1755"/>
              </a:gdLst>
              <a:ahLst/>
              <a:cxnLst>
                <a:cxn ang="0">
                  <a:pos x="T0" y="T1"/>
                </a:cxn>
                <a:cxn ang="0">
                  <a:pos x="T2" y="T3"/>
                </a:cxn>
                <a:cxn ang="0">
                  <a:pos x="T4" y="T5"/>
                </a:cxn>
                <a:cxn ang="0">
                  <a:pos x="T6" y="T7"/>
                </a:cxn>
                <a:cxn ang="0">
                  <a:pos x="T8" y="T9"/>
                </a:cxn>
                <a:cxn ang="0">
                  <a:pos x="T10" y="T11"/>
                </a:cxn>
              </a:cxnLst>
              <a:rect l="0" t="0" r="r" b="b"/>
              <a:pathLst>
                <a:path w="465" h="1755">
                  <a:moveTo>
                    <a:pt x="232" y="1754"/>
                  </a:moveTo>
                  <a:lnTo>
                    <a:pt x="0" y="1754"/>
                  </a:lnTo>
                  <a:lnTo>
                    <a:pt x="0" y="0"/>
                  </a:lnTo>
                  <a:lnTo>
                    <a:pt x="464" y="0"/>
                  </a:lnTo>
                  <a:lnTo>
                    <a:pt x="464" y="1754"/>
                  </a:lnTo>
                  <a:lnTo>
                    <a:pt x="232" y="17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6" name="Freeform 5"/>
            <p:cNvSpPr>
              <a:spLocks noChangeArrowheads="1"/>
            </p:cNvSpPr>
            <p:nvPr/>
          </p:nvSpPr>
          <p:spPr bwMode="auto">
            <a:xfrm>
              <a:off x="3049588" y="3275013"/>
              <a:ext cx="673100" cy="631825"/>
            </a:xfrm>
            <a:custGeom>
              <a:avLst/>
              <a:gdLst>
                <a:gd name="T0" fmla="*/ 465 w 1868"/>
                <a:gd name="T1" fmla="*/ 0 h 1755"/>
                <a:gd name="T2" fmla="*/ 465 w 1868"/>
                <a:gd name="T3" fmla="*/ 700 h 1755"/>
                <a:gd name="T4" fmla="*/ 1402 w 1868"/>
                <a:gd name="T5" fmla="*/ 700 h 1755"/>
                <a:gd name="T6" fmla="*/ 1402 w 1868"/>
                <a:gd name="T7" fmla="*/ 0 h 1755"/>
                <a:gd name="T8" fmla="*/ 1867 w 1868"/>
                <a:gd name="T9" fmla="*/ 0 h 1755"/>
                <a:gd name="T10" fmla="*/ 1867 w 1868"/>
                <a:gd name="T11" fmla="*/ 1754 h 1755"/>
                <a:gd name="T12" fmla="*/ 1402 w 1868"/>
                <a:gd name="T13" fmla="*/ 1754 h 1755"/>
                <a:gd name="T14" fmla="*/ 1402 w 1868"/>
                <a:gd name="T15" fmla="*/ 983 h 1755"/>
                <a:gd name="T16" fmla="*/ 465 w 1868"/>
                <a:gd name="T17" fmla="*/ 983 h 1755"/>
                <a:gd name="T18" fmla="*/ 465 w 1868"/>
                <a:gd name="T19" fmla="*/ 1754 h 1755"/>
                <a:gd name="T20" fmla="*/ 0 w 1868"/>
                <a:gd name="T21" fmla="*/ 1754 h 1755"/>
                <a:gd name="T22" fmla="*/ 0 w 1868"/>
                <a:gd name="T23" fmla="*/ 0 h 1755"/>
                <a:gd name="T24" fmla="*/ 465 w 1868"/>
                <a:gd name="T25"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8" h="1755">
                  <a:moveTo>
                    <a:pt x="465" y="0"/>
                  </a:moveTo>
                  <a:cubicBezTo>
                    <a:pt x="465" y="0"/>
                    <a:pt x="465" y="705"/>
                    <a:pt x="465" y="700"/>
                  </a:cubicBezTo>
                  <a:lnTo>
                    <a:pt x="1402" y="700"/>
                  </a:lnTo>
                  <a:cubicBezTo>
                    <a:pt x="1402" y="705"/>
                    <a:pt x="1402" y="0"/>
                    <a:pt x="1402" y="0"/>
                  </a:cubicBezTo>
                  <a:cubicBezTo>
                    <a:pt x="1402" y="0"/>
                    <a:pt x="1863" y="0"/>
                    <a:pt x="1867" y="0"/>
                  </a:cubicBezTo>
                  <a:cubicBezTo>
                    <a:pt x="1867" y="0"/>
                    <a:pt x="1867" y="1750"/>
                    <a:pt x="1867" y="1754"/>
                  </a:cubicBezTo>
                  <a:lnTo>
                    <a:pt x="1402" y="1754"/>
                  </a:lnTo>
                  <a:cubicBezTo>
                    <a:pt x="1402" y="1754"/>
                    <a:pt x="1402" y="987"/>
                    <a:pt x="1402" y="983"/>
                  </a:cubicBezTo>
                  <a:cubicBezTo>
                    <a:pt x="1402" y="987"/>
                    <a:pt x="465" y="983"/>
                    <a:pt x="465" y="983"/>
                  </a:cubicBezTo>
                  <a:cubicBezTo>
                    <a:pt x="465" y="987"/>
                    <a:pt x="465" y="1754"/>
                    <a:pt x="465" y="1754"/>
                  </a:cubicBezTo>
                  <a:lnTo>
                    <a:pt x="0" y="1754"/>
                  </a:lnTo>
                  <a:cubicBezTo>
                    <a:pt x="0" y="1754"/>
                    <a:pt x="5" y="0"/>
                    <a:pt x="0" y="0"/>
                  </a:cubicBezTo>
                  <a:lnTo>
                    <a:pt x="46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7" name="Freeform 6"/>
            <p:cNvSpPr>
              <a:spLocks noChangeArrowheads="1"/>
            </p:cNvSpPr>
            <p:nvPr/>
          </p:nvSpPr>
          <p:spPr bwMode="auto">
            <a:xfrm>
              <a:off x="3854450" y="3275013"/>
              <a:ext cx="168275" cy="631825"/>
            </a:xfrm>
            <a:custGeom>
              <a:avLst/>
              <a:gdLst>
                <a:gd name="T0" fmla="*/ 233 w 466"/>
                <a:gd name="T1" fmla="*/ 1754 h 1755"/>
                <a:gd name="T2" fmla="*/ 0 w 466"/>
                <a:gd name="T3" fmla="*/ 1754 h 1755"/>
                <a:gd name="T4" fmla="*/ 0 w 466"/>
                <a:gd name="T5" fmla="*/ 0 h 1755"/>
                <a:gd name="T6" fmla="*/ 465 w 466"/>
                <a:gd name="T7" fmla="*/ 0 h 1755"/>
                <a:gd name="T8" fmla="*/ 465 w 466"/>
                <a:gd name="T9" fmla="*/ 1754 h 1755"/>
                <a:gd name="T10" fmla="*/ 233 w 466"/>
                <a:gd name="T11" fmla="*/ 1754 h 1755"/>
              </a:gdLst>
              <a:ahLst/>
              <a:cxnLst>
                <a:cxn ang="0">
                  <a:pos x="T0" y="T1"/>
                </a:cxn>
                <a:cxn ang="0">
                  <a:pos x="T2" y="T3"/>
                </a:cxn>
                <a:cxn ang="0">
                  <a:pos x="T4" y="T5"/>
                </a:cxn>
                <a:cxn ang="0">
                  <a:pos x="T6" y="T7"/>
                </a:cxn>
                <a:cxn ang="0">
                  <a:pos x="T8" y="T9"/>
                </a:cxn>
                <a:cxn ang="0">
                  <a:pos x="T10" y="T11"/>
                </a:cxn>
              </a:cxnLst>
              <a:rect l="0" t="0" r="r" b="b"/>
              <a:pathLst>
                <a:path w="466" h="1755">
                  <a:moveTo>
                    <a:pt x="233" y="1754"/>
                  </a:moveTo>
                  <a:lnTo>
                    <a:pt x="0" y="1754"/>
                  </a:lnTo>
                  <a:lnTo>
                    <a:pt x="0" y="0"/>
                  </a:lnTo>
                  <a:lnTo>
                    <a:pt x="465" y="0"/>
                  </a:lnTo>
                  <a:lnTo>
                    <a:pt x="465" y="1754"/>
                  </a:lnTo>
                  <a:lnTo>
                    <a:pt x="233" y="17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8" name="Freeform 7"/>
            <p:cNvSpPr>
              <a:spLocks noChangeArrowheads="1"/>
            </p:cNvSpPr>
            <p:nvPr/>
          </p:nvSpPr>
          <p:spPr bwMode="auto">
            <a:xfrm>
              <a:off x="5383213" y="3262313"/>
              <a:ext cx="715962" cy="663575"/>
            </a:xfrm>
            <a:custGeom>
              <a:avLst/>
              <a:gdLst>
                <a:gd name="T0" fmla="*/ 62 w 1988"/>
                <a:gd name="T1" fmla="*/ 1307 h 1842"/>
                <a:gd name="T2" fmla="*/ 0 w 1988"/>
                <a:gd name="T3" fmla="*/ 933 h 1842"/>
                <a:gd name="T4" fmla="*/ 120 w 1988"/>
                <a:gd name="T5" fmla="*/ 423 h 1842"/>
                <a:gd name="T6" fmla="*/ 518 w 1988"/>
                <a:gd name="T7" fmla="*/ 91 h 1842"/>
                <a:gd name="T8" fmla="*/ 1033 w 1988"/>
                <a:gd name="T9" fmla="*/ 0 h 1842"/>
                <a:gd name="T10" fmla="*/ 1618 w 1988"/>
                <a:gd name="T11" fmla="*/ 125 h 1842"/>
                <a:gd name="T12" fmla="*/ 1950 w 1988"/>
                <a:gd name="T13" fmla="*/ 531 h 1842"/>
                <a:gd name="T14" fmla="*/ 1966 w 1988"/>
                <a:gd name="T15" fmla="*/ 643 h 1842"/>
                <a:gd name="T16" fmla="*/ 1481 w 1988"/>
                <a:gd name="T17" fmla="*/ 643 h 1842"/>
                <a:gd name="T18" fmla="*/ 1456 w 1988"/>
                <a:gd name="T19" fmla="*/ 506 h 1842"/>
                <a:gd name="T20" fmla="*/ 1240 w 1988"/>
                <a:gd name="T21" fmla="*/ 303 h 1842"/>
                <a:gd name="T22" fmla="*/ 1037 w 1988"/>
                <a:gd name="T23" fmla="*/ 274 h 1842"/>
                <a:gd name="T24" fmla="*/ 809 w 1988"/>
                <a:gd name="T25" fmla="*/ 315 h 1842"/>
                <a:gd name="T26" fmla="*/ 556 w 1988"/>
                <a:gd name="T27" fmla="*/ 573 h 1842"/>
                <a:gd name="T28" fmla="*/ 494 w 1988"/>
                <a:gd name="T29" fmla="*/ 942 h 1842"/>
                <a:gd name="T30" fmla="*/ 539 w 1988"/>
                <a:gd name="T31" fmla="*/ 1249 h 1842"/>
                <a:gd name="T32" fmla="*/ 792 w 1988"/>
                <a:gd name="T33" fmla="*/ 1527 h 1842"/>
                <a:gd name="T34" fmla="*/ 1041 w 1988"/>
                <a:gd name="T35" fmla="*/ 1572 h 1842"/>
                <a:gd name="T36" fmla="*/ 1257 w 1988"/>
                <a:gd name="T37" fmla="*/ 1539 h 1842"/>
                <a:gd name="T38" fmla="*/ 1460 w 1988"/>
                <a:gd name="T39" fmla="*/ 1356 h 1842"/>
                <a:gd name="T40" fmla="*/ 1497 w 1988"/>
                <a:gd name="T41" fmla="*/ 1170 h 1842"/>
                <a:gd name="T42" fmla="*/ 1987 w 1988"/>
                <a:gd name="T43" fmla="*/ 1170 h 1842"/>
                <a:gd name="T44" fmla="*/ 1962 w 1988"/>
                <a:gd name="T45" fmla="*/ 1336 h 1842"/>
                <a:gd name="T46" fmla="*/ 1638 w 1988"/>
                <a:gd name="T47" fmla="*/ 1721 h 1842"/>
                <a:gd name="T48" fmla="*/ 1041 w 1988"/>
                <a:gd name="T49" fmla="*/ 1841 h 1842"/>
                <a:gd name="T50" fmla="*/ 568 w 1988"/>
                <a:gd name="T51" fmla="*/ 1771 h 1842"/>
                <a:gd name="T52" fmla="*/ 62 w 1988"/>
                <a:gd name="T53" fmla="*/ 1307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8" h="1842">
                  <a:moveTo>
                    <a:pt x="62" y="1307"/>
                  </a:moveTo>
                  <a:cubicBezTo>
                    <a:pt x="21" y="1191"/>
                    <a:pt x="0" y="1066"/>
                    <a:pt x="0" y="933"/>
                  </a:cubicBezTo>
                  <a:cubicBezTo>
                    <a:pt x="0" y="751"/>
                    <a:pt x="33" y="573"/>
                    <a:pt x="120" y="423"/>
                  </a:cubicBezTo>
                  <a:cubicBezTo>
                    <a:pt x="211" y="270"/>
                    <a:pt x="348" y="154"/>
                    <a:pt x="518" y="91"/>
                  </a:cubicBezTo>
                  <a:cubicBezTo>
                    <a:pt x="680" y="33"/>
                    <a:pt x="850" y="0"/>
                    <a:pt x="1033" y="0"/>
                  </a:cubicBezTo>
                  <a:cubicBezTo>
                    <a:pt x="1240" y="0"/>
                    <a:pt x="1439" y="46"/>
                    <a:pt x="1618" y="125"/>
                  </a:cubicBezTo>
                  <a:cubicBezTo>
                    <a:pt x="1784" y="195"/>
                    <a:pt x="1912" y="349"/>
                    <a:pt x="1950" y="531"/>
                  </a:cubicBezTo>
                  <a:cubicBezTo>
                    <a:pt x="1958" y="568"/>
                    <a:pt x="1962" y="606"/>
                    <a:pt x="1966" y="643"/>
                  </a:cubicBezTo>
                  <a:lnTo>
                    <a:pt x="1481" y="643"/>
                  </a:lnTo>
                  <a:cubicBezTo>
                    <a:pt x="1481" y="597"/>
                    <a:pt x="1472" y="552"/>
                    <a:pt x="1456" y="506"/>
                  </a:cubicBezTo>
                  <a:cubicBezTo>
                    <a:pt x="1419" y="411"/>
                    <a:pt x="1340" y="332"/>
                    <a:pt x="1240" y="303"/>
                  </a:cubicBezTo>
                  <a:cubicBezTo>
                    <a:pt x="1174" y="282"/>
                    <a:pt x="1107" y="274"/>
                    <a:pt x="1037" y="274"/>
                  </a:cubicBezTo>
                  <a:cubicBezTo>
                    <a:pt x="958" y="274"/>
                    <a:pt x="879" y="286"/>
                    <a:pt x="809" y="315"/>
                  </a:cubicBezTo>
                  <a:cubicBezTo>
                    <a:pt x="688" y="357"/>
                    <a:pt x="597" y="452"/>
                    <a:pt x="556" y="573"/>
                  </a:cubicBezTo>
                  <a:cubicBezTo>
                    <a:pt x="514" y="689"/>
                    <a:pt x="494" y="813"/>
                    <a:pt x="494" y="942"/>
                  </a:cubicBezTo>
                  <a:cubicBezTo>
                    <a:pt x="494" y="1050"/>
                    <a:pt x="510" y="1153"/>
                    <a:pt x="539" y="1249"/>
                  </a:cubicBezTo>
                  <a:cubicBezTo>
                    <a:pt x="572" y="1377"/>
                    <a:pt x="672" y="1481"/>
                    <a:pt x="792" y="1527"/>
                  </a:cubicBezTo>
                  <a:cubicBezTo>
                    <a:pt x="871" y="1556"/>
                    <a:pt x="954" y="1572"/>
                    <a:pt x="1041" y="1572"/>
                  </a:cubicBezTo>
                  <a:cubicBezTo>
                    <a:pt x="1116" y="1572"/>
                    <a:pt x="1186" y="1560"/>
                    <a:pt x="1257" y="1539"/>
                  </a:cubicBezTo>
                  <a:cubicBezTo>
                    <a:pt x="1348" y="1510"/>
                    <a:pt x="1423" y="1444"/>
                    <a:pt x="1460" y="1356"/>
                  </a:cubicBezTo>
                  <a:cubicBezTo>
                    <a:pt x="1485" y="1298"/>
                    <a:pt x="1497" y="1236"/>
                    <a:pt x="1497" y="1170"/>
                  </a:cubicBezTo>
                  <a:lnTo>
                    <a:pt x="1987" y="1170"/>
                  </a:lnTo>
                  <a:cubicBezTo>
                    <a:pt x="1983" y="1228"/>
                    <a:pt x="1974" y="1282"/>
                    <a:pt x="1962" y="1336"/>
                  </a:cubicBezTo>
                  <a:cubicBezTo>
                    <a:pt x="1920" y="1510"/>
                    <a:pt x="1800" y="1655"/>
                    <a:pt x="1638" y="1721"/>
                  </a:cubicBezTo>
                  <a:cubicBezTo>
                    <a:pt x="1456" y="1800"/>
                    <a:pt x="1253" y="1841"/>
                    <a:pt x="1041" y="1841"/>
                  </a:cubicBezTo>
                  <a:cubicBezTo>
                    <a:pt x="875" y="1841"/>
                    <a:pt x="718" y="1817"/>
                    <a:pt x="568" y="1771"/>
                  </a:cubicBezTo>
                  <a:cubicBezTo>
                    <a:pt x="336" y="1692"/>
                    <a:pt x="137" y="1527"/>
                    <a:pt x="62" y="13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69" name="Freeform 8"/>
            <p:cNvSpPr>
              <a:spLocks noChangeArrowheads="1"/>
            </p:cNvSpPr>
            <p:nvPr/>
          </p:nvSpPr>
          <p:spPr bwMode="auto">
            <a:xfrm>
              <a:off x="2751138" y="4083050"/>
              <a:ext cx="153987" cy="398463"/>
            </a:xfrm>
            <a:custGeom>
              <a:avLst/>
              <a:gdLst>
                <a:gd name="T0" fmla="*/ 415 w 428"/>
                <a:gd name="T1" fmla="*/ 0 h 1109"/>
                <a:gd name="T2" fmla="*/ 0 w 428"/>
                <a:gd name="T3" fmla="*/ 38 h 1109"/>
                <a:gd name="T4" fmla="*/ 0 w 428"/>
                <a:gd name="T5" fmla="*/ 100 h 1109"/>
                <a:gd name="T6" fmla="*/ 12 w 428"/>
                <a:gd name="T7" fmla="*/ 100 h 1109"/>
                <a:gd name="T8" fmla="*/ 178 w 428"/>
                <a:gd name="T9" fmla="*/ 241 h 1109"/>
                <a:gd name="T10" fmla="*/ 178 w 428"/>
                <a:gd name="T11" fmla="*/ 1108 h 1109"/>
                <a:gd name="T12" fmla="*/ 427 w 428"/>
                <a:gd name="T13" fmla="*/ 1108 h 1109"/>
                <a:gd name="T14" fmla="*/ 427 w 428"/>
                <a:gd name="T15" fmla="*/ 0 h 1109"/>
                <a:gd name="T16" fmla="*/ 415 w 428"/>
                <a:gd name="T17"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109">
                  <a:moveTo>
                    <a:pt x="415" y="0"/>
                  </a:moveTo>
                  <a:lnTo>
                    <a:pt x="0" y="38"/>
                  </a:lnTo>
                  <a:lnTo>
                    <a:pt x="0" y="100"/>
                  </a:lnTo>
                  <a:lnTo>
                    <a:pt x="12" y="100"/>
                  </a:lnTo>
                  <a:cubicBezTo>
                    <a:pt x="178" y="121"/>
                    <a:pt x="178" y="121"/>
                    <a:pt x="178" y="241"/>
                  </a:cubicBezTo>
                  <a:lnTo>
                    <a:pt x="178" y="1108"/>
                  </a:lnTo>
                  <a:lnTo>
                    <a:pt x="427" y="1108"/>
                  </a:lnTo>
                  <a:lnTo>
                    <a:pt x="427" y="0"/>
                  </a:lnTo>
                  <a:lnTo>
                    <a:pt x="41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0" name="Freeform 9"/>
            <p:cNvSpPr>
              <a:spLocks noChangeArrowheads="1"/>
            </p:cNvSpPr>
            <p:nvPr/>
          </p:nvSpPr>
          <p:spPr bwMode="auto">
            <a:xfrm>
              <a:off x="2986088" y="4198938"/>
              <a:ext cx="315912" cy="282575"/>
            </a:xfrm>
            <a:custGeom>
              <a:avLst/>
              <a:gdLst>
                <a:gd name="T0" fmla="*/ 643 w 876"/>
                <a:gd name="T1" fmla="*/ 4 h 785"/>
                <a:gd name="T2" fmla="*/ 353 w 876"/>
                <a:gd name="T3" fmla="*/ 170 h 785"/>
                <a:gd name="T4" fmla="*/ 353 w 876"/>
                <a:gd name="T5" fmla="*/ 0 h 785"/>
                <a:gd name="T6" fmla="*/ 336 w 876"/>
                <a:gd name="T7" fmla="*/ 4 h 785"/>
                <a:gd name="T8" fmla="*/ 0 w 876"/>
                <a:gd name="T9" fmla="*/ 58 h 785"/>
                <a:gd name="T10" fmla="*/ 0 w 876"/>
                <a:gd name="T11" fmla="*/ 116 h 785"/>
                <a:gd name="T12" fmla="*/ 17 w 876"/>
                <a:gd name="T13" fmla="*/ 116 h 785"/>
                <a:gd name="T14" fmla="*/ 145 w 876"/>
                <a:gd name="T15" fmla="*/ 240 h 785"/>
                <a:gd name="T16" fmla="*/ 145 w 876"/>
                <a:gd name="T17" fmla="*/ 784 h 785"/>
                <a:gd name="T18" fmla="*/ 353 w 876"/>
                <a:gd name="T19" fmla="*/ 784 h 785"/>
                <a:gd name="T20" fmla="*/ 353 w 876"/>
                <a:gd name="T21" fmla="*/ 386 h 785"/>
                <a:gd name="T22" fmla="*/ 560 w 876"/>
                <a:gd name="T23" fmla="*/ 141 h 785"/>
                <a:gd name="T24" fmla="*/ 664 w 876"/>
                <a:gd name="T25" fmla="*/ 361 h 785"/>
                <a:gd name="T26" fmla="*/ 664 w 876"/>
                <a:gd name="T27" fmla="*/ 784 h 785"/>
                <a:gd name="T28" fmla="*/ 871 w 876"/>
                <a:gd name="T29" fmla="*/ 784 h 785"/>
                <a:gd name="T30" fmla="*/ 871 w 876"/>
                <a:gd name="T31" fmla="*/ 240 h 785"/>
                <a:gd name="T32" fmla="*/ 643 w 876"/>
                <a:gd name="T33"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785">
                  <a:moveTo>
                    <a:pt x="643" y="4"/>
                  </a:moveTo>
                  <a:cubicBezTo>
                    <a:pt x="490" y="4"/>
                    <a:pt x="398" y="108"/>
                    <a:pt x="353" y="170"/>
                  </a:cubicBezTo>
                  <a:cubicBezTo>
                    <a:pt x="353" y="112"/>
                    <a:pt x="353" y="0"/>
                    <a:pt x="353" y="0"/>
                  </a:cubicBezTo>
                  <a:lnTo>
                    <a:pt x="336" y="4"/>
                  </a:lnTo>
                  <a:lnTo>
                    <a:pt x="0" y="58"/>
                  </a:lnTo>
                  <a:lnTo>
                    <a:pt x="0" y="116"/>
                  </a:lnTo>
                  <a:lnTo>
                    <a:pt x="17" y="116"/>
                  </a:lnTo>
                  <a:cubicBezTo>
                    <a:pt x="124" y="120"/>
                    <a:pt x="145" y="141"/>
                    <a:pt x="145" y="240"/>
                  </a:cubicBezTo>
                  <a:lnTo>
                    <a:pt x="145" y="784"/>
                  </a:lnTo>
                  <a:lnTo>
                    <a:pt x="353" y="784"/>
                  </a:lnTo>
                  <a:lnTo>
                    <a:pt x="353" y="386"/>
                  </a:lnTo>
                  <a:cubicBezTo>
                    <a:pt x="353" y="278"/>
                    <a:pt x="452" y="141"/>
                    <a:pt x="560" y="141"/>
                  </a:cubicBezTo>
                  <a:cubicBezTo>
                    <a:pt x="660" y="141"/>
                    <a:pt x="664" y="224"/>
                    <a:pt x="664" y="361"/>
                  </a:cubicBezTo>
                  <a:lnTo>
                    <a:pt x="664" y="784"/>
                  </a:lnTo>
                  <a:lnTo>
                    <a:pt x="871" y="784"/>
                  </a:lnTo>
                  <a:lnTo>
                    <a:pt x="871" y="240"/>
                  </a:lnTo>
                  <a:cubicBezTo>
                    <a:pt x="875" y="87"/>
                    <a:pt x="792" y="4"/>
                    <a:pt x="643" y="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1" name="Freeform 10"/>
            <p:cNvSpPr>
              <a:spLocks noChangeArrowheads="1"/>
            </p:cNvSpPr>
            <p:nvPr/>
          </p:nvSpPr>
          <p:spPr bwMode="auto">
            <a:xfrm>
              <a:off x="3386138" y="4200525"/>
              <a:ext cx="212725" cy="288925"/>
            </a:xfrm>
            <a:custGeom>
              <a:avLst/>
              <a:gdLst>
                <a:gd name="T0" fmla="*/ 348 w 590"/>
                <a:gd name="T1" fmla="*/ 303 h 802"/>
                <a:gd name="T2" fmla="*/ 195 w 590"/>
                <a:gd name="T3" fmla="*/ 170 h 802"/>
                <a:gd name="T4" fmla="*/ 307 w 590"/>
                <a:gd name="T5" fmla="*/ 100 h 802"/>
                <a:gd name="T6" fmla="*/ 502 w 590"/>
                <a:gd name="T7" fmla="*/ 166 h 802"/>
                <a:gd name="T8" fmla="*/ 535 w 590"/>
                <a:gd name="T9" fmla="*/ 187 h 802"/>
                <a:gd name="T10" fmla="*/ 535 w 590"/>
                <a:gd name="T11" fmla="*/ 162 h 802"/>
                <a:gd name="T12" fmla="*/ 535 w 590"/>
                <a:gd name="T13" fmla="*/ 33 h 802"/>
                <a:gd name="T14" fmla="*/ 506 w 590"/>
                <a:gd name="T15" fmla="*/ 25 h 802"/>
                <a:gd name="T16" fmla="*/ 315 w 590"/>
                <a:gd name="T17" fmla="*/ 0 h 802"/>
                <a:gd name="T18" fmla="*/ 0 w 590"/>
                <a:gd name="T19" fmla="*/ 224 h 802"/>
                <a:gd name="T20" fmla="*/ 228 w 590"/>
                <a:gd name="T21" fmla="*/ 465 h 802"/>
                <a:gd name="T22" fmla="*/ 390 w 590"/>
                <a:gd name="T23" fmla="*/ 606 h 802"/>
                <a:gd name="T24" fmla="*/ 249 w 590"/>
                <a:gd name="T25" fmla="*/ 697 h 802"/>
                <a:gd name="T26" fmla="*/ 20 w 590"/>
                <a:gd name="T27" fmla="*/ 618 h 802"/>
                <a:gd name="T28" fmla="*/ 0 w 590"/>
                <a:gd name="T29" fmla="*/ 606 h 802"/>
                <a:gd name="T30" fmla="*/ 0 w 590"/>
                <a:gd name="T31" fmla="*/ 767 h 802"/>
                <a:gd name="T32" fmla="*/ 16 w 590"/>
                <a:gd name="T33" fmla="*/ 771 h 802"/>
                <a:gd name="T34" fmla="*/ 244 w 590"/>
                <a:gd name="T35" fmla="*/ 801 h 802"/>
                <a:gd name="T36" fmla="*/ 580 w 590"/>
                <a:gd name="T37" fmla="*/ 568 h 802"/>
                <a:gd name="T38" fmla="*/ 348 w 590"/>
                <a:gd name="T39" fmla="*/ 30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0" h="802">
                  <a:moveTo>
                    <a:pt x="348" y="303"/>
                  </a:moveTo>
                  <a:cubicBezTo>
                    <a:pt x="265" y="261"/>
                    <a:pt x="195" y="228"/>
                    <a:pt x="195" y="170"/>
                  </a:cubicBezTo>
                  <a:cubicBezTo>
                    <a:pt x="195" y="104"/>
                    <a:pt x="274" y="100"/>
                    <a:pt x="307" y="100"/>
                  </a:cubicBezTo>
                  <a:cubicBezTo>
                    <a:pt x="394" y="100"/>
                    <a:pt x="468" y="145"/>
                    <a:pt x="502" y="166"/>
                  </a:cubicBezTo>
                  <a:lnTo>
                    <a:pt x="535" y="187"/>
                  </a:lnTo>
                  <a:lnTo>
                    <a:pt x="535" y="162"/>
                  </a:lnTo>
                  <a:lnTo>
                    <a:pt x="535" y="33"/>
                  </a:lnTo>
                  <a:lnTo>
                    <a:pt x="506" y="25"/>
                  </a:lnTo>
                  <a:cubicBezTo>
                    <a:pt x="468" y="17"/>
                    <a:pt x="398" y="0"/>
                    <a:pt x="315" y="0"/>
                  </a:cubicBezTo>
                  <a:cubicBezTo>
                    <a:pt x="120" y="0"/>
                    <a:pt x="0" y="83"/>
                    <a:pt x="0" y="224"/>
                  </a:cubicBezTo>
                  <a:cubicBezTo>
                    <a:pt x="0" y="353"/>
                    <a:pt x="124" y="411"/>
                    <a:pt x="228" y="465"/>
                  </a:cubicBezTo>
                  <a:cubicBezTo>
                    <a:pt x="311" y="506"/>
                    <a:pt x="390" y="543"/>
                    <a:pt x="390" y="606"/>
                  </a:cubicBezTo>
                  <a:cubicBezTo>
                    <a:pt x="390" y="664"/>
                    <a:pt x="340" y="697"/>
                    <a:pt x="249" y="697"/>
                  </a:cubicBezTo>
                  <a:cubicBezTo>
                    <a:pt x="149" y="697"/>
                    <a:pt x="70" y="647"/>
                    <a:pt x="20" y="618"/>
                  </a:cubicBezTo>
                  <a:lnTo>
                    <a:pt x="0" y="606"/>
                  </a:lnTo>
                  <a:lnTo>
                    <a:pt x="0" y="767"/>
                  </a:lnTo>
                  <a:lnTo>
                    <a:pt x="16" y="771"/>
                  </a:lnTo>
                  <a:cubicBezTo>
                    <a:pt x="58" y="780"/>
                    <a:pt x="137" y="801"/>
                    <a:pt x="244" y="801"/>
                  </a:cubicBezTo>
                  <a:cubicBezTo>
                    <a:pt x="456" y="801"/>
                    <a:pt x="580" y="713"/>
                    <a:pt x="580" y="568"/>
                  </a:cubicBezTo>
                  <a:cubicBezTo>
                    <a:pt x="589" y="419"/>
                    <a:pt x="460" y="357"/>
                    <a:pt x="348" y="30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2" name="Freeform 11"/>
            <p:cNvSpPr>
              <a:spLocks noChangeArrowheads="1"/>
            </p:cNvSpPr>
            <p:nvPr/>
          </p:nvSpPr>
          <p:spPr bwMode="auto">
            <a:xfrm>
              <a:off x="3635375" y="4198938"/>
              <a:ext cx="325438" cy="396875"/>
            </a:xfrm>
            <a:custGeom>
              <a:avLst/>
              <a:gdLst>
                <a:gd name="T0" fmla="*/ 577 w 906"/>
                <a:gd name="T1" fmla="*/ 4 h 1104"/>
                <a:gd name="T2" fmla="*/ 357 w 906"/>
                <a:gd name="T3" fmla="*/ 112 h 1104"/>
                <a:gd name="T4" fmla="*/ 357 w 906"/>
                <a:gd name="T5" fmla="*/ 0 h 1104"/>
                <a:gd name="T6" fmla="*/ 336 w 906"/>
                <a:gd name="T7" fmla="*/ 4 h 1104"/>
                <a:gd name="T8" fmla="*/ 0 w 906"/>
                <a:gd name="T9" fmla="*/ 58 h 1104"/>
                <a:gd name="T10" fmla="*/ 0 w 906"/>
                <a:gd name="T11" fmla="*/ 116 h 1104"/>
                <a:gd name="T12" fmla="*/ 13 w 906"/>
                <a:gd name="T13" fmla="*/ 116 h 1104"/>
                <a:gd name="T14" fmla="*/ 137 w 906"/>
                <a:gd name="T15" fmla="*/ 240 h 1104"/>
                <a:gd name="T16" fmla="*/ 137 w 906"/>
                <a:gd name="T17" fmla="*/ 1103 h 1104"/>
                <a:gd name="T18" fmla="*/ 345 w 906"/>
                <a:gd name="T19" fmla="*/ 1103 h 1104"/>
                <a:gd name="T20" fmla="*/ 345 w 906"/>
                <a:gd name="T21" fmla="*/ 709 h 1104"/>
                <a:gd name="T22" fmla="*/ 560 w 906"/>
                <a:gd name="T23" fmla="*/ 800 h 1104"/>
                <a:gd name="T24" fmla="*/ 896 w 906"/>
                <a:gd name="T25" fmla="*/ 390 h 1104"/>
                <a:gd name="T26" fmla="*/ 577 w 906"/>
                <a:gd name="T27" fmla="*/ 4 h 1104"/>
                <a:gd name="T28" fmla="*/ 515 w 906"/>
                <a:gd name="T29" fmla="*/ 120 h 1104"/>
                <a:gd name="T30" fmla="*/ 672 w 906"/>
                <a:gd name="T31" fmla="*/ 394 h 1104"/>
                <a:gd name="T32" fmla="*/ 515 w 906"/>
                <a:gd name="T33" fmla="*/ 688 h 1104"/>
                <a:gd name="T34" fmla="*/ 349 w 906"/>
                <a:gd name="T35" fmla="*/ 456 h 1104"/>
                <a:gd name="T36" fmla="*/ 349 w 906"/>
                <a:gd name="T37" fmla="*/ 390 h 1104"/>
                <a:gd name="T38" fmla="*/ 515 w 906"/>
                <a:gd name="T39" fmla="*/ 12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6" h="1104">
                  <a:moveTo>
                    <a:pt x="577" y="4"/>
                  </a:moveTo>
                  <a:cubicBezTo>
                    <a:pt x="498" y="4"/>
                    <a:pt x="424" y="41"/>
                    <a:pt x="357" y="112"/>
                  </a:cubicBezTo>
                  <a:cubicBezTo>
                    <a:pt x="357" y="75"/>
                    <a:pt x="357" y="0"/>
                    <a:pt x="357" y="0"/>
                  </a:cubicBezTo>
                  <a:lnTo>
                    <a:pt x="336" y="4"/>
                  </a:lnTo>
                  <a:lnTo>
                    <a:pt x="0" y="58"/>
                  </a:lnTo>
                  <a:lnTo>
                    <a:pt x="0" y="116"/>
                  </a:lnTo>
                  <a:lnTo>
                    <a:pt x="13" y="116"/>
                  </a:lnTo>
                  <a:cubicBezTo>
                    <a:pt x="117" y="120"/>
                    <a:pt x="137" y="141"/>
                    <a:pt x="137" y="240"/>
                  </a:cubicBezTo>
                  <a:lnTo>
                    <a:pt x="137" y="1103"/>
                  </a:lnTo>
                  <a:lnTo>
                    <a:pt x="345" y="1103"/>
                  </a:lnTo>
                  <a:cubicBezTo>
                    <a:pt x="345" y="1103"/>
                    <a:pt x="345" y="775"/>
                    <a:pt x="345" y="709"/>
                  </a:cubicBezTo>
                  <a:cubicBezTo>
                    <a:pt x="382" y="755"/>
                    <a:pt x="444" y="800"/>
                    <a:pt x="560" y="800"/>
                  </a:cubicBezTo>
                  <a:cubicBezTo>
                    <a:pt x="780" y="800"/>
                    <a:pt x="896" y="659"/>
                    <a:pt x="896" y="390"/>
                  </a:cubicBezTo>
                  <a:cubicBezTo>
                    <a:pt x="905" y="145"/>
                    <a:pt x="784" y="4"/>
                    <a:pt x="577" y="4"/>
                  </a:cubicBezTo>
                  <a:close/>
                  <a:moveTo>
                    <a:pt x="515" y="120"/>
                  </a:moveTo>
                  <a:cubicBezTo>
                    <a:pt x="656" y="120"/>
                    <a:pt x="672" y="274"/>
                    <a:pt x="672" y="394"/>
                  </a:cubicBezTo>
                  <a:cubicBezTo>
                    <a:pt x="672" y="593"/>
                    <a:pt x="623" y="688"/>
                    <a:pt x="515" y="688"/>
                  </a:cubicBezTo>
                  <a:cubicBezTo>
                    <a:pt x="378" y="688"/>
                    <a:pt x="349" y="560"/>
                    <a:pt x="349" y="456"/>
                  </a:cubicBezTo>
                  <a:lnTo>
                    <a:pt x="349" y="390"/>
                  </a:lnTo>
                  <a:cubicBezTo>
                    <a:pt x="353" y="307"/>
                    <a:pt x="370" y="120"/>
                    <a:pt x="515" y="12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3" name="Freeform 12"/>
            <p:cNvSpPr>
              <a:spLocks noChangeArrowheads="1"/>
            </p:cNvSpPr>
            <p:nvPr/>
          </p:nvSpPr>
          <p:spPr bwMode="auto">
            <a:xfrm>
              <a:off x="4013200" y="4198938"/>
              <a:ext cx="123825" cy="282575"/>
            </a:xfrm>
            <a:custGeom>
              <a:avLst/>
              <a:gdLst>
                <a:gd name="T0" fmla="*/ 0 w 345"/>
                <a:gd name="T1" fmla="*/ 58 h 785"/>
                <a:gd name="T2" fmla="*/ 0 w 345"/>
                <a:gd name="T3" fmla="*/ 116 h 785"/>
                <a:gd name="T4" fmla="*/ 12 w 345"/>
                <a:gd name="T5" fmla="*/ 116 h 785"/>
                <a:gd name="T6" fmla="*/ 137 w 345"/>
                <a:gd name="T7" fmla="*/ 240 h 785"/>
                <a:gd name="T8" fmla="*/ 137 w 345"/>
                <a:gd name="T9" fmla="*/ 784 h 785"/>
                <a:gd name="T10" fmla="*/ 344 w 345"/>
                <a:gd name="T11" fmla="*/ 784 h 785"/>
                <a:gd name="T12" fmla="*/ 344 w 345"/>
                <a:gd name="T13" fmla="*/ 0 h 785"/>
                <a:gd name="T14" fmla="*/ 328 w 345"/>
                <a:gd name="T15" fmla="*/ 4 h 785"/>
                <a:gd name="T16" fmla="*/ 0 w 345"/>
                <a:gd name="T17" fmla="*/ 58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785">
                  <a:moveTo>
                    <a:pt x="0" y="58"/>
                  </a:moveTo>
                  <a:lnTo>
                    <a:pt x="0" y="116"/>
                  </a:lnTo>
                  <a:lnTo>
                    <a:pt x="12" y="116"/>
                  </a:lnTo>
                  <a:cubicBezTo>
                    <a:pt x="116" y="120"/>
                    <a:pt x="137" y="141"/>
                    <a:pt x="137" y="240"/>
                  </a:cubicBezTo>
                  <a:lnTo>
                    <a:pt x="137" y="784"/>
                  </a:lnTo>
                  <a:lnTo>
                    <a:pt x="344" y="784"/>
                  </a:lnTo>
                  <a:lnTo>
                    <a:pt x="344" y="0"/>
                  </a:lnTo>
                  <a:lnTo>
                    <a:pt x="328" y="4"/>
                  </a:ln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4" name="Freeform 13"/>
            <p:cNvSpPr>
              <a:spLocks noChangeArrowheads="1"/>
            </p:cNvSpPr>
            <p:nvPr/>
          </p:nvSpPr>
          <p:spPr bwMode="auto">
            <a:xfrm>
              <a:off x="4056063" y="4084638"/>
              <a:ext cx="93662" cy="82550"/>
            </a:xfrm>
            <a:custGeom>
              <a:avLst/>
              <a:gdLst>
                <a:gd name="T0" fmla="*/ 129 w 262"/>
                <a:gd name="T1" fmla="*/ 228 h 229"/>
                <a:gd name="T2" fmla="*/ 261 w 262"/>
                <a:gd name="T3" fmla="*/ 112 h 229"/>
                <a:gd name="T4" fmla="*/ 133 w 262"/>
                <a:gd name="T5" fmla="*/ 0 h 229"/>
                <a:gd name="T6" fmla="*/ 4 w 262"/>
                <a:gd name="T7" fmla="*/ 112 h 229"/>
                <a:gd name="T8" fmla="*/ 129 w 262"/>
                <a:gd name="T9" fmla="*/ 228 h 229"/>
              </a:gdLst>
              <a:ahLst/>
              <a:cxnLst>
                <a:cxn ang="0">
                  <a:pos x="T0" y="T1"/>
                </a:cxn>
                <a:cxn ang="0">
                  <a:pos x="T2" y="T3"/>
                </a:cxn>
                <a:cxn ang="0">
                  <a:pos x="T4" y="T5"/>
                </a:cxn>
                <a:cxn ang="0">
                  <a:pos x="T6" y="T7"/>
                </a:cxn>
                <a:cxn ang="0">
                  <a:pos x="T8" y="T9"/>
                </a:cxn>
              </a:cxnLst>
              <a:rect l="0" t="0" r="r" b="b"/>
              <a:pathLst>
                <a:path w="262" h="229">
                  <a:moveTo>
                    <a:pt x="129" y="228"/>
                  </a:moveTo>
                  <a:cubicBezTo>
                    <a:pt x="199" y="228"/>
                    <a:pt x="261" y="178"/>
                    <a:pt x="261" y="112"/>
                  </a:cubicBezTo>
                  <a:cubicBezTo>
                    <a:pt x="261" y="49"/>
                    <a:pt x="203" y="0"/>
                    <a:pt x="133" y="0"/>
                  </a:cubicBezTo>
                  <a:cubicBezTo>
                    <a:pt x="62" y="0"/>
                    <a:pt x="4" y="49"/>
                    <a:pt x="4" y="112"/>
                  </a:cubicBezTo>
                  <a:cubicBezTo>
                    <a:pt x="0" y="178"/>
                    <a:pt x="58" y="228"/>
                    <a:pt x="129" y="2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5" name="Freeform 14"/>
            <p:cNvSpPr>
              <a:spLocks noChangeArrowheads="1"/>
            </p:cNvSpPr>
            <p:nvPr/>
          </p:nvSpPr>
          <p:spPr bwMode="auto">
            <a:xfrm>
              <a:off x="4211638" y="4200525"/>
              <a:ext cx="244475" cy="280988"/>
            </a:xfrm>
            <a:custGeom>
              <a:avLst/>
              <a:gdLst>
                <a:gd name="T0" fmla="*/ 676 w 677"/>
                <a:gd name="T1" fmla="*/ 174 h 781"/>
                <a:gd name="T2" fmla="*/ 676 w 677"/>
                <a:gd name="T3" fmla="*/ 12 h 781"/>
                <a:gd name="T4" fmla="*/ 663 w 677"/>
                <a:gd name="T5" fmla="*/ 12 h 781"/>
                <a:gd name="T6" fmla="*/ 564 w 677"/>
                <a:gd name="T7" fmla="*/ 4 h 781"/>
                <a:gd name="T8" fmla="*/ 348 w 677"/>
                <a:gd name="T9" fmla="*/ 158 h 781"/>
                <a:gd name="T10" fmla="*/ 348 w 677"/>
                <a:gd name="T11" fmla="*/ 0 h 781"/>
                <a:gd name="T12" fmla="*/ 331 w 677"/>
                <a:gd name="T13" fmla="*/ 0 h 781"/>
                <a:gd name="T14" fmla="*/ 0 w 677"/>
                <a:gd name="T15" fmla="*/ 54 h 781"/>
                <a:gd name="T16" fmla="*/ 0 w 677"/>
                <a:gd name="T17" fmla="*/ 112 h 781"/>
                <a:gd name="T18" fmla="*/ 12 w 677"/>
                <a:gd name="T19" fmla="*/ 112 h 781"/>
                <a:gd name="T20" fmla="*/ 141 w 677"/>
                <a:gd name="T21" fmla="*/ 236 h 781"/>
                <a:gd name="T22" fmla="*/ 141 w 677"/>
                <a:gd name="T23" fmla="*/ 780 h 781"/>
                <a:gd name="T24" fmla="*/ 348 w 677"/>
                <a:gd name="T25" fmla="*/ 780 h 781"/>
                <a:gd name="T26" fmla="*/ 348 w 677"/>
                <a:gd name="T27" fmla="*/ 390 h 781"/>
                <a:gd name="T28" fmla="*/ 568 w 677"/>
                <a:gd name="T29" fmla="*/ 170 h 781"/>
                <a:gd name="T30" fmla="*/ 643 w 677"/>
                <a:gd name="T31" fmla="*/ 183 h 781"/>
                <a:gd name="T32" fmla="*/ 676 w 677"/>
                <a:gd name="T33" fmla="*/ 191 h 781"/>
                <a:gd name="T34" fmla="*/ 676 w 677"/>
                <a:gd name="T35" fmla="*/ 17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7" h="781">
                  <a:moveTo>
                    <a:pt x="676" y="174"/>
                  </a:moveTo>
                  <a:lnTo>
                    <a:pt x="676" y="12"/>
                  </a:lnTo>
                  <a:lnTo>
                    <a:pt x="663" y="12"/>
                  </a:lnTo>
                  <a:cubicBezTo>
                    <a:pt x="630" y="8"/>
                    <a:pt x="593" y="4"/>
                    <a:pt x="564" y="4"/>
                  </a:cubicBezTo>
                  <a:cubicBezTo>
                    <a:pt x="443" y="4"/>
                    <a:pt x="381" y="91"/>
                    <a:pt x="348" y="158"/>
                  </a:cubicBezTo>
                  <a:cubicBezTo>
                    <a:pt x="348" y="95"/>
                    <a:pt x="348" y="0"/>
                    <a:pt x="348" y="0"/>
                  </a:cubicBezTo>
                  <a:lnTo>
                    <a:pt x="331" y="0"/>
                  </a:lnTo>
                  <a:lnTo>
                    <a:pt x="0" y="54"/>
                  </a:lnTo>
                  <a:lnTo>
                    <a:pt x="0" y="112"/>
                  </a:lnTo>
                  <a:lnTo>
                    <a:pt x="12" y="112"/>
                  </a:lnTo>
                  <a:cubicBezTo>
                    <a:pt x="116" y="116"/>
                    <a:pt x="141" y="137"/>
                    <a:pt x="141" y="236"/>
                  </a:cubicBezTo>
                  <a:lnTo>
                    <a:pt x="141" y="780"/>
                  </a:lnTo>
                  <a:lnTo>
                    <a:pt x="348" y="780"/>
                  </a:lnTo>
                  <a:lnTo>
                    <a:pt x="348" y="390"/>
                  </a:lnTo>
                  <a:cubicBezTo>
                    <a:pt x="348" y="324"/>
                    <a:pt x="369" y="170"/>
                    <a:pt x="568" y="170"/>
                  </a:cubicBezTo>
                  <a:cubicBezTo>
                    <a:pt x="593" y="170"/>
                    <a:pt x="618" y="178"/>
                    <a:pt x="643" y="183"/>
                  </a:cubicBezTo>
                  <a:lnTo>
                    <a:pt x="676" y="191"/>
                  </a:lnTo>
                  <a:lnTo>
                    <a:pt x="676"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6" name="Freeform 15"/>
            <p:cNvSpPr>
              <a:spLocks noChangeArrowheads="1"/>
            </p:cNvSpPr>
            <p:nvPr/>
          </p:nvSpPr>
          <p:spPr bwMode="auto">
            <a:xfrm>
              <a:off x="4486275" y="4200525"/>
              <a:ext cx="266700" cy="287338"/>
            </a:xfrm>
            <a:custGeom>
              <a:avLst/>
              <a:gdLst>
                <a:gd name="T0" fmla="*/ 738 w 743"/>
                <a:gd name="T1" fmla="*/ 315 h 797"/>
                <a:gd name="T2" fmla="*/ 390 w 743"/>
                <a:gd name="T3" fmla="*/ 0 h 797"/>
                <a:gd name="T4" fmla="*/ 0 w 743"/>
                <a:gd name="T5" fmla="*/ 373 h 797"/>
                <a:gd name="T6" fmla="*/ 456 w 743"/>
                <a:gd name="T7" fmla="*/ 796 h 797"/>
                <a:gd name="T8" fmla="*/ 713 w 743"/>
                <a:gd name="T9" fmla="*/ 755 h 797"/>
                <a:gd name="T10" fmla="*/ 726 w 743"/>
                <a:gd name="T11" fmla="*/ 751 h 797"/>
                <a:gd name="T12" fmla="*/ 726 w 743"/>
                <a:gd name="T13" fmla="*/ 651 h 797"/>
                <a:gd name="T14" fmla="*/ 705 w 743"/>
                <a:gd name="T15" fmla="*/ 660 h 797"/>
                <a:gd name="T16" fmla="*/ 543 w 743"/>
                <a:gd name="T17" fmla="*/ 684 h 797"/>
                <a:gd name="T18" fmla="*/ 232 w 743"/>
                <a:gd name="T19" fmla="*/ 332 h 797"/>
                <a:gd name="T20" fmla="*/ 742 w 743"/>
                <a:gd name="T21" fmla="*/ 332 h 797"/>
                <a:gd name="T22" fmla="*/ 742 w 743"/>
                <a:gd name="T23" fmla="*/ 315 h 797"/>
                <a:gd name="T24" fmla="*/ 738 w 743"/>
                <a:gd name="T25" fmla="*/ 315 h 797"/>
                <a:gd name="T26" fmla="*/ 386 w 743"/>
                <a:gd name="T27" fmla="*/ 83 h 797"/>
                <a:gd name="T28" fmla="*/ 531 w 743"/>
                <a:gd name="T29" fmla="*/ 236 h 797"/>
                <a:gd name="T30" fmla="*/ 228 w 743"/>
                <a:gd name="T31" fmla="*/ 236 h 797"/>
                <a:gd name="T32" fmla="*/ 386 w 743"/>
                <a:gd name="T33" fmla="*/ 8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3" h="797">
                  <a:moveTo>
                    <a:pt x="738" y="315"/>
                  </a:moveTo>
                  <a:cubicBezTo>
                    <a:pt x="738" y="104"/>
                    <a:pt x="622" y="0"/>
                    <a:pt x="390" y="0"/>
                  </a:cubicBezTo>
                  <a:cubicBezTo>
                    <a:pt x="128" y="0"/>
                    <a:pt x="0" y="124"/>
                    <a:pt x="0" y="373"/>
                  </a:cubicBezTo>
                  <a:cubicBezTo>
                    <a:pt x="0" y="639"/>
                    <a:pt x="170" y="796"/>
                    <a:pt x="456" y="796"/>
                  </a:cubicBezTo>
                  <a:cubicBezTo>
                    <a:pt x="581" y="796"/>
                    <a:pt x="676" y="763"/>
                    <a:pt x="713" y="755"/>
                  </a:cubicBezTo>
                  <a:lnTo>
                    <a:pt x="726" y="751"/>
                  </a:lnTo>
                  <a:lnTo>
                    <a:pt x="726" y="651"/>
                  </a:lnTo>
                  <a:lnTo>
                    <a:pt x="705" y="660"/>
                  </a:lnTo>
                  <a:cubicBezTo>
                    <a:pt x="672" y="672"/>
                    <a:pt x="610" y="684"/>
                    <a:pt x="543" y="684"/>
                  </a:cubicBezTo>
                  <a:cubicBezTo>
                    <a:pt x="319" y="684"/>
                    <a:pt x="236" y="498"/>
                    <a:pt x="232" y="332"/>
                  </a:cubicBezTo>
                  <a:cubicBezTo>
                    <a:pt x="261" y="332"/>
                    <a:pt x="742" y="332"/>
                    <a:pt x="742" y="332"/>
                  </a:cubicBezTo>
                  <a:lnTo>
                    <a:pt x="742" y="315"/>
                  </a:lnTo>
                  <a:lnTo>
                    <a:pt x="738" y="315"/>
                  </a:lnTo>
                  <a:close/>
                  <a:moveTo>
                    <a:pt x="386" y="83"/>
                  </a:moveTo>
                  <a:cubicBezTo>
                    <a:pt x="498" y="83"/>
                    <a:pt x="527" y="166"/>
                    <a:pt x="531" y="236"/>
                  </a:cubicBezTo>
                  <a:cubicBezTo>
                    <a:pt x="506" y="236"/>
                    <a:pt x="257" y="236"/>
                    <a:pt x="228" y="236"/>
                  </a:cubicBezTo>
                  <a:cubicBezTo>
                    <a:pt x="232" y="183"/>
                    <a:pt x="269" y="83"/>
                    <a:pt x="386" y="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7" name="Freeform 16"/>
            <p:cNvSpPr>
              <a:spLocks noChangeArrowheads="1"/>
            </p:cNvSpPr>
            <p:nvPr/>
          </p:nvSpPr>
          <p:spPr bwMode="auto">
            <a:xfrm>
              <a:off x="5210175" y="4071938"/>
              <a:ext cx="314325" cy="409575"/>
            </a:xfrm>
            <a:custGeom>
              <a:avLst/>
              <a:gdLst>
                <a:gd name="T0" fmla="*/ 634 w 872"/>
                <a:gd name="T1" fmla="*/ 357 h 1138"/>
                <a:gd name="T2" fmla="*/ 348 w 872"/>
                <a:gd name="T3" fmla="*/ 523 h 1138"/>
                <a:gd name="T4" fmla="*/ 348 w 872"/>
                <a:gd name="T5" fmla="*/ 0 h 1138"/>
                <a:gd name="T6" fmla="*/ 332 w 872"/>
                <a:gd name="T7" fmla="*/ 4 h 1138"/>
                <a:gd name="T8" fmla="*/ 0 w 872"/>
                <a:gd name="T9" fmla="*/ 46 h 1138"/>
                <a:gd name="T10" fmla="*/ 0 w 872"/>
                <a:gd name="T11" fmla="*/ 104 h 1138"/>
                <a:gd name="T12" fmla="*/ 16 w 872"/>
                <a:gd name="T13" fmla="*/ 104 h 1138"/>
                <a:gd name="T14" fmla="*/ 141 w 872"/>
                <a:gd name="T15" fmla="*/ 233 h 1138"/>
                <a:gd name="T16" fmla="*/ 141 w 872"/>
                <a:gd name="T17" fmla="*/ 1137 h 1138"/>
                <a:gd name="T18" fmla="*/ 348 w 872"/>
                <a:gd name="T19" fmla="*/ 1137 h 1138"/>
                <a:gd name="T20" fmla="*/ 348 w 872"/>
                <a:gd name="T21" fmla="*/ 747 h 1138"/>
                <a:gd name="T22" fmla="*/ 547 w 872"/>
                <a:gd name="T23" fmla="*/ 494 h 1138"/>
                <a:gd name="T24" fmla="*/ 663 w 872"/>
                <a:gd name="T25" fmla="*/ 660 h 1138"/>
                <a:gd name="T26" fmla="*/ 663 w 872"/>
                <a:gd name="T27" fmla="*/ 1137 h 1138"/>
                <a:gd name="T28" fmla="*/ 871 w 872"/>
                <a:gd name="T29" fmla="*/ 1137 h 1138"/>
                <a:gd name="T30" fmla="*/ 871 w 872"/>
                <a:gd name="T31" fmla="*/ 635 h 1138"/>
                <a:gd name="T32" fmla="*/ 634 w 872"/>
                <a:gd name="T33" fmla="*/ 357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2" h="1138">
                  <a:moveTo>
                    <a:pt x="634" y="357"/>
                  </a:moveTo>
                  <a:cubicBezTo>
                    <a:pt x="481" y="357"/>
                    <a:pt x="394" y="452"/>
                    <a:pt x="348" y="523"/>
                  </a:cubicBezTo>
                  <a:cubicBezTo>
                    <a:pt x="348" y="440"/>
                    <a:pt x="348" y="0"/>
                    <a:pt x="348" y="0"/>
                  </a:cubicBezTo>
                  <a:lnTo>
                    <a:pt x="332" y="4"/>
                  </a:lnTo>
                  <a:lnTo>
                    <a:pt x="0" y="46"/>
                  </a:lnTo>
                  <a:lnTo>
                    <a:pt x="0" y="104"/>
                  </a:lnTo>
                  <a:lnTo>
                    <a:pt x="16" y="104"/>
                  </a:lnTo>
                  <a:cubicBezTo>
                    <a:pt x="120" y="108"/>
                    <a:pt x="141" y="133"/>
                    <a:pt x="141" y="233"/>
                  </a:cubicBezTo>
                  <a:lnTo>
                    <a:pt x="141" y="1137"/>
                  </a:lnTo>
                  <a:lnTo>
                    <a:pt x="348" y="1137"/>
                  </a:lnTo>
                  <a:lnTo>
                    <a:pt x="348" y="747"/>
                  </a:lnTo>
                  <a:cubicBezTo>
                    <a:pt x="348" y="606"/>
                    <a:pt x="456" y="494"/>
                    <a:pt x="547" y="494"/>
                  </a:cubicBezTo>
                  <a:cubicBezTo>
                    <a:pt x="663" y="494"/>
                    <a:pt x="663" y="581"/>
                    <a:pt x="663" y="660"/>
                  </a:cubicBezTo>
                  <a:lnTo>
                    <a:pt x="663" y="1137"/>
                  </a:lnTo>
                  <a:lnTo>
                    <a:pt x="871" y="1137"/>
                  </a:lnTo>
                  <a:lnTo>
                    <a:pt x="871" y="635"/>
                  </a:lnTo>
                  <a:cubicBezTo>
                    <a:pt x="871" y="552"/>
                    <a:pt x="871" y="357"/>
                    <a:pt x="634" y="3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8" name="Freeform 17"/>
            <p:cNvSpPr>
              <a:spLocks noChangeArrowheads="1"/>
            </p:cNvSpPr>
            <p:nvPr/>
          </p:nvSpPr>
          <p:spPr bwMode="auto">
            <a:xfrm>
              <a:off x="5594350" y="4200525"/>
              <a:ext cx="266700" cy="287338"/>
            </a:xfrm>
            <a:custGeom>
              <a:avLst/>
              <a:gdLst>
                <a:gd name="T0" fmla="*/ 742 w 743"/>
                <a:gd name="T1" fmla="*/ 315 h 797"/>
                <a:gd name="T2" fmla="*/ 394 w 743"/>
                <a:gd name="T3" fmla="*/ 0 h 797"/>
                <a:gd name="T4" fmla="*/ 0 w 743"/>
                <a:gd name="T5" fmla="*/ 373 h 797"/>
                <a:gd name="T6" fmla="*/ 456 w 743"/>
                <a:gd name="T7" fmla="*/ 796 h 797"/>
                <a:gd name="T8" fmla="*/ 713 w 743"/>
                <a:gd name="T9" fmla="*/ 755 h 797"/>
                <a:gd name="T10" fmla="*/ 726 w 743"/>
                <a:gd name="T11" fmla="*/ 751 h 797"/>
                <a:gd name="T12" fmla="*/ 726 w 743"/>
                <a:gd name="T13" fmla="*/ 651 h 797"/>
                <a:gd name="T14" fmla="*/ 705 w 743"/>
                <a:gd name="T15" fmla="*/ 660 h 797"/>
                <a:gd name="T16" fmla="*/ 543 w 743"/>
                <a:gd name="T17" fmla="*/ 684 h 797"/>
                <a:gd name="T18" fmla="*/ 232 w 743"/>
                <a:gd name="T19" fmla="*/ 332 h 797"/>
                <a:gd name="T20" fmla="*/ 742 w 743"/>
                <a:gd name="T21" fmla="*/ 332 h 797"/>
                <a:gd name="T22" fmla="*/ 742 w 743"/>
                <a:gd name="T23" fmla="*/ 315 h 797"/>
                <a:gd name="T24" fmla="*/ 386 w 743"/>
                <a:gd name="T25" fmla="*/ 83 h 797"/>
                <a:gd name="T26" fmla="*/ 531 w 743"/>
                <a:gd name="T27" fmla="*/ 236 h 797"/>
                <a:gd name="T28" fmla="*/ 228 w 743"/>
                <a:gd name="T29" fmla="*/ 236 h 797"/>
                <a:gd name="T30" fmla="*/ 386 w 743"/>
                <a:gd name="T31" fmla="*/ 8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3" h="797">
                  <a:moveTo>
                    <a:pt x="742" y="315"/>
                  </a:moveTo>
                  <a:cubicBezTo>
                    <a:pt x="742" y="104"/>
                    <a:pt x="626" y="0"/>
                    <a:pt x="394" y="0"/>
                  </a:cubicBezTo>
                  <a:cubicBezTo>
                    <a:pt x="133" y="0"/>
                    <a:pt x="0" y="124"/>
                    <a:pt x="0" y="373"/>
                  </a:cubicBezTo>
                  <a:cubicBezTo>
                    <a:pt x="0" y="639"/>
                    <a:pt x="170" y="796"/>
                    <a:pt x="456" y="796"/>
                  </a:cubicBezTo>
                  <a:cubicBezTo>
                    <a:pt x="581" y="796"/>
                    <a:pt x="676" y="763"/>
                    <a:pt x="713" y="755"/>
                  </a:cubicBezTo>
                  <a:lnTo>
                    <a:pt x="726" y="751"/>
                  </a:lnTo>
                  <a:lnTo>
                    <a:pt x="726" y="651"/>
                  </a:lnTo>
                  <a:lnTo>
                    <a:pt x="705" y="660"/>
                  </a:lnTo>
                  <a:cubicBezTo>
                    <a:pt x="672" y="672"/>
                    <a:pt x="610" y="684"/>
                    <a:pt x="543" y="684"/>
                  </a:cubicBezTo>
                  <a:cubicBezTo>
                    <a:pt x="319" y="684"/>
                    <a:pt x="236" y="498"/>
                    <a:pt x="232" y="332"/>
                  </a:cubicBezTo>
                  <a:cubicBezTo>
                    <a:pt x="261" y="332"/>
                    <a:pt x="742" y="332"/>
                    <a:pt x="742" y="332"/>
                  </a:cubicBezTo>
                  <a:lnTo>
                    <a:pt x="742" y="315"/>
                  </a:lnTo>
                  <a:close/>
                  <a:moveTo>
                    <a:pt x="386" y="83"/>
                  </a:moveTo>
                  <a:cubicBezTo>
                    <a:pt x="498" y="83"/>
                    <a:pt x="527" y="166"/>
                    <a:pt x="531" y="236"/>
                  </a:cubicBezTo>
                  <a:cubicBezTo>
                    <a:pt x="506" y="236"/>
                    <a:pt x="257" y="236"/>
                    <a:pt x="228" y="236"/>
                  </a:cubicBezTo>
                  <a:cubicBezTo>
                    <a:pt x="236" y="183"/>
                    <a:pt x="270" y="83"/>
                    <a:pt x="386" y="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79" name="Freeform 18"/>
            <p:cNvSpPr>
              <a:spLocks noChangeArrowheads="1"/>
            </p:cNvSpPr>
            <p:nvPr/>
          </p:nvSpPr>
          <p:spPr bwMode="auto">
            <a:xfrm>
              <a:off x="4964113" y="4121150"/>
              <a:ext cx="212725" cy="366713"/>
            </a:xfrm>
            <a:custGeom>
              <a:avLst/>
              <a:gdLst>
                <a:gd name="T0" fmla="*/ 141 w 589"/>
                <a:gd name="T1" fmla="*/ 237 h 1017"/>
                <a:gd name="T2" fmla="*/ 0 w 589"/>
                <a:gd name="T3" fmla="*/ 237 h 1017"/>
                <a:gd name="T4" fmla="*/ 0 w 589"/>
                <a:gd name="T5" fmla="*/ 328 h 1017"/>
                <a:gd name="T6" fmla="*/ 141 w 589"/>
                <a:gd name="T7" fmla="*/ 328 h 1017"/>
                <a:gd name="T8" fmla="*/ 141 w 589"/>
                <a:gd name="T9" fmla="*/ 797 h 1017"/>
                <a:gd name="T10" fmla="*/ 427 w 589"/>
                <a:gd name="T11" fmla="*/ 1016 h 1017"/>
                <a:gd name="T12" fmla="*/ 551 w 589"/>
                <a:gd name="T13" fmla="*/ 1004 h 1017"/>
                <a:gd name="T14" fmla="*/ 564 w 589"/>
                <a:gd name="T15" fmla="*/ 1004 h 1017"/>
                <a:gd name="T16" fmla="*/ 564 w 589"/>
                <a:gd name="T17" fmla="*/ 909 h 1017"/>
                <a:gd name="T18" fmla="*/ 547 w 589"/>
                <a:gd name="T19" fmla="*/ 913 h 1017"/>
                <a:gd name="T20" fmla="*/ 485 w 589"/>
                <a:gd name="T21" fmla="*/ 917 h 1017"/>
                <a:gd name="T22" fmla="*/ 352 w 589"/>
                <a:gd name="T23" fmla="*/ 772 h 1017"/>
                <a:gd name="T24" fmla="*/ 352 w 589"/>
                <a:gd name="T25" fmla="*/ 328 h 1017"/>
                <a:gd name="T26" fmla="*/ 588 w 589"/>
                <a:gd name="T27" fmla="*/ 328 h 1017"/>
                <a:gd name="T28" fmla="*/ 588 w 589"/>
                <a:gd name="T29" fmla="*/ 237 h 1017"/>
                <a:gd name="T30" fmla="*/ 352 w 589"/>
                <a:gd name="T31" fmla="*/ 237 h 1017"/>
                <a:gd name="T32" fmla="*/ 352 w 589"/>
                <a:gd name="T33" fmla="*/ 0 h 1017"/>
                <a:gd name="T34" fmla="*/ 141 w 589"/>
                <a:gd name="T35" fmla="*/ 0 h 1017"/>
                <a:gd name="T36" fmla="*/ 141 w 589"/>
                <a:gd name="T37" fmla="*/ 23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9" h="1017">
                  <a:moveTo>
                    <a:pt x="141" y="237"/>
                  </a:moveTo>
                  <a:lnTo>
                    <a:pt x="0" y="237"/>
                  </a:lnTo>
                  <a:lnTo>
                    <a:pt x="0" y="328"/>
                  </a:lnTo>
                  <a:lnTo>
                    <a:pt x="141" y="328"/>
                  </a:lnTo>
                  <a:lnTo>
                    <a:pt x="141" y="797"/>
                  </a:lnTo>
                  <a:cubicBezTo>
                    <a:pt x="141" y="1000"/>
                    <a:pt x="270" y="1016"/>
                    <a:pt x="427" y="1016"/>
                  </a:cubicBezTo>
                  <a:cubicBezTo>
                    <a:pt x="464" y="1016"/>
                    <a:pt x="505" y="1012"/>
                    <a:pt x="551" y="1004"/>
                  </a:cubicBezTo>
                  <a:lnTo>
                    <a:pt x="564" y="1004"/>
                  </a:lnTo>
                  <a:lnTo>
                    <a:pt x="564" y="909"/>
                  </a:lnTo>
                  <a:lnTo>
                    <a:pt x="547" y="913"/>
                  </a:lnTo>
                  <a:cubicBezTo>
                    <a:pt x="530" y="917"/>
                    <a:pt x="510" y="917"/>
                    <a:pt x="485" y="917"/>
                  </a:cubicBezTo>
                  <a:cubicBezTo>
                    <a:pt x="360" y="917"/>
                    <a:pt x="352" y="880"/>
                    <a:pt x="352" y="772"/>
                  </a:cubicBezTo>
                  <a:lnTo>
                    <a:pt x="352" y="328"/>
                  </a:lnTo>
                  <a:lnTo>
                    <a:pt x="588" y="328"/>
                  </a:lnTo>
                  <a:lnTo>
                    <a:pt x="588" y="237"/>
                  </a:lnTo>
                  <a:lnTo>
                    <a:pt x="352" y="237"/>
                  </a:lnTo>
                  <a:lnTo>
                    <a:pt x="352" y="0"/>
                  </a:lnTo>
                  <a:lnTo>
                    <a:pt x="141" y="0"/>
                  </a:lnTo>
                  <a:lnTo>
                    <a:pt x="141" y="23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0" name="Freeform 19"/>
            <p:cNvSpPr>
              <a:spLocks noChangeArrowheads="1"/>
            </p:cNvSpPr>
            <p:nvPr/>
          </p:nvSpPr>
          <p:spPr bwMode="auto">
            <a:xfrm>
              <a:off x="6049963" y="4087813"/>
              <a:ext cx="450850" cy="395287"/>
            </a:xfrm>
            <a:custGeom>
              <a:avLst/>
              <a:gdLst>
                <a:gd name="T0" fmla="*/ 1245 w 1254"/>
                <a:gd name="T1" fmla="*/ 0 h 1096"/>
                <a:gd name="T2" fmla="*/ 1033 w 1254"/>
                <a:gd name="T3" fmla="*/ 0 h 1096"/>
                <a:gd name="T4" fmla="*/ 1033 w 1254"/>
                <a:gd name="T5" fmla="*/ 829 h 1096"/>
                <a:gd name="T6" fmla="*/ 485 w 1254"/>
                <a:gd name="T7" fmla="*/ 0 h 1096"/>
                <a:gd name="T8" fmla="*/ 0 w 1254"/>
                <a:gd name="T9" fmla="*/ 0 h 1096"/>
                <a:gd name="T10" fmla="*/ 0 w 1254"/>
                <a:gd name="T11" fmla="*/ 62 h 1096"/>
                <a:gd name="T12" fmla="*/ 42 w 1254"/>
                <a:gd name="T13" fmla="*/ 70 h 1096"/>
                <a:gd name="T14" fmla="*/ 178 w 1254"/>
                <a:gd name="T15" fmla="*/ 220 h 1096"/>
                <a:gd name="T16" fmla="*/ 178 w 1254"/>
                <a:gd name="T17" fmla="*/ 1095 h 1096"/>
                <a:gd name="T18" fmla="*/ 403 w 1254"/>
                <a:gd name="T19" fmla="*/ 1095 h 1096"/>
                <a:gd name="T20" fmla="*/ 403 w 1254"/>
                <a:gd name="T21" fmla="*/ 228 h 1096"/>
                <a:gd name="T22" fmla="*/ 975 w 1254"/>
                <a:gd name="T23" fmla="*/ 1095 h 1096"/>
                <a:gd name="T24" fmla="*/ 1253 w 1254"/>
                <a:gd name="T25" fmla="*/ 1095 h 1096"/>
                <a:gd name="T26" fmla="*/ 1253 w 1254"/>
                <a:gd name="T27" fmla="*/ 0 h 1096"/>
                <a:gd name="T28" fmla="*/ 1245 w 1254"/>
                <a:gd name="T2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4" h="1096">
                  <a:moveTo>
                    <a:pt x="1245" y="0"/>
                  </a:moveTo>
                  <a:lnTo>
                    <a:pt x="1033" y="0"/>
                  </a:lnTo>
                  <a:cubicBezTo>
                    <a:pt x="1033" y="0"/>
                    <a:pt x="1033" y="751"/>
                    <a:pt x="1033" y="829"/>
                  </a:cubicBezTo>
                  <a:cubicBezTo>
                    <a:pt x="992" y="763"/>
                    <a:pt x="485" y="0"/>
                    <a:pt x="485" y="0"/>
                  </a:cubicBezTo>
                  <a:lnTo>
                    <a:pt x="0" y="0"/>
                  </a:lnTo>
                  <a:lnTo>
                    <a:pt x="0" y="62"/>
                  </a:lnTo>
                  <a:lnTo>
                    <a:pt x="42" y="70"/>
                  </a:lnTo>
                  <a:cubicBezTo>
                    <a:pt x="170" y="91"/>
                    <a:pt x="178" y="95"/>
                    <a:pt x="178" y="220"/>
                  </a:cubicBezTo>
                  <a:lnTo>
                    <a:pt x="178" y="1095"/>
                  </a:lnTo>
                  <a:lnTo>
                    <a:pt x="403" y="1095"/>
                  </a:lnTo>
                  <a:cubicBezTo>
                    <a:pt x="403" y="1095"/>
                    <a:pt x="403" y="307"/>
                    <a:pt x="403" y="228"/>
                  </a:cubicBezTo>
                  <a:cubicBezTo>
                    <a:pt x="448" y="294"/>
                    <a:pt x="975" y="1095"/>
                    <a:pt x="975" y="1095"/>
                  </a:cubicBezTo>
                  <a:lnTo>
                    <a:pt x="1253" y="1095"/>
                  </a:lnTo>
                  <a:lnTo>
                    <a:pt x="1253" y="0"/>
                  </a:lnTo>
                  <a:lnTo>
                    <a:pt x="124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1" name="Freeform 20"/>
            <p:cNvSpPr>
              <a:spLocks noChangeArrowheads="1"/>
            </p:cNvSpPr>
            <p:nvPr/>
          </p:nvSpPr>
          <p:spPr bwMode="auto">
            <a:xfrm>
              <a:off x="6573838" y="4200525"/>
              <a:ext cx="266700" cy="287338"/>
            </a:xfrm>
            <a:custGeom>
              <a:avLst/>
              <a:gdLst>
                <a:gd name="T0" fmla="*/ 390 w 740"/>
                <a:gd name="T1" fmla="*/ 0 h 797"/>
                <a:gd name="T2" fmla="*/ 0 w 740"/>
                <a:gd name="T3" fmla="*/ 373 h 797"/>
                <a:gd name="T4" fmla="*/ 456 w 740"/>
                <a:gd name="T5" fmla="*/ 796 h 797"/>
                <a:gd name="T6" fmla="*/ 714 w 740"/>
                <a:gd name="T7" fmla="*/ 755 h 797"/>
                <a:gd name="T8" fmla="*/ 726 w 740"/>
                <a:gd name="T9" fmla="*/ 751 h 797"/>
                <a:gd name="T10" fmla="*/ 726 w 740"/>
                <a:gd name="T11" fmla="*/ 651 h 797"/>
                <a:gd name="T12" fmla="*/ 705 w 740"/>
                <a:gd name="T13" fmla="*/ 660 h 797"/>
                <a:gd name="T14" fmla="*/ 539 w 740"/>
                <a:gd name="T15" fmla="*/ 684 h 797"/>
                <a:gd name="T16" fmla="*/ 228 w 740"/>
                <a:gd name="T17" fmla="*/ 332 h 797"/>
                <a:gd name="T18" fmla="*/ 739 w 740"/>
                <a:gd name="T19" fmla="*/ 332 h 797"/>
                <a:gd name="T20" fmla="*/ 739 w 740"/>
                <a:gd name="T21" fmla="*/ 315 h 797"/>
                <a:gd name="T22" fmla="*/ 390 w 740"/>
                <a:gd name="T23" fmla="*/ 0 h 797"/>
                <a:gd name="T24" fmla="*/ 386 w 740"/>
                <a:gd name="T25" fmla="*/ 83 h 797"/>
                <a:gd name="T26" fmla="*/ 531 w 740"/>
                <a:gd name="T27" fmla="*/ 236 h 797"/>
                <a:gd name="T28" fmla="*/ 228 w 740"/>
                <a:gd name="T29" fmla="*/ 236 h 797"/>
                <a:gd name="T30" fmla="*/ 386 w 740"/>
                <a:gd name="T31" fmla="*/ 8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0" h="797">
                  <a:moveTo>
                    <a:pt x="390" y="0"/>
                  </a:moveTo>
                  <a:cubicBezTo>
                    <a:pt x="129" y="0"/>
                    <a:pt x="0" y="124"/>
                    <a:pt x="0" y="373"/>
                  </a:cubicBezTo>
                  <a:cubicBezTo>
                    <a:pt x="0" y="639"/>
                    <a:pt x="170" y="796"/>
                    <a:pt x="456" y="796"/>
                  </a:cubicBezTo>
                  <a:cubicBezTo>
                    <a:pt x="581" y="796"/>
                    <a:pt x="676" y="767"/>
                    <a:pt x="714" y="755"/>
                  </a:cubicBezTo>
                  <a:lnTo>
                    <a:pt x="726" y="751"/>
                  </a:lnTo>
                  <a:lnTo>
                    <a:pt x="726" y="651"/>
                  </a:lnTo>
                  <a:lnTo>
                    <a:pt x="705" y="660"/>
                  </a:lnTo>
                  <a:cubicBezTo>
                    <a:pt x="672" y="672"/>
                    <a:pt x="610" y="684"/>
                    <a:pt x="539" y="684"/>
                  </a:cubicBezTo>
                  <a:cubicBezTo>
                    <a:pt x="315" y="684"/>
                    <a:pt x="232" y="498"/>
                    <a:pt x="228" y="332"/>
                  </a:cubicBezTo>
                  <a:lnTo>
                    <a:pt x="739" y="332"/>
                  </a:lnTo>
                  <a:lnTo>
                    <a:pt x="739" y="315"/>
                  </a:lnTo>
                  <a:cubicBezTo>
                    <a:pt x="739" y="104"/>
                    <a:pt x="622" y="0"/>
                    <a:pt x="390" y="0"/>
                  </a:cubicBezTo>
                  <a:close/>
                  <a:moveTo>
                    <a:pt x="386" y="83"/>
                  </a:moveTo>
                  <a:cubicBezTo>
                    <a:pt x="498" y="83"/>
                    <a:pt x="527" y="162"/>
                    <a:pt x="531" y="236"/>
                  </a:cubicBezTo>
                  <a:lnTo>
                    <a:pt x="228" y="236"/>
                  </a:lnTo>
                  <a:cubicBezTo>
                    <a:pt x="232" y="187"/>
                    <a:pt x="270" y="83"/>
                    <a:pt x="386" y="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2" name="Freeform 21"/>
            <p:cNvSpPr>
              <a:spLocks noChangeArrowheads="1"/>
            </p:cNvSpPr>
            <p:nvPr/>
          </p:nvSpPr>
          <p:spPr bwMode="auto">
            <a:xfrm>
              <a:off x="7204075" y="4121150"/>
              <a:ext cx="212725" cy="366713"/>
            </a:xfrm>
            <a:custGeom>
              <a:avLst/>
              <a:gdLst>
                <a:gd name="T0" fmla="*/ 141 w 590"/>
                <a:gd name="T1" fmla="*/ 237 h 1017"/>
                <a:gd name="T2" fmla="*/ 0 w 590"/>
                <a:gd name="T3" fmla="*/ 237 h 1017"/>
                <a:gd name="T4" fmla="*/ 0 w 590"/>
                <a:gd name="T5" fmla="*/ 328 h 1017"/>
                <a:gd name="T6" fmla="*/ 141 w 590"/>
                <a:gd name="T7" fmla="*/ 328 h 1017"/>
                <a:gd name="T8" fmla="*/ 141 w 590"/>
                <a:gd name="T9" fmla="*/ 797 h 1017"/>
                <a:gd name="T10" fmla="*/ 427 w 590"/>
                <a:gd name="T11" fmla="*/ 1016 h 1017"/>
                <a:gd name="T12" fmla="*/ 551 w 590"/>
                <a:gd name="T13" fmla="*/ 1004 h 1017"/>
                <a:gd name="T14" fmla="*/ 564 w 590"/>
                <a:gd name="T15" fmla="*/ 1004 h 1017"/>
                <a:gd name="T16" fmla="*/ 564 w 590"/>
                <a:gd name="T17" fmla="*/ 909 h 1017"/>
                <a:gd name="T18" fmla="*/ 547 w 590"/>
                <a:gd name="T19" fmla="*/ 913 h 1017"/>
                <a:gd name="T20" fmla="*/ 485 w 590"/>
                <a:gd name="T21" fmla="*/ 917 h 1017"/>
                <a:gd name="T22" fmla="*/ 352 w 590"/>
                <a:gd name="T23" fmla="*/ 772 h 1017"/>
                <a:gd name="T24" fmla="*/ 352 w 590"/>
                <a:gd name="T25" fmla="*/ 328 h 1017"/>
                <a:gd name="T26" fmla="*/ 589 w 590"/>
                <a:gd name="T27" fmla="*/ 328 h 1017"/>
                <a:gd name="T28" fmla="*/ 589 w 590"/>
                <a:gd name="T29" fmla="*/ 237 h 1017"/>
                <a:gd name="T30" fmla="*/ 352 w 590"/>
                <a:gd name="T31" fmla="*/ 237 h 1017"/>
                <a:gd name="T32" fmla="*/ 352 w 590"/>
                <a:gd name="T33" fmla="*/ 0 h 1017"/>
                <a:gd name="T34" fmla="*/ 141 w 590"/>
                <a:gd name="T35" fmla="*/ 0 h 1017"/>
                <a:gd name="T36" fmla="*/ 141 w 590"/>
                <a:gd name="T37" fmla="*/ 23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0" h="1017">
                  <a:moveTo>
                    <a:pt x="141" y="237"/>
                  </a:moveTo>
                  <a:lnTo>
                    <a:pt x="0" y="237"/>
                  </a:lnTo>
                  <a:lnTo>
                    <a:pt x="0" y="328"/>
                  </a:lnTo>
                  <a:lnTo>
                    <a:pt x="141" y="328"/>
                  </a:lnTo>
                  <a:lnTo>
                    <a:pt x="141" y="797"/>
                  </a:lnTo>
                  <a:cubicBezTo>
                    <a:pt x="141" y="1000"/>
                    <a:pt x="269" y="1016"/>
                    <a:pt x="427" y="1016"/>
                  </a:cubicBezTo>
                  <a:cubicBezTo>
                    <a:pt x="464" y="1016"/>
                    <a:pt x="506" y="1012"/>
                    <a:pt x="551" y="1004"/>
                  </a:cubicBezTo>
                  <a:lnTo>
                    <a:pt x="564" y="1004"/>
                  </a:lnTo>
                  <a:lnTo>
                    <a:pt x="564" y="909"/>
                  </a:lnTo>
                  <a:lnTo>
                    <a:pt x="547" y="913"/>
                  </a:lnTo>
                  <a:cubicBezTo>
                    <a:pt x="531" y="917"/>
                    <a:pt x="510" y="917"/>
                    <a:pt x="485" y="917"/>
                  </a:cubicBezTo>
                  <a:cubicBezTo>
                    <a:pt x="361" y="917"/>
                    <a:pt x="352" y="880"/>
                    <a:pt x="352" y="772"/>
                  </a:cubicBezTo>
                  <a:lnTo>
                    <a:pt x="352" y="328"/>
                  </a:lnTo>
                  <a:lnTo>
                    <a:pt x="589" y="328"/>
                  </a:lnTo>
                  <a:lnTo>
                    <a:pt x="589" y="237"/>
                  </a:lnTo>
                  <a:lnTo>
                    <a:pt x="352" y="237"/>
                  </a:lnTo>
                  <a:lnTo>
                    <a:pt x="352" y="0"/>
                  </a:lnTo>
                  <a:lnTo>
                    <a:pt x="141" y="0"/>
                  </a:lnTo>
                  <a:lnTo>
                    <a:pt x="141" y="23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3" name="Freeform 22"/>
            <p:cNvSpPr>
              <a:spLocks noChangeArrowheads="1"/>
            </p:cNvSpPr>
            <p:nvPr/>
          </p:nvSpPr>
          <p:spPr bwMode="auto">
            <a:xfrm>
              <a:off x="6850063" y="4206875"/>
              <a:ext cx="331787" cy="274638"/>
            </a:xfrm>
            <a:custGeom>
              <a:avLst/>
              <a:gdLst>
                <a:gd name="T0" fmla="*/ 705 w 921"/>
                <a:gd name="T1" fmla="*/ 248 h 764"/>
                <a:gd name="T2" fmla="*/ 920 w 921"/>
                <a:gd name="T3" fmla="*/ 0 h 764"/>
                <a:gd name="T4" fmla="*/ 701 w 921"/>
                <a:gd name="T5" fmla="*/ 0 h 764"/>
                <a:gd name="T6" fmla="*/ 497 w 921"/>
                <a:gd name="T7" fmla="*/ 236 h 764"/>
                <a:gd name="T8" fmla="*/ 319 w 921"/>
                <a:gd name="T9" fmla="*/ 0 h 764"/>
                <a:gd name="T10" fmla="*/ 0 w 921"/>
                <a:gd name="T11" fmla="*/ 0 h 764"/>
                <a:gd name="T12" fmla="*/ 0 w 921"/>
                <a:gd name="T13" fmla="*/ 62 h 764"/>
                <a:gd name="T14" fmla="*/ 12 w 921"/>
                <a:gd name="T15" fmla="*/ 62 h 764"/>
                <a:gd name="T16" fmla="*/ 211 w 921"/>
                <a:gd name="T17" fmla="*/ 178 h 764"/>
                <a:gd name="T18" fmla="*/ 344 w 921"/>
                <a:gd name="T19" fmla="*/ 352 h 764"/>
                <a:gd name="T20" fmla="*/ 128 w 921"/>
                <a:gd name="T21" fmla="*/ 601 h 764"/>
                <a:gd name="T22" fmla="*/ 348 w 921"/>
                <a:gd name="T23" fmla="*/ 601 h 764"/>
                <a:gd name="T24" fmla="*/ 443 w 921"/>
                <a:gd name="T25" fmla="*/ 489 h 764"/>
                <a:gd name="T26" fmla="*/ 651 w 921"/>
                <a:gd name="T27" fmla="*/ 763 h 764"/>
                <a:gd name="T28" fmla="*/ 900 w 921"/>
                <a:gd name="T29" fmla="*/ 763 h 764"/>
                <a:gd name="T30" fmla="*/ 506 w 921"/>
                <a:gd name="T31" fmla="*/ 248 h 764"/>
                <a:gd name="T32" fmla="*/ 705 w 921"/>
                <a:gd name="T33" fmla="*/ 24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764">
                  <a:moveTo>
                    <a:pt x="705" y="248"/>
                  </a:moveTo>
                  <a:lnTo>
                    <a:pt x="920" y="0"/>
                  </a:lnTo>
                  <a:lnTo>
                    <a:pt x="701" y="0"/>
                  </a:lnTo>
                  <a:lnTo>
                    <a:pt x="497" y="236"/>
                  </a:lnTo>
                  <a:lnTo>
                    <a:pt x="319" y="0"/>
                  </a:lnTo>
                  <a:lnTo>
                    <a:pt x="0" y="0"/>
                  </a:lnTo>
                  <a:lnTo>
                    <a:pt x="0" y="62"/>
                  </a:lnTo>
                  <a:lnTo>
                    <a:pt x="12" y="62"/>
                  </a:lnTo>
                  <a:cubicBezTo>
                    <a:pt x="120" y="70"/>
                    <a:pt x="145" y="87"/>
                    <a:pt x="211" y="178"/>
                  </a:cubicBezTo>
                  <a:lnTo>
                    <a:pt x="344" y="352"/>
                  </a:lnTo>
                  <a:lnTo>
                    <a:pt x="128" y="601"/>
                  </a:lnTo>
                  <a:lnTo>
                    <a:pt x="348" y="601"/>
                  </a:lnTo>
                  <a:lnTo>
                    <a:pt x="443" y="489"/>
                  </a:lnTo>
                  <a:lnTo>
                    <a:pt x="651" y="763"/>
                  </a:lnTo>
                  <a:lnTo>
                    <a:pt x="900" y="763"/>
                  </a:lnTo>
                  <a:lnTo>
                    <a:pt x="506" y="248"/>
                  </a:lnTo>
                  <a:lnTo>
                    <a:pt x="705" y="24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sp>
          <p:nvSpPr>
            <p:cNvPr id="84" name="Freeform 23"/>
            <p:cNvSpPr>
              <a:spLocks noChangeArrowheads="1"/>
            </p:cNvSpPr>
            <p:nvPr/>
          </p:nvSpPr>
          <p:spPr bwMode="auto">
            <a:xfrm>
              <a:off x="7175500" y="4010025"/>
              <a:ext cx="176213" cy="111125"/>
            </a:xfrm>
            <a:custGeom>
              <a:avLst/>
              <a:gdLst>
                <a:gd name="T0" fmla="*/ 224 w 490"/>
                <a:gd name="T1" fmla="*/ 307 h 308"/>
                <a:gd name="T2" fmla="*/ 0 w 490"/>
                <a:gd name="T3" fmla="*/ 307 h 308"/>
                <a:gd name="T4" fmla="*/ 269 w 490"/>
                <a:gd name="T5" fmla="*/ 0 h 308"/>
                <a:gd name="T6" fmla="*/ 489 w 490"/>
                <a:gd name="T7" fmla="*/ 0 h 308"/>
                <a:gd name="T8" fmla="*/ 224 w 490"/>
                <a:gd name="T9" fmla="*/ 307 h 308"/>
              </a:gdLst>
              <a:ahLst/>
              <a:cxnLst>
                <a:cxn ang="0">
                  <a:pos x="T0" y="T1"/>
                </a:cxn>
                <a:cxn ang="0">
                  <a:pos x="T2" y="T3"/>
                </a:cxn>
                <a:cxn ang="0">
                  <a:pos x="T4" y="T5"/>
                </a:cxn>
                <a:cxn ang="0">
                  <a:pos x="T6" y="T7"/>
                </a:cxn>
                <a:cxn ang="0">
                  <a:pos x="T8" y="T9"/>
                </a:cxn>
              </a:cxnLst>
              <a:rect l="0" t="0" r="r" b="b"/>
              <a:pathLst>
                <a:path w="490" h="308">
                  <a:moveTo>
                    <a:pt x="224" y="307"/>
                  </a:moveTo>
                  <a:lnTo>
                    <a:pt x="0" y="307"/>
                  </a:lnTo>
                  <a:lnTo>
                    <a:pt x="269" y="0"/>
                  </a:lnTo>
                  <a:lnTo>
                    <a:pt x="489" y="0"/>
                  </a:lnTo>
                  <a:lnTo>
                    <a:pt x="224" y="30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75205"/>
              <a:endParaRPr lang="en-US" sz="1920" dirty="0">
                <a:solidFill>
                  <a:srgbClr val="414141"/>
                </a:solidFill>
                <a:latin typeface="Arial"/>
              </a:endParaRPr>
            </a:p>
          </p:txBody>
        </p:sp>
      </p:grpSp>
      <p:sp>
        <p:nvSpPr>
          <p:cNvPr id="32" name="TextBox 31"/>
          <p:cNvSpPr txBox="1"/>
          <p:nvPr userDrawn="1"/>
        </p:nvSpPr>
        <p:spPr>
          <a:xfrm>
            <a:off x="9655778" y="6984849"/>
            <a:ext cx="2179853" cy="229723"/>
          </a:xfrm>
          <a:prstGeom prst="rect">
            <a:avLst/>
          </a:prstGeom>
          <a:noFill/>
        </p:spPr>
        <p:txBody>
          <a:bodyPr wrap="none" lIns="97517" tIns="48758" rIns="97517" bIns="48758" rtlCol="0">
            <a:spAutoFit/>
          </a:bodyPr>
          <a:lstStyle/>
          <a:p>
            <a:pPr algn="r" defTabSz="975205"/>
            <a:r>
              <a:rPr lang="en-US" sz="853" dirty="0">
                <a:solidFill>
                  <a:srgbClr val="414141">
                    <a:lumMod val="20000"/>
                    <a:lumOff val="80000"/>
                    <a:alpha val="50000"/>
                  </a:srgbClr>
                </a:solidFill>
                <a:latin typeface="Arial"/>
              </a:rPr>
              <a:t>© Hitachi, Ltd. 2020. All Rights Reserved</a:t>
            </a:r>
          </a:p>
        </p:txBody>
      </p:sp>
    </p:spTree>
    <p:extLst>
      <p:ext uri="{BB962C8B-B14F-4D97-AF65-F5344CB8AC3E}">
        <p14:creationId xmlns:p14="http://schemas.microsoft.com/office/powerpoint/2010/main" val="4232822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SEC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2514" y="235990"/>
            <a:ext cx="9072106" cy="336500"/>
          </a:xfrm>
          <a:prstGeom prst="rect">
            <a:avLst/>
          </a:prstGeom>
        </p:spPr>
        <p:txBody>
          <a:bodyPr lIns="73181" tIns="36589" rIns="73181" bIns="36589" anchor="ctr"/>
          <a:lstStyle>
            <a:lvl1pPr algn="l">
              <a:defRPr sz="1707"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4" y="577785"/>
            <a:ext cx="9066351" cy="407114"/>
          </a:xfrm>
          <a:prstGeom prst="rect">
            <a:avLst/>
          </a:prstGeom>
        </p:spPr>
        <p:txBody>
          <a:bodyPr lIns="73181" tIns="36589" rIns="73181" bIns="36589" anchor="ctr"/>
          <a:lstStyle>
            <a:lvl1pPr marL="0" indent="0" algn="l">
              <a:buNone/>
              <a:defRPr b="1" cap="all" baseline="0">
                <a:solidFill>
                  <a:schemeClr val="tx1"/>
                </a:solidFill>
              </a:defRPr>
            </a:lvl1pPr>
            <a:lvl2pPr marL="390309" indent="0" algn="ctr">
              <a:buNone/>
              <a:defRPr>
                <a:solidFill>
                  <a:schemeClr val="tx1">
                    <a:tint val="75000"/>
                  </a:schemeClr>
                </a:solidFill>
              </a:defRPr>
            </a:lvl2pPr>
            <a:lvl3pPr marL="780615" indent="0" algn="ctr">
              <a:buNone/>
              <a:defRPr>
                <a:solidFill>
                  <a:schemeClr val="tx1">
                    <a:tint val="75000"/>
                  </a:schemeClr>
                </a:solidFill>
              </a:defRPr>
            </a:lvl3pPr>
            <a:lvl4pPr marL="1170925" indent="0" algn="ctr">
              <a:buNone/>
              <a:defRPr>
                <a:solidFill>
                  <a:schemeClr val="tx1">
                    <a:tint val="75000"/>
                  </a:schemeClr>
                </a:solidFill>
              </a:defRPr>
            </a:lvl4pPr>
            <a:lvl5pPr marL="1561231" indent="0" algn="ctr">
              <a:buNone/>
              <a:defRPr>
                <a:solidFill>
                  <a:schemeClr val="tx1">
                    <a:tint val="75000"/>
                  </a:schemeClr>
                </a:solidFill>
              </a:defRPr>
            </a:lvl5pPr>
            <a:lvl6pPr marL="1951538" indent="0" algn="ctr">
              <a:buNone/>
              <a:defRPr>
                <a:solidFill>
                  <a:schemeClr val="tx1">
                    <a:tint val="75000"/>
                  </a:schemeClr>
                </a:solidFill>
              </a:defRPr>
            </a:lvl6pPr>
            <a:lvl7pPr marL="2341846" indent="0" algn="ctr">
              <a:buNone/>
              <a:defRPr>
                <a:solidFill>
                  <a:schemeClr val="tx1">
                    <a:tint val="75000"/>
                  </a:schemeClr>
                </a:solidFill>
              </a:defRPr>
            </a:lvl7pPr>
            <a:lvl8pPr marL="2732154" indent="0" algn="ctr">
              <a:buNone/>
              <a:defRPr>
                <a:solidFill>
                  <a:schemeClr val="tx1">
                    <a:tint val="75000"/>
                  </a:schemeClr>
                </a:solidFill>
              </a:defRPr>
            </a:lvl8pPr>
            <a:lvl9pPr marL="3122461"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145" y="1219202"/>
            <a:ext cx="11563622" cy="1111854"/>
          </a:xfrm>
          <a:prstGeom prst="rect">
            <a:avLst/>
          </a:prstGeom>
        </p:spPr>
        <p:txBody>
          <a:bodyPr lIns="73181" tIns="36589" rIns="73181" bIns="36589"/>
          <a:lstStyle>
            <a:lvl1pPr marL="0" indent="0">
              <a:buNone/>
              <a:defRPr sz="1280">
                <a:latin typeface="Arial" pitchFamily="34" charset="0"/>
                <a:cs typeface="Arial" pitchFamily="34" charset="0"/>
              </a:defRPr>
            </a:lvl1pPr>
            <a:lvl2pPr marL="634251" indent="-243944">
              <a:buFont typeface="Wingdings" pitchFamily="2" charset="2"/>
              <a:buChar char="§"/>
              <a:defRPr sz="1173">
                <a:latin typeface="Arial" pitchFamily="34" charset="0"/>
                <a:cs typeface="Arial" pitchFamily="34" charset="0"/>
              </a:defRPr>
            </a:lvl2pPr>
            <a:lvl3pPr marL="975769" indent="-195153">
              <a:buFont typeface="Arial" pitchFamily="34" charset="0"/>
              <a:buChar char="―"/>
              <a:defRPr sz="1173">
                <a:latin typeface="Arial" pitchFamily="34" charset="0"/>
                <a:cs typeface="Arial" pitchFamily="34" charset="0"/>
              </a:defRPr>
            </a:lvl3pPr>
            <a:lvl4pPr>
              <a:defRPr sz="1067">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6" y="7054341"/>
            <a:ext cx="2773680" cy="195918"/>
          </a:xfrm>
          <a:prstGeom prst="rect">
            <a:avLst/>
          </a:prstGeom>
        </p:spPr>
        <p:txBody>
          <a:bodyPr lIns="73181" tIns="36589" rIns="73181" bIns="36589" anchor="ctr"/>
          <a:lstStyle>
            <a:lvl1pPr algn="r">
              <a:defRPr sz="747">
                <a:solidFill>
                  <a:schemeClr val="tx1"/>
                </a:solidFill>
                <a:latin typeface="Arial" pitchFamily="34" charset="0"/>
                <a:cs typeface="Arial" pitchFamily="34" charset="0"/>
              </a:defRPr>
            </a:lvl1pPr>
          </a:lstStyle>
          <a:p>
            <a:pPr defTabSz="975390"/>
            <a:fld id="{6C23BA1E-A289-462C-B71F-DDD3C172EA9B}" type="slidenum">
              <a:rPr lang="en-US" smtClean="0">
                <a:solidFill>
                  <a:prstClr val="black"/>
                </a:solidFill>
              </a:rPr>
              <a:pPr defTabSz="975390"/>
              <a:t>‹#›</a:t>
            </a:fld>
            <a:endParaRPr lang="en-US" dirty="0">
              <a:solidFill>
                <a:prstClr val="black"/>
              </a:solidFill>
            </a:endParaRPr>
          </a:p>
        </p:txBody>
      </p:sp>
      <p:sp>
        <p:nvSpPr>
          <p:cNvPr id="11" name="Rectangle 10"/>
          <p:cNvSpPr/>
          <p:nvPr userDrawn="1"/>
        </p:nvSpPr>
        <p:spPr>
          <a:xfrm>
            <a:off x="49" y="215858"/>
            <a:ext cx="738316" cy="759505"/>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lIns="73151" tIns="36575" rIns="73151" bIns="36575" rtlCol="0" anchor="ctr"/>
          <a:lstStyle/>
          <a:p>
            <a:pPr algn="ctr" defTabSz="731529"/>
            <a:endParaRPr lang="en-US" sz="1707" b="1" dirty="0">
              <a:solidFill>
                <a:srgbClr val="0046A8"/>
              </a:solidFill>
              <a:latin typeface="Times New Roman" pitchFamily="18" charset="0"/>
              <a:cs typeface="Times New Roman" pitchFamily="18" charset="0"/>
            </a:endParaRPr>
          </a:p>
        </p:txBody>
      </p:sp>
    </p:spTree>
    <p:extLst>
      <p:ext uri="{BB962C8B-B14F-4D97-AF65-F5344CB8AC3E}">
        <p14:creationId xmlns:p14="http://schemas.microsoft.com/office/powerpoint/2010/main" val="3754189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068" y="2260"/>
          <a:ext cx="2063" cy="2257"/>
        </p:xfrm>
        <a:graphic>
          <a:graphicData uri="http://schemas.openxmlformats.org/presentationml/2006/ole">
            <mc:AlternateContent xmlns:mc="http://schemas.openxmlformats.org/markup-compatibility/2006">
              <mc:Choice xmlns:v="urn:schemas-microsoft-com:vml" Requires="v">
                <p:oleObj name="think-cell Slide" r:id="rId3" imgW="347" imgH="346" progId="TCLayout.ActiveDocument.1">
                  <p:embed/>
                </p:oleObj>
              </mc:Choice>
              <mc:Fallback>
                <p:oleObj name="think-cell Slide" r:id="rId3" imgW="347" imgH="346" progId="TCLayout.ActiveDocument.1">
                  <p:embed/>
                  <p:pic>
                    <p:nvPicPr>
                      <p:cNvPr id="3" name="Object 2" hidden="1"/>
                      <p:cNvPicPr/>
                      <p:nvPr/>
                    </p:nvPicPr>
                    <p:blipFill>
                      <a:blip r:embed="rId4"/>
                      <a:stretch>
                        <a:fillRect/>
                      </a:stretch>
                    </p:blipFill>
                    <p:spPr>
                      <a:xfrm>
                        <a:off x="2068" y="2260"/>
                        <a:ext cx="2063" cy="2257"/>
                      </a:xfrm>
                      <a:prstGeom prst="rect">
                        <a:avLst/>
                      </a:prstGeom>
                    </p:spPr>
                  </p:pic>
                </p:oleObj>
              </mc:Fallback>
            </mc:AlternateContent>
          </a:graphicData>
        </a:graphic>
      </p:graphicFrame>
      <p:sp>
        <p:nvSpPr>
          <p:cNvPr id="2" name="タイトル 1"/>
          <p:cNvSpPr>
            <a:spLocks noGrp="1"/>
          </p:cNvSpPr>
          <p:nvPr>
            <p:ph type="title" hasCustomPrompt="1"/>
          </p:nvPr>
        </p:nvSpPr>
        <p:spPr>
          <a:xfrm>
            <a:off x="157490" y="300881"/>
            <a:ext cx="1602097" cy="358236"/>
          </a:xfrm>
          <a:prstGeom prst="rect">
            <a:avLst/>
          </a:prstGeom>
        </p:spPr>
        <p:txBody>
          <a:bodyPr wrap="none">
            <a:spAutoFit/>
          </a:bodyPr>
          <a:lstStyle>
            <a:lvl1pPr>
              <a:defRPr lang="en-US" altLang="ja-JP" sz="1920" b="1" smtClean="0">
                <a:ea typeface="ＭＳ Ｐゴシック" pitchFamily="50" charset="-128"/>
                <a:cs typeface="Arial" charset="0"/>
              </a:defRPr>
            </a:lvl1pPr>
          </a:lstStyle>
          <a:p>
            <a:r>
              <a:rPr lang="en-US" altLang="ja-JP" dirty="0">
                <a:latin typeface="+mj-lt"/>
                <a:ea typeface="ＭＳ Ｐゴシック" pitchFamily="50" charset="-128"/>
                <a:cs typeface="Arial" charset="0"/>
              </a:rPr>
              <a:t>Contents Title</a:t>
            </a:r>
            <a:endParaRPr lang="ja-JP" altLang="en-US" dirty="0"/>
          </a:p>
        </p:txBody>
      </p:sp>
      <p:sp>
        <p:nvSpPr>
          <p:cNvPr id="66" name="正方形/長方形 11"/>
          <p:cNvSpPr>
            <a:spLocks noChangeArrowheads="1"/>
          </p:cNvSpPr>
          <p:nvPr userDrawn="1"/>
        </p:nvSpPr>
        <p:spPr bwMode="gray">
          <a:xfrm>
            <a:off x="1" y="789095"/>
            <a:ext cx="11887200" cy="79451"/>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anchor="ctr"/>
          <a:lstStyle/>
          <a:p>
            <a:pPr defTabSz="975390">
              <a:defRPr/>
            </a:pPr>
            <a:endParaRPr lang="ja-JP" altLang="en-US" sz="2133" dirty="0">
              <a:solidFill>
                <a:prstClr val="white"/>
              </a:solidFill>
            </a:endParaRPr>
          </a:p>
        </p:txBody>
      </p:sp>
      <p:grpSp>
        <p:nvGrpSpPr>
          <p:cNvPr id="67" name="グループ化 62"/>
          <p:cNvGrpSpPr/>
          <p:nvPr userDrawn="1"/>
        </p:nvGrpSpPr>
        <p:grpSpPr bwMode="gray">
          <a:xfrm>
            <a:off x="-5" y="789095"/>
            <a:ext cx="1925737" cy="79451"/>
            <a:chOff x="312738" y="2747963"/>
            <a:chExt cx="1970087" cy="109537"/>
          </a:xfrm>
        </p:grpSpPr>
        <p:sp>
          <p:nvSpPr>
            <p:cNvPr id="68" name="正方形/長方形 67"/>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defTabSz="975390">
                <a:defRPr/>
              </a:pPr>
              <a:endParaRPr lang="ja-JP" altLang="en-US" sz="1493" kern="0" dirty="0">
                <a:solidFill>
                  <a:sysClr val="windowText" lastClr="000000"/>
                </a:solidFill>
              </a:endParaRPr>
            </a:p>
          </p:txBody>
        </p:sp>
        <p:sp>
          <p:nvSpPr>
            <p:cNvPr id="69" name="正方形/長方形 6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defTabSz="975390">
                <a:defRPr/>
              </a:pPr>
              <a:endParaRPr lang="ja-JP" altLang="en-US" sz="1493" kern="0" dirty="0">
                <a:solidFill>
                  <a:sysClr val="windowText" lastClr="000000"/>
                </a:solidFill>
              </a:endParaRPr>
            </a:p>
          </p:txBody>
        </p:sp>
      </p:grpSp>
      <p:sp>
        <p:nvSpPr>
          <p:cNvPr id="7" name="Text Placeholder 6">
            <a:extLst>
              <a:ext uri="{FF2B5EF4-FFF2-40B4-BE49-F238E27FC236}">
                <a16:creationId xmlns:a16="http://schemas.microsoft.com/office/drawing/2014/main" id="{4F8D9829-E1C9-4844-A188-A650FC36F162}"/>
              </a:ext>
            </a:extLst>
          </p:cNvPr>
          <p:cNvSpPr>
            <a:spLocks noGrp="1"/>
          </p:cNvSpPr>
          <p:nvPr>
            <p:ph type="body" sz="quarter" idx="11"/>
          </p:nvPr>
        </p:nvSpPr>
        <p:spPr>
          <a:xfrm>
            <a:off x="257559" y="1196127"/>
            <a:ext cx="10928485" cy="1586466"/>
          </a:xfrm>
          <a:prstGeom prst="rect">
            <a:avLst/>
          </a:prstGeom>
        </p:spPr>
        <p:txBody>
          <a:bodyPr/>
          <a:lstStyle>
            <a:lvl1pPr marL="274329" indent="-274329">
              <a:buClr>
                <a:srgbClr val="FF0000"/>
              </a:buClr>
              <a:buFont typeface="Wingdings" panose="05000000000000000000" pitchFamily="2" charset="2"/>
              <a:buChar char="§"/>
              <a:defRPr sz="1920"/>
            </a:lvl1pPr>
            <a:lvl2pPr marL="594379" indent="-228608">
              <a:buClr>
                <a:srgbClr val="FF0000"/>
              </a:buClr>
              <a:buFont typeface="Wingdings" panose="05000000000000000000" pitchFamily="2" charset="2"/>
              <a:buChar char="§"/>
              <a:defRPr sz="1600"/>
            </a:lvl2pPr>
            <a:lvl3pPr marL="914429" indent="-182886">
              <a:buClr>
                <a:srgbClr val="FF0000"/>
              </a:buClr>
              <a:buFont typeface="Wingdings" panose="05000000000000000000" pitchFamily="2" charset="2"/>
              <a:buChar char="§"/>
              <a:defRPr sz="1280"/>
            </a:lvl3pPr>
            <a:lvl4pPr marL="1280200" indent="-182886">
              <a:buClr>
                <a:srgbClr val="FF0000"/>
              </a:buClr>
              <a:buFont typeface="Wingdings" panose="05000000000000000000" pitchFamily="2" charset="2"/>
              <a:buChar char="§"/>
              <a:defRPr sz="1173"/>
            </a:lvl4pPr>
            <a:lvl5pPr marL="1645971" indent="-182886">
              <a:buClr>
                <a:srgbClr val="FF0000"/>
              </a:buClr>
              <a:buFont typeface="Wingdings" panose="05000000000000000000" pitchFamily="2" charset="2"/>
              <a:buChar char="§"/>
              <a:defRPr sz="96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0065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nvPr>
        </p:nvGraphicFramePr>
        <p:xfrm>
          <a:off x="1590" y="1593"/>
          <a:ext cx="1589"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17" name="Object 16" hidden="1"/>
                      <p:cNvPicPr/>
                      <p:nvPr/>
                    </p:nvPicPr>
                    <p:blipFill>
                      <a:blip r:embed="rId5"/>
                      <a:stretch>
                        <a:fillRect/>
                      </a:stretch>
                    </p:blipFill>
                    <p:spPr>
                      <a:xfrm>
                        <a:off x="1590" y="1593"/>
                        <a:ext cx="1589" cy="1588"/>
                      </a:xfrm>
                      <a:prstGeom prst="rect">
                        <a:avLst/>
                      </a:prstGeom>
                    </p:spPr>
                  </p:pic>
                </p:oleObj>
              </mc:Fallback>
            </mc:AlternateContent>
          </a:graphicData>
        </a:graphic>
      </p:graphicFrame>
      <p:sp>
        <p:nvSpPr>
          <p:cNvPr id="8" name="Rectangle 7" hidden="1"/>
          <p:cNvSpPr/>
          <p:nvPr userDrawn="1">
            <p:custDataLst>
              <p:tags r:id="rId2"/>
            </p:custDataLst>
          </p:nvPr>
        </p:nvSpPr>
        <p:spPr>
          <a:xfrm>
            <a:off x="1" y="1"/>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77851"/>
            <a:endParaRPr lang="en-US" sz="2560" b="1" dirty="0">
              <a:solidFill>
                <a:prstClr val="white"/>
              </a:solidFill>
              <a:sym typeface="Calibri"/>
            </a:endParaRPr>
          </a:p>
        </p:txBody>
      </p:sp>
      <p:grpSp>
        <p:nvGrpSpPr>
          <p:cNvPr id="11" name="Group 10"/>
          <p:cNvGrpSpPr/>
          <p:nvPr userDrawn="1"/>
        </p:nvGrpSpPr>
        <p:grpSpPr>
          <a:xfrm>
            <a:off x="15" y="228601"/>
            <a:ext cx="11875939" cy="0"/>
            <a:chOff x="0" y="7010400"/>
            <a:chExt cx="11875939" cy="0"/>
          </a:xfrm>
        </p:grpSpPr>
        <p:cxnSp>
          <p:nvCxnSpPr>
            <p:cNvPr id="12" name="Straight Connector 11"/>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itle Placeholder 1"/>
          <p:cNvSpPr>
            <a:spLocks noGrp="1"/>
          </p:cNvSpPr>
          <p:nvPr>
            <p:ph type="title"/>
          </p:nvPr>
        </p:nvSpPr>
        <p:spPr>
          <a:xfrm>
            <a:off x="320869" y="330210"/>
            <a:ext cx="11245545" cy="354584"/>
          </a:xfrm>
          <a:prstGeom prst="rect">
            <a:avLst/>
          </a:prstGeom>
        </p:spPr>
        <p:txBody>
          <a:bodyPr vert="horz" lIns="0" tIns="0" rIns="0" bIns="0" rtlCol="0" anchor="t">
            <a:spAutoFit/>
          </a:bodyPr>
          <a:lstStyle/>
          <a:p>
            <a:r>
              <a:rPr lang="en-US"/>
              <a:t>Click to edit Master title style</a:t>
            </a:r>
          </a:p>
        </p:txBody>
      </p:sp>
    </p:spTree>
    <p:extLst>
      <p:ext uri="{BB962C8B-B14F-4D97-AF65-F5344CB8AC3E}">
        <p14:creationId xmlns:p14="http://schemas.microsoft.com/office/powerpoint/2010/main" val="1941927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1385358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2004710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401578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Slide Title (always font size 20)</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8402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3411749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831541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1652714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1783581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2939374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173575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24414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4933748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223192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391245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 (always font size 20)</a:t>
            </a:r>
          </a:p>
        </p:txBody>
      </p:sp>
    </p:spTree>
    <p:extLst>
      <p:ext uri="{BB962C8B-B14F-4D97-AF65-F5344CB8AC3E}">
        <p14:creationId xmlns:p14="http://schemas.microsoft.com/office/powerpoint/2010/main" val="3922274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3474138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8"/>
          <a:ext cx="2064"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8"/>
                        <a:ext cx="2064" cy="1693"/>
                      </a:xfrm>
                      <a:prstGeom prst="rect">
                        <a:avLst/>
                      </a:prstGeom>
                    </p:spPr>
                  </p:pic>
                </p:oleObj>
              </mc:Fallback>
            </mc:AlternateContent>
          </a:graphicData>
        </a:graphic>
      </p:graphicFrame>
      <p:sp>
        <p:nvSpPr>
          <p:cNvPr id="4" name="Rectangle 3" hidden="1"/>
          <p:cNvSpPr/>
          <p:nvPr userDrawn="1">
            <p:custDataLst>
              <p:tags r:id="rId2"/>
            </p:custDataLst>
          </p:nvPr>
        </p:nvSpPr>
        <p:spPr>
          <a:xfrm>
            <a:off x="0" y="3"/>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75390"/>
            <a:endParaRPr lang="en-US" sz="2027" b="1" dirty="0">
              <a:solidFill>
                <a:srgbClr val="000000"/>
              </a:solidFill>
              <a:latin typeface="Arial"/>
              <a:cs typeface="Arial"/>
              <a:sym typeface="Arial"/>
            </a:endParaRPr>
          </a:p>
        </p:txBody>
      </p:sp>
      <p:sp>
        <p:nvSpPr>
          <p:cNvPr id="2" name="Title 1"/>
          <p:cNvSpPr>
            <a:spLocks noGrp="1"/>
          </p:cNvSpPr>
          <p:nvPr>
            <p:ph type="title"/>
          </p:nvPr>
        </p:nvSpPr>
        <p:spPr>
          <a:xfrm>
            <a:off x="271463" y="415240"/>
            <a:ext cx="11341099" cy="646945"/>
          </a:xfrm>
          <a:prstGeom prst="rect">
            <a:avLst/>
          </a:prstGeom>
        </p:spPr>
        <p:txBody>
          <a:bodyPr wrap="square" lIns="0" tIns="0" rIns="0" bIns="0" anchor="t">
            <a:noAutofit/>
          </a:bodyPr>
          <a:lstStyle>
            <a:lvl1pPr>
              <a:defRPr sz="2027">
                <a:solidFill>
                  <a:schemeClr val="tx2"/>
                </a:solidFill>
              </a:defRPr>
            </a:lvl1pPr>
          </a:lstStyle>
          <a:p>
            <a:r>
              <a:rPr lang="en-US" dirty="0"/>
              <a:t>Click to edit Master title style</a:t>
            </a:r>
          </a:p>
        </p:txBody>
      </p:sp>
      <p:sp>
        <p:nvSpPr>
          <p:cNvPr id="9" name="Text Placeholder 8"/>
          <p:cNvSpPr>
            <a:spLocks noGrp="1"/>
          </p:cNvSpPr>
          <p:nvPr>
            <p:ph type="body" sz="quarter" idx="10"/>
          </p:nvPr>
        </p:nvSpPr>
        <p:spPr>
          <a:xfrm>
            <a:off x="271462" y="1009650"/>
            <a:ext cx="11339513" cy="609600"/>
          </a:xfrm>
          <a:prstGeom prst="rect">
            <a:avLst/>
          </a:prstGeom>
        </p:spPr>
        <p:txBody>
          <a:bodyPr lIns="68031" tIns="34016" rIns="68031" bIns="34016">
            <a:normAutofit/>
          </a:bodyPr>
          <a:lstStyle>
            <a:lvl1pPr marL="0" indent="0">
              <a:buNone/>
              <a:defRPr sz="1707"/>
            </a:lvl1pPr>
          </a:lstStyle>
          <a:p>
            <a:pPr lvl="0"/>
            <a:r>
              <a:rPr lang="en-US" dirty="0"/>
              <a:t>Click to edit Master text styles</a:t>
            </a:r>
          </a:p>
        </p:txBody>
      </p:sp>
    </p:spTree>
    <p:extLst>
      <p:ext uri="{BB962C8B-B14F-4D97-AF65-F5344CB8AC3E}">
        <p14:creationId xmlns:p14="http://schemas.microsoft.com/office/powerpoint/2010/main" val="871104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181" y="3116085"/>
            <a:ext cx="9644842" cy="1355374"/>
          </a:xfrm>
          <a:prstGeom prst="rect">
            <a:avLst/>
          </a:prstGeom>
        </p:spPr>
        <p:txBody>
          <a:bodyPr wrap="square" lIns="0" tIns="0" rIns="0" bIns="0" anchor="ctr" anchorCtr="0">
            <a:noAutofit/>
          </a:bodyPr>
          <a:lstStyle>
            <a:lvl1pPr algn="l">
              <a:defRPr sz="3413" b="0" cap="none" baseline="0">
                <a:solidFill>
                  <a:schemeClr val="bg1"/>
                </a:solidFill>
              </a:defRPr>
            </a:lvl1pPr>
          </a:lstStyle>
          <a:p>
            <a:r>
              <a:rPr lang="en-US"/>
              <a:t>Click to Edit Master Title</a:t>
            </a:r>
          </a:p>
        </p:txBody>
      </p:sp>
    </p:spTree>
    <p:extLst>
      <p:ext uri="{BB962C8B-B14F-4D97-AF65-F5344CB8AC3E}">
        <p14:creationId xmlns:p14="http://schemas.microsoft.com/office/powerpoint/2010/main" val="2444528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1AC0A975-EB30-45BC-9741-18E8E6B2EDB0}"/>
              </a:ext>
            </a:extLst>
          </p:cNvPr>
          <p:cNvGrpSpPr/>
          <p:nvPr userDrawn="1"/>
        </p:nvGrpSpPr>
        <p:grpSpPr>
          <a:xfrm>
            <a:off x="-13552" y="243840"/>
            <a:ext cx="11900753" cy="243840"/>
            <a:chOff x="0" y="7010400"/>
            <a:chExt cx="11875939" cy="0"/>
          </a:xfrm>
        </p:grpSpPr>
        <p:cxnSp>
          <p:nvCxnSpPr>
            <p:cNvPr id="5" name="Straight Connector 4">
              <a:extLst>
                <a:ext uri="{FF2B5EF4-FFF2-40B4-BE49-F238E27FC236}">
                  <a16:creationId xmlns:a16="http://schemas.microsoft.com/office/drawing/2014/main" id="{895E25D9-787B-4FBB-95CC-774D507BE2E2}"/>
                </a:ext>
              </a:extLst>
            </p:cNvPr>
            <p:cNvCxnSpPr/>
            <p:nvPr/>
          </p:nvCxnSpPr>
          <p:spPr>
            <a:xfrm>
              <a:off x="10706100" y="7010400"/>
              <a:ext cx="1169839"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F58018-9FF4-4058-A513-4C79B6A6AE72}"/>
                </a:ext>
              </a:extLst>
            </p:cNvPr>
            <p:cNvCxnSpPr/>
            <p:nvPr/>
          </p:nvCxnSpPr>
          <p:spPr>
            <a:xfrm>
              <a:off x="6325870" y="7010400"/>
              <a:ext cx="4442460"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25CF2D0-76BE-4D34-85EC-D0D8A8FF343F}"/>
                </a:ext>
              </a:extLst>
            </p:cNvPr>
            <p:cNvCxnSpPr/>
            <p:nvPr/>
          </p:nvCxnSpPr>
          <p:spPr>
            <a:xfrm>
              <a:off x="0" y="7010400"/>
              <a:ext cx="40386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3F6490-A2B1-412A-8209-1C5ABD944729}"/>
                </a:ext>
              </a:extLst>
            </p:cNvPr>
            <p:cNvCxnSpPr/>
            <p:nvPr/>
          </p:nvCxnSpPr>
          <p:spPr>
            <a:xfrm>
              <a:off x="4664162" y="7010400"/>
              <a:ext cx="1884037"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B6ACDE-2465-4F80-892D-FF7772B15A4C}"/>
                </a:ext>
              </a:extLst>
            </p:cNvPr>
            <p:cNvCxnSpPr/>
            <p:nvPr/>
          </p:nvCxnSpPr>
          <p:spPr>
            <a:xfrm>
              <a:off x="4012504" y="7010400"/>
              <a:ext cx="726377"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9553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7744" y="243840"/>
            <a:ext cx="11411712" cy="975360"/>
          </a:xfrm>
        </p:spPr>
        <p:txBody>
          <a:bodyPr>
            <a:noAutofit/>
          </a:bodyPr>
          <a:lstStyle>
            <a:lvl1pPr>
              <a:defRPr/>
            </a:lvl1pPr>
          </a:lstStyle>
          <a:p>
            <a:r>
              <a:rPr lang="en-US"/>
              <a:t>Click to Edit Master Title Style</a:t>
            </a:r>
          </a:p>
        </p:txBody>
      </p:sp>
      <p:sp>
        <p:nvSpPr>
          <p:cNvPr id="8" name="Content Placeholder 2">
            <a:extLst>
              <a:ext uri="{FF2B5EF4-FFF2-40B4-BE49-F238E27FC236}">
                <a16:creationId xmlns:a16="http://schemas.microsoft.com/office/drawing/2014/main" id="{0F3F5D2D-C8CC-436C-A297-108CF685539C}"/>
              </a:ext>
            </a:extLst>
          </p:cNvPr>
          <p:cNvSpPr>
            <a:spLocks noGrp="1"/>
          </p:cNvSpPr>
          <p:nvPr>
            <p:ph idx="1" hasCustomPrompt="1"/>
          </p:nvPr>
        </p:nvSpPr>
        <p:spPr>
          <a:xfrm>
            <a:off x="237744" y="1361828"/>
            <a:ext cx="5586984" cy="5266944"/>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58BCA8CD-BCC9-478C-A6C1-BA93DF48D403}"/>
              </a:ext>
            </a:extLst>
          </p:cNvPr>
          <p:cNvSpPr>
            <a:spLocks noGrp="1"/>
          </p:cNvSpPr>
          <p:nvPr>
            <p:ph idx="10" hasCustomPrompt="1"/>
          </p:nvPr>
        </p:nvSpPr>
        <p:spPr>
          <a:xfrm>
            <a:off x="6062472" y="1361828"/>
            <a:ext cx="5586984" cy="5266944"/>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793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C52A68-141D-4D51-96D7-F7CE84FA706D}"/>
              </a:ext>
            </a:extLst>
          </p:cNvPr>
          <p:cNvSpPr>
            <a:spLocks noGrp="1"/>
          </p:cNvSpPr>
          <p:nvPr>
            <p:ph type="title" hasCustomPrompt="1"/>
          </p:nvPr>
        </p:nvSpPr>
        <p:spPr/>
        <p:txBody>
          <a:bodyPr>
            <a:noAutofit/>
          </a:bodyPr>
          <a:lstStyle>
            <a:lvl1pPr>
              <a:defRPr cap="none" baseline="0"/>
            </a:lvl1pPr>
          </a:lstStyle>
          <a:p>
            <a:r>
              <a:rPr lang="en-US"/>
              <a:t>Click to Edit Master Title Style</a:t>
            </a:r>
          </a:p>
        </p:txBody>
      </p:sp>
    </p:spTree>
    <p:extLst>
      <p:ext uri="{BB962C8B-B14F-4D97-AF65-F5344CB8AC3E}">
        <p14:creationId xmlns:p14="http://schemas.microsoft.com/office/powerpoint/2010/main" val="1658597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D032-16DA-E3EE-137D-B91DB82237E0}"/>
              </a:ext>
            </a:extLst>
          </p:cNvPr>
          <p:cNvSpPr>
            <a:spLocks noGrp="1"/>
          </p:cNvSpPr>
          <p:nvPr>
            <p:ph type="ctrTitle"/>
          </p:nvPr>
        </p:nvSpPr>
        <p:spPr>
          <a:xfrm>
            <a:off x="1485900" y="1197187"/>
            <a:ext cx="8915400" cy="2546773"/>
          </a:xfrm>
        </p:spPr>
        <p:txBody>
          <a:bodyPr anchor="b"/>
          <a:lstStyle>
            <a:lvl1pPr algn="ctr">
              <a:defRPr sz="4800"/>
            </a:lvl1pPr>
          </a:lstStyle>
          <a:p>
            <a:r>
              <a:rPr lang="en-US"/>
              <a:t>Click to edit Master title style</a:t>
            </a:r>
            <a:endParaRPr lang="en-GB"/>
          </a:p>
        </p:txBody>
      </p:sp>
      <p:sp>
        <p:nvSpPr>
          <p:cNvPr id="3" name="Subtitle 2">
            <a:extLst>
              <a:ext uri="{FF2B5EF4-FFF2-40B4-BE49-F238E27FC236}">
                <a16:creationId xmlns:a16="http://schemas.microsoft.com/office/drawing/2014/main" id="{5F6E1C32-76D9-F0FC-9DCF-B3EEAE98112F}"/>
              </a:ext>
            </a:extLst>
          </p:cNvPr>
          <p:cNvSpPr>
            <a:spLocks noGrp="1"/>
          </p:cNvSpPr>
          <p:nvPr>
            <p:ph type="subTitle" idx="1"/>
          </p:nvPr>
        </p:nvSpPr>
        <p:spPr>
          <a:xfrm>
            <a:off x="1485900" y="3842174"/>
            <a:ext cx="8915400" cy="1766146"/>
          </a:xfrm>
        </p:spPr>
        <p:txBody>
          <a:bodyPr/>
          <a:lstStyle>
            <a:lvl1pPr marL="0" indent="0" algn="ctr">
              <a:buNone/>
              <a:defRPr sz="1920"/>
            </a:lvl1pPr>
            <a:lvl2pPr marL="365771" indent="0" algn="ctr">
              <a:buNone/>
              <a:defRPr sz="1600"/>
            </a:lvl2pPr>
            <a:lvl3pPr marL="731543" indent="0" algn="ctr">
              <a:buNone/>
              <a:defRPr sz="1440"/>
            </a:lvl3pPr>
            <a:lvl4pPr marL="1097314" indent="0" algn="ctr">
              <a:buNone/>
              <a:defRPr sz="1280"/>
            </a:lvl4pPr>
            <a:lvl5pPr marL="1463086" indent="0" algn="ctr">
              <a:buNone/>
              <a:defRPr sz="1280"/>
            </a:lvl5pPr>
            <a:lvl6pPr marL="1828857" indent="0" algn="ctr">
              <a:buNone/>
              <a:defRPr sz="1280"/>
            </a:lvl6pPr>
            <a:lvl7pPr marL="2194629" indent="0" algn="ctr">
              <a:buNone/>
              <a:defRPr sz="1280"/>
            </a:lvl7pPr>
            <a:lvl8pPr marL="2560400" indent="0" algn="ctr">
              <a:buNone/>
              <a:defRPr sz="1280"/>
            </a:lvl8pPr>
            <a:lvl9pPr marL="2926171" indent="0" algn="ctr">
              <a:buNone/>
              <a:defRPr sz="128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D586BD-188F-8255-DD6E-161111A8B203}"/>
              </a:ext>
            </a:extLst>
          </p:cNvPr>
          <p:cNvSpPr>
            <a:spLocks noGrp="1"/>
          </p:cNvSpPr>
          <p:nvPr>
            <p:ph type="dt" sz="half" idx="10"/>
          </p:nvPr>
        </p:nvSpPr>
        <p:spPr/>
        <p:txBody>
          <a:bodyPr/>
          <a:lstStyle/>
          <a:p>
            <a:fld id="{4078582B-67A5-49EA-B94A-5D6D87A982CE}" type="datetimeFigureOut">
              <a:rPr lang="en-GB" smtClean="0"/>
              <a:t>02/05/2025</a:t>
            </a:fld>
            <a:endParaRPr lang="en-GB"/>
          </a:p>
        </p:txBody>
      </p:sp>
      <p:sp>
        <p:nvSpPr>
          <p:cNvPr id="5" name="Footer Placeholder 4">
            <a:extLst>
              <a:ext uri="{FF2B5EF4-FFF2-40B4-BE49-F238E27FC236}">
                <a16:creationId xmlns:a16="http://schemas.microsoft.com/office/drawing/2014/main" id="{E1B42C9F-4B9A-7F2A-3C3E-7D3D52A98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01352B-4FAD-F8F9-94BD-E169DDB760B8}"/>
              </a:ext>
            </a:extLst>
          </p:cNvPr>
          <p:cNvSpPr>
            <a:spLocks noGrp="1"/>
          </p:cNvSpPr>
          <p:nvPr>
            <p:ph type="sldNum" sz="quarter" idx="12"/>
          </p:nvPr>
        </p:nvSpPr>
        <p:spPr/>
        <p:txBody>
          <a:bodyPr/>
          <a:lstStyle/>
          <a:p>
            <a:fld id="{F295E3E3-67BA-43A9-9BD2-FC4D9FC1BF56}" type="slidenum">
              <a:rPr lang="en-GB" smtClean="0"/>
              <a:t>‹#›</a:t>
            </a:fld>
            <a:endParaRPr lang="en-GB"/>
          </a:p>
        </p:txBody>
      </p:sp>
    </p:spTree>
    <p:extLst>
      <p:ext uri="{BB962C8B-B14F-4D97-AF65-F5344CB8AC3E}">
        <p14:creationId xmlns:p14="http://schemas.microsoft.com/office/powerpoint/2010/main" val="1614904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188720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1" y="228601"/>
            <a:ext cx="11875939" cy="0"/>
            <a:chOff x="0" y="7010400"/>
            <a:chExt cx="11875939" cy="0"/>
          </a:xfrm>
        </p:grpSpPr>
        <p:cxnSp>
          <p:nvCxnSpPr>
            <p:cNvPr id="5" name="Straight Connector 4"/>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3767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412859935"/>
              </p:ext>
            </p:extLst>
          </p:nvPr>
        </p:nvGraphicFramePr>
        <p:xfrm>
          <a:off x="2065" y="1695"/>
          <a:ext cx="2064" cy="1694"/>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 y="1695"/>
                        <a:ext cx="2064" cy="1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userDrawn="1">
            <p:custDataLst>
              <p:tags r:id="rId2"/>
            </p:custDataLst>
          </p:nvPr>
        </p:nvSpPr>
        <p:spPr>
          <a:xfrm>
            <a:off x="0" y="1"/>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chemeClr val="tx1"/>
              </a:solidFill>
              <a:latin typeface="Arial"/>
              <a:ea typeface="+mj-ea"/>
              <a:cs typeface="Arial"/>
              <a:sym typeface="Arial"/>
            </a:endParaRPr>
          </a:p>
        </p:txBody>
      </p:sp>
      <p:sp>
        <p:nvSpPr>
          <p:cNvPr id="2" name="Title 1"/>
          <p:cNvSpPr>
            <a:spLocks noGrp="1"/>
          </p:cNvSpPr>
          <p:nvPr>
            <p:ph type="title"/>
          </p:nvPr>
        </p:nvSpPr>
        <p:spPr>
          <a:xfrm>
            <a:off x="271463" y="415238"/>
            <a:ext cx="11341099" cy="646944"/>
          </a:xfrm>
        </p:spPr>
        <p:txBody>
          <a:bodyPr wrap="square" lIns="0" tIns="0" rIns="0" bIns="0" anchor="t">
            <a:noAutofit/>
          </a:bodyPr>
          <a:lstStyle>
            <a:lvl1pPr>
              <a:defRPr sz="2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162092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11321109" y="6913173"/>
            <a:ext cx="475488" cy="325120"/>
          </a:xfrm>
          <a:prstGeom prst="rect">
            <a:avLst/>
          </a:prstGeom>
        </p:spPr>
        <p:txBody>
          <a:bodyPr/>
          <a:lstStyle/>
          <a:p>
            <a:fld id="{C128E88F-8499-4E45-8A22-908A99AFA3B4}" type="slidenum">
              <a:rPr lang="en-US" smtClean="0">
                <a:solidFill>
                  <a:srgbClr val="FFFFFF"/>
                </a:solidFill>
                <a:latin typeface="Calibri"/>
              </a:rPr>
              <a:pPr/>
              <a:t>‹#›</a:t>
            </a:fld>
            <a:endParaRPr lang="en-US">
              <a:solidFill>
                <a:srgbClr val="FFFFFF"/>
              </a:solidFill>
              <a:latin typeface="Calibri"/>
            </a:endParaRPr>
          </a:p>
        </p:txBody>
      </p:sp>
      <p:sp>
        <p:nvSpPr>
          <p:cNvPr id="3" name="Title 2">
            <a:extLst>
              <a:ext uri="{FF2B5EF4-FFF2-40B4-BE49-F238E27FC236}">
                <a16:creationId xmlns:a16="http://schemas.microsoft.com/office/drawing/2014/main" id="{42232369-B51E-4E6D-B520-8A69C10CA31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77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7180" y="162560"/>
            <a:ext cx="11292840" cy="812800"/>
          </a:xfrm>
        </p:spPr>
        <p:txBody>
          <a:bodyPr/>
          <a:lstStyle>
            <a:lvl1pPr>
              <a:defRPr baseline="0"/>
            </a:lvl1pPr>
          </a:lstStyle>
          <a:p>
            <a:r>
              <a:rPr lang="en-US" dirty="0"/>
              <a:t>Slide Title (always font size 20)</a:t>
            </a:r>
          </a:p>
        </p:txBody>
      </p:sp>
    </p:spTree>
    <p:extLst>
      <p:ext uri="{BB962C8B-B14F-4D97-AF65-F5344CB8AC3E}">
        <p14:creationId xmlns:p14="http://schemas.microsoft.com/office/powerpoint/2010/main" val="38031449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11321109" y="6913173"/>
            <a:ext cx="475488" cy="325120"/>
          </a:xfrm>
          <a:prstGeom prst="rect">
            <a:avLst/>
          </a:prstGeom>
        </p:spPr>
        <p:txBody>
          <a:bodyPr/>
          <a:lstStyle/>
          <a:p>
            <a:fld id="{C128E88F-8499-4E45-8A22-908A99AFA3B4}" type="slidenum">
              <a:rPr lang="en-US" smtClean="0">
                <a:solidFill>
                  <a:srgbClr val="FFFFFF"/>
                </a:solidFill>
                <a:latin typeface="Calibri"/>
              </a:rPr>
              <a:pPr/>
              <a:t>‹#›</a:t>
            </a:fld>
            <a:endParaRPr lang="en-US">
              <a:solidFill>
                <a:srgbClr val="FFFFFF"/>
              </a:solidFill>
              <a:latin typeface="Calibri"/>
            </a:endParaRPr>
          </a:p>
        </p:txBody>
      </p:sp>
    </p:spTree>
    <p:extLst>
      <p:ext uri="{BB962C8B-B14F-4D97-AF65-F5344CB8AC3E}">
        <p14:creationId xmlns:p14="http://schemas.microsoft.com/office/powerpoint/2010/main" val="2528306308"/>
      </p:ext>
    </p:extLst>
  </p:cSld>
  <p:clrMapOvr>
    <a:masterClrMapping/>
  </p:clrMapOvr>
  <p:extLst>
    <p:ext uri="{DCECCB84-F9BA-43D5-87BE-67443E8EF086}">
      <p15:sldGuideLst xmlns:p15="http://schemas.microsoft.com/office/powerpoint/2012/main">
        <p15:guide id="1" orient="horz" pos="2304">
          <p15:clr>
            <a:srgbClr val="FBAE40"/>
          </p15:clr>
        </p15:guide>
        <p15:guide id="2" pos="37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Google Shape;81;p14">
            <a:extLst>
              <a:ext uri="{FF2B5EF4-FFF2-40B4-BE49-F238E27FC236}">
                <a16:creationId xmlns:a16="http://schemas.microsoft.com/office/drawing/2014/main" id="{19240983-BD6D-AF19-0EE4-009F7BD18F91}"/>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11015515" y="487395"/>
            <a:ext cx="525241" cy="476018"/>
          </a:xfrm>
          <a:prstGeom prst="rect">
            <a:avLst/>
          </a:prstGeom>
          <a:noFill/>
          <a:ln>
            <a:noFill/>
          </a:ln>
        </p:spPr>
      </p:pic>
      <p:sp>
        <p:nvSpPr>
          <p:cNvPr id="3" name="Google Shape;71;p13">
            <a:extLst>
              <a:ext uri="{FF2B5EF4-FFF2-40B4-BE49-F238E27FC236}">
                <a16:creationId xmlns:a16="http://schemas.microsoft.com/office/drawing/2014/main" id="{5E77D353-A123-2E91-54C1-C5EE33AA9851}"/>
              </a:ext>
            </a:extLst>
          </p:cNvPr>
          <p:cNvSpPr/>
          <p:nvPr userDrawn="1"/>
        </p:nvSpPr>
        <p:spPr>
          <a:xfrm>
            <a:off x="1247285" y="642844"/>
            <a:ext cx="150930" cy="165120"/>
          </a:xfrm>
          <a:prstGeom prst="ellipse">
            <a:avLst/>
          </a:prstGeom>
          <a:noFill/>
          <a:ln w="9525" cap="flat" cmpd="sng">
            <a:solidFill>
              <a:schemeClr val="bg1"/>
            </a:solidFill>
            <a:prstDash val="solid"/>
            <a:round/>
            <a:headEnd type="none" w="sm" len="sm"/>
            <a:tailEnd type="none" w="sm" len="sm"/>
          </a:ln>
        </p:spPr>
        <p:txBody>
          <a:bodyPr spcFirstLastPara="1" wrap="square" lIns="118853" tIns="118853" rIns="118853" bIns="118853" anchor="ctr" anchorCtr="0">
            <a:noAutofit/>
          </a:bodyPr>
          <a:lstStyle/>
          <a:p>
            <a:endParaRPr sz="1544"/>
          </a:p>
        </p:txBody>
      </p:sp>
      <p:sp>
        <p:nvSpPr>
          <p:cNvPr id="4" name="Google Shape;69;p13">
            <a:extLst>
              <a:ext uri="{FF2B5EF4-FFF2-40B4-BE49-F238E27FC236}">
                <a16:creationId xmlns:a16="http://schemas.microsoft.com/office/drawing/2014/main" id="{E67B5D05-C1E9-7564-C1BE-1B099080CF4A}"/>
              </a:ext>
            </a:extLst>
          </p:cNvPr>
          <p:cNvSpPr/>
          <p:nvPr userDrawn="1"/>
        </p:nvSpPr>
        <p:spPr>
          <a:xfrm>
            <a:off x="736775" y="642844"/>
            <a:ext cx="150930" cy="165120"/>
          </a:xfrm>
          <a:prstGeom prst="ellipse">
            <a:avLst/>
          </a:prstGeom>
          <a:noFill/>
          <a:ln w="9525" cap="flat" cmpd="sng">
            <a:solidFill>
              <a:schemeClr val="bg1"/>
            </a:solidFill>
            <a:prstDash val="solid"/>
            <a:round/>
            <a:headEnd type="none" w="sm" len="sm"/>
            <a:tailEnd type="none" w="sm" len="sm"/>
          </a:ln>
        </p:spPr>
        <p:txBody>
          <a:bodyPr spcFirstLastPara="1" wrap="square" lIns="118853" tIns="118853" rIns="118853" bIns="118853" anchor="ctr" anchorCtr="0">
            <a:noAutofit/>
          </a:bodyPr>
          <a:lstStyle/>
          <a:p>
            <a:endParaRPr sz="1544"/>
          </a:p>
        </p:txBody>
      </p:sp>
      <p:sp>
        <p:nvSpPr>
          <p:cNvPr id="6" name="Google Shape;71;p13">
            <a:extLst>
              <a:ext uri="{FF2B5EF4-FFF2-40B4-BE49-F238E27FC236}">
                <a16:creationId xmlns:a16="http://schemas.microsoft.com/office/drawing/2014/main" id="{1F063D40-0E55-F8DD-A92E-A37929C0DF6E}"/>
              </a:ext>
            </a:extLst>
          </p:cNvPr>
          <p:cNvSpPr/>
          <p:nvPr userDrawn="1"/>
        </p:nvSpPr>
        <p:spPr>
          <a:xfrm>
            <a:off x="992030" y="642844"/>
            <a:ext cx="150930" cy="165120"/>
          </a:xfrm>
          <a:prstGeom prst="ellipse">
            <a:avLst/>
          </a:prstGeom>
          <a:noFill/>
          <a:ln w="9525" cap="flat" cmpd="sng">
            <a:solidFill>
              <a:schemeClr val="bg1"/>
            </a:solidFill>
            <a:prstDash val="solid"/>
            <a:round/>
            <a:headEnd type="none" w="sm" len="sm"/>
            <a:tailEnd type="none" w="sm" len="sm"/>
          </a:ln>
        </p:spPr>
        <p:txBody>
          <a:bodyPr spcFirstLastPara="1" wrap="square" lIns="118853" tIns="118853" rIns="118853" bIns="118853" anchor="ctr" anchorCtr="0">
            <a:noAutofit/>
          </a:bodyPr>
          <a:lstStyle/>
          <a:p>
            <a:endParaRPr sz="1544"/>
          </a:p>
        </p:txBody>
      </p:sp>
      <p:sp>
        <p:nvSpPr>
          <p:cNvPr id="7" name="Title 6">
            <a:extLst>
              <a:ext uri="{FF2B5EF4-FFF2-40B4-BE49-F238E27FC236}">
                <a16:creationId xmlns:a16="http://schemas.microsoft.com/office/drawing/2014/main" id="{2B02A47E-1618-5327-5661-670C6173F5CF}"/>
              </a:ext>
            </a:extLst>
          </p:cNvPr>
          <p:cNvSpPr>
            <a:spLocks noGrp="1"/>
          </p:cNvSpPr>
          <p:nvPr>
            <p:ph type="title"/>
          </p:nvPr>
        </p:nvSpPr>
        <p:spPr>
          <a:xfrm>
            <a:off x="1681376" y="409862"/>
            <a:ext cx="9050979" cy="641900"/>
          </a:xfrm>
        </p:spPr>
        <p:txBody>
          <a:bodyPr vert="horz" lIns="64005" tIns="32003" rIns="64005" bIns="32003" rtlCol="0" anchor="ctr">
            <a:noAutofit/>
          </a:bodyPr>
          <a:lstStyle>
            <a:lvl1pPr algn="ctr">
              <a:lnSpc>
                <a:spcPct val="90000"/>
              </a:lnSpc>
              <a:defRPr lang="en-US" sz="3900" b="0" cap="none" baseline="0" dirty="0">
                <a:solidFill>
                  <a:schemeClr val="accent2"/>
                </a:solidFill>
              </a:defRPr>
            </a:lvl1pPr>
          </a:lstStyle>
          <a:p>
            <a:pPr marL="0" lvl="0"/>
            <a:r>
              <a:rPr lang="en-US"/>
              <a:t>Click to edit Master title style</a:t>
            </a:r>
          </a:p>
        </p:txBody>
      </p:sp>
    </p:spTree>
    <p:extLst>
      <p:ext uri="{BB962C8B-B14F-4D97-AF65-F5344CB8AC3E}">
        <p14:creationId xmlns:p14="http://schemas.microsoft.com/office/powerpoint/2010/main" val="528118367"/>
      </p:ext>
    </p:extLst>
  </p:cSld>
  <p:clrMapOvr>
    <a:masterClrMapping/>
  </p:clrMapOvr>
  <p:extLst>
    <p:ext uri="{DCECCB84-F9BA-43D5-87BE-67443E8EF086}">
      <p15:sldGuideLst xmlns:p15="http://schemas.microsoft.com/office/powerpoint/2012/main">
        <p15:guide id="1" orient="horz" pos="2304">
          <p15:clr>
            <a:srgbClr val="FBAE40"/>
          </p15:clr>
        </p15:guide>
        <p15:guide id="2" pos="374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21723" y="2325274"/>
            <a:ext cx="7429500" cy="2032000"/>
          </a:xfrm>
        </p:spPr>
        <p:txBody>
          <a:bodyPr anchor="b">
            <a:normAutofit/>
          </a:bodyPr>
          <a:lstStyle>
            <a:lvl1pPr marL="0" indent="0" algn="l">
              <a:tabLst/>
              <a:defRPr sz="4956" b="1" cap="all" baseline="0">
                <a:solidFill>
                  <a:schemeClr val="accent2"/>
                </a:solidFill>
              </a:defRPr>
            </a:lvl1pPr>
          </a:lstStyle>
          <a:p>
            <a:r>
              <a:rPr lang="en-US"/>
              <a:t>CLICK TO EDIT MASTER TITLE STYLE</a:t>
            </a:r>
          </a:p>
        </p:txBody>
      </p:sp>
      <p:sp>
        <p:nvSpPr>
          <p:cNvPr id="8" name="Text Placeholder 2"/>
          <p:cNvSpPr>
            <a:spLocks noGrp="1"/>
          </p:cNvSpPr>
          <p:nvPr>
            <p:ph type="body" sz="quarter" idx="13" hasCustomPrompt="1"/>
          </p:nvPr>
        </p:nvSpPr>
        <p:spPr>
          <a:xfrm>
            <a:off x="721723" y="4708197"/>
            <a:ext cx="7429500" cy="812800"/>
          </a:xfrm>
        </p:spPr>
        <p:txBody>
          <a:bodyPr>
            <a:noAutofit/>
          </a:bodyPr>
          <a:lstStyle>
            <a:lvl1pPr marL="0" indent="0" algn="l">
              <a:buNone/>
              <a:defRPr sz="3656" b="1">
                <a:solidFill>
                  <a:srgbClr val="17426B"/>
                </a:solidFill>
              </a:defRPr>
            </a:lvl1pPr>
            <a:lvl2pPr marL="665322" indent="0">
              <a:buNone/>
              <a:defRPr/>
            </a:lvl2pPr>
            <a:lvl3pPr marL="1330646" indent="0">
              <a:buNone/>
              <a:defRPr/>
            </a:lvl3pPr>
            <a:lvl4pPr marL="1995970" indent="0">
              <a:buNone/>
              <a:defRPr/>
            </a:lvl4pPr>
            <a:lvl5pPr marL="2661289" indent="0">
              <a:buNone/>
              <a:defRPr/>
            </a:lvl5pPr>
          </a:lstStyle>
          <a:p>
            <a:pPr lvl="0"/>
            <a:r>
              <a:rPr lang="en-US"/>
              <a:t>Click to edit Master subtitle styles</a:t>
            </a:r>
          </a:p>
          <a:p>
            <a:pPr lvl="0"/>
            <a:endParaRPr lang="en-US"/>
          </a:p>
        </p:txBody>
      </p:sp>
    </p:spTree>
    <p:extLst>
      <p:ext uri="{BB962C8B-B14F-4D97-AF65-F5344CB8AC3E}">
        <p14:creationId xmlns:p14="http://schemas.microsoft.com/office/powerpoint/2010/main" val="2454485732"/>
      </p:ext>
    </p:extLst>
  </p:cSld>
  <p:clrMapOvr>
    <a:masterClrMapping/>
  </p:clrMapOvr>
  <p:extLst>
    <p:ext uri="{DCECCB84-F9BA-43D5-87BE-67443E8EF086}">
      <p15:sldGuideLst xmlns:p15="http://schemas.microsoft.com/office/powerpoint/2012/main">
        <p15:guide id="1" orient="horz" pos="2304">
          <p15:clr>
            <a:srgbClr val="FBAE40"/>
          </p15:clr>
        </p15:guide>
        <p15:guide id="2" pos="3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4"/>
                        <a:ext cx="2063" cy="1693"/>
                      </a:xfrm>
                      <a:prstGeom prst="rect">
                        <a:avLst/>
                      </a:prstGeom>
                    </p:spPr>
                  </p:pic>
                </p:oleObj>
              </mc:Fallback>
            </mc:AlternateContent>
          </a:graphicData>
        </a:graphic>
      </p:graphicFrame>
      <p:sp>
        <p:nvSpPr>
          <p:cNvPr id="8" name="Rectangle 7" hidden="1"/>
          <p:cNvSpPr/>
          <p:nvPr userDrawn="1">
            <p:custDataLst>
              <p:tags r:id="rId2"/>
            </p:custDataLst>
          </p:nvPr>
        </p:nvSpPr>
        <p:spPr>
          <a:xfrm>
            <a:off x="0" y="0"/>
            <a:ext cx="206375" cy="16933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defTabSz="975390" fontAlgn="base">
              <a:spcBef>
                <a:spcPct val="0"/>
              </a:spcBef>
              <a:spcAft>
                <a:spcPct val="0"/>
              </a:spcAft>
            </a:pPr>
            <a:endParaRPr lang="en-SG" sz="2347" b="1" dirty="0" err="1">
              <a:solidFill>
                <a:srgbClr val="FFFFFF"/>
              </a:solidFill>
              <a:cs typeface="Arial"/>
              <a:sym typeface="Arial"/>
            </a:endParaRPr>
          </a:p>
        </p:txBody>
      </p:sp>
      <p:sp>
        <p:nvSpPr>
          <p:cNvPr id="2" name="Title 1"/>
          <p:cNvSpPr>
            <a:spLocks noGrp="1"/>
          </p:cNvSpPr>
          <p:nvPr>
            <p:ph type="title" hasCustomPrompt="1"/>
          </p:nvPr>
        </p:nvSpPr>
        <p:spPr>
          <a:xfrm>
            <a:off x="330212" y="172809"/>
            <a:ext cx="11226778" cy="823559"/>
          </a:xfrm>
        </p:spPr>
        <p:txBody>
          <a:bodyPr lIns="0" tIns="0" rIns="0" bIns="0">
            <a:spAutoFit/>
          </a:bodyPr>
          <a:lstStyle>
            <a:lvl1pPr algn="l">
              <a:defRPr sz="2347" b="1">
                <a:solidFill>
                  <a:schemeClr val="bg1"/>
                </a:solidFill>
                <a:latin typeface="Arial" pitchFamily="34" charset="0"/>
                <a:cs typeface="Arial" pitchFamily="34" charset="0"/>
              </a:defRPr>
            </a:lvl1pPr>
          </a:lstStyle>
          <a:p>
            <a:r>
              <a:rPr lang="en-SG" dirty="0"/>
              <a:t>Basic text slide with headline, running head, paragraph, bullet, and dash points; headline 16-pt bold sentence case, a complete sentence, 2 lines max</a:t>
            </a:r>
            <a:endParaRPr lang="en-US" dirty="0"/>
          </a:p>
        </p:txBody>
      </p:sp>
    </p:spTree>
    <p:extLst>
      <p:ext uri="{BB962C8B-B14F-4D97-AF65-F5344CB8AC3E}">
        <p14:creationId xmlns:p14="http://schemas.microsoft.com/office/powerpoint/2010/main" val="338908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065" y="1694"/>
                        <a:ext cx="2063" cy="1693"/>
                      </a:xfrm>
                      <a:prstGeom prst="rect">
                        <a:avLst/>
                      </a:prstGeom>
                    </p:spPr>
                  </p:pic>
                </p:oleObj>
              </mc:Fallback>
            </mc:AlternateContent>
          </a:graphicData>
        </a:graphic>
      </p:graphicFrame>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887200" cy="7315200"/>
          </a:xfrm>
          <a:prstGeom prst="rect">
            <a:avLst/>
          </a:prstGeom>
        </p:spPr>
      </p:pic>
      <p:sp>
        <p:nvSpPr>
          <p:cNvPr id="99352" name="Rectangle 24"/>
          <p:cNvSpPr>
            <a:spLocks noGrp="1" noChangeArrowheads="1"/>
          </p:cNvSpPr>
          <p:nvPr>
            <p:ph type="ctrTitle" hasCustomPrompt="1"/>
          </p:nvPr>
        </p:nvSpPr>
        <p:spPr bwMode="white">
          <a:xfrm>
            <a:off x="891540" y="2844800"/>
            <a:ext cx="10104120" cy="1300480"/>
          </a:xfrm>
        </p:spPr>
        <p:txBody>
          <a:bodyPr/>
          <a:lstStyle>
            <a:lvl1pPr algn="ctr">
              <a:defRPr sz="2560" baseline="0">
                <a:solidFill>
                  <a:schemeClr val="bg1"/>
                </a:solidFill>
              </a:defRPr>
            </a:lvl1pPr>
          </a:lstStyle>
          <a:p>
            <a:r>
              <a:rPr lang="en-US" dirty="0"/>
              <a:t>Title Text Here</a:t>
            </a:r>
            <a:br>
              <a:rPr lang="en-US" dirty="0"/>
            </a:br>
            <a:r>
              <a:rPr lang="en-US" sz="2133" dirty="0"/>
              <a:t>Evocative Subtitle, as Per Note</a:t>
            </a:r>
            <a:endParaRPr lang="en-US" dirty="0"/>
          </a:p>
        </p:txBody>
      </p:sp>
    </p:spTree>
    <p:extLst>
      <p:ext uri="{BB962C8B-B14F-4D97-AF65-F5344CB8AC3E}">
        <p14:creationId xmlns:p14="http://schemas.microsoft.com/office/powerpoint/2010/main" val="235005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ME Divider.jpg"/>
          <p:cNvPicPr>
            <a:picLocks noChangeAspect="1"/>
          </p:cNvPicPr>
          <p:nvPr userDrawn="1"/>
        </p:nvPicPr>
        <p:blipFill>
          <a:blip r:embed="rId2" cstate="print"/>
          <a:stretch>
            <a:fillRect/>
          </a:stretch>
        </p:blipFill>
        <p:spPr>
          <a:xfrm>
            <a:off x="0" y="0"/>
            <a:ext cx="11887200" cy="7315200"/>
          </a:xfrm>
          <a:prstGeom prst="rect">
            <a:avLst/>
          </a:prstGeom>
        </p:spPr>
      </p:pic>
      <p:sp>
        <p:nvSpPr>
          <p:cNvPr id="4" name="Rectangle 4"/>
          <p:cNvSpPr>
            <a:spLocks noChangeArrowheads="1"/>
          </p:cNvSpPr>
          <p:nvPr userDrawn="1"/>
        </p:nvSpPr>
        <p:spPr bwMode="auto">
          <a:xfrm>
            <a:off x="9212580" y="7071360"/>
            <a:ext cx="2476500" cy="162560"/>
          </a:xfrm>
          <a:prstGeom prst="rect">
            <a:avLst/>
          </a:prstGeom>
          <a:noFill/>
          <a:ln w="9525">
            <a:noFill/>
            <a:miter lim="800000"/>
            <a:headEnd/>
            <a:tailEnd/>
          </a:ln>
          <a:effectLst/>
        </p:spPr>
        <p:txBody>
          <a:bodyPr lIns="0" tIns="0" rIns="0" bIns="0"/>
          <a:lstStyle/>
          <a:p>
            <a:pPr algn="r" defTabSz="975390" eaLnBrk="0" fontAlgn="base" hangingPunct="0">
              <a:spcBef>
                <a:spcPct val="0"/>
              </a:spcBef>
              <a:spcAft>
                <a:spcPct val="0"/>
              </a:spcAft>
              <a:defRPr/>
            </a:pPr>
            <a:fld id="{17467846-7B82-4BD0-A742-7FAC6E214C45}" type="slidenum">
              <a:rPr lang="en-US" sz="1067" b="1">
                <a:solidFill>
                  <a:srgbClr val="17426B"/>
                </a:solidFill>
              </a:rPr>
              <a:pPr algn="r" defTabSz="975390" eaLnBrk="0" fontAlgn="base" hangingPunct="0">
                <a:spcBef>
                  <a:spcPct val="0"/>
                </a:spcBef>
                <a:spcAft>
                  <a:spcPct val="0"/>
                </a:spcAft>
                <a:defRPr/>
              </a:pPr>
              <a:t>‹#›</a:t>
            </a:fld>
            <a:endParaRPr lang="en-US" sz="960" b="1" dirty="0">
              <a:solidFill>
                <a:srgbClr val="17426B"/>
              </a:solidFill>
            </a:endParaRPr>
          </a:p>
        </p:txBody>
      </p:sp>
      <p:sp>
        <p:nvSpPr>
          <p:cNvPr id="112645" name="Rectangle 5"/>
          <p:cNvSpPr>
            <a:spLocks noGrp="1" noChangeArrowheads="1"/>
          </p:cNvSpPr>
          <p:nvPr>
            <p:ph type="ctrTitle"/>
          </p:nvPr>
        </p:nvSpPr>
        <p:spPr bwMode="white">
          <a:xfrm>
            <a:off x="891540" y="2844800"/>
            <a:ext cx="10104120" cy="1300480"/>
          </a:xfrm>
        </p:spPr>
        <p:txBody>
          <a:bodyPr/>
          <a:lstStyle>
            <a:lvl1pPr algn="ctr">
              <a:defRPr>
                <a:solidFill>
                  <a:schemeClr val="bg1"/>
                </a:solidFill>
              </a:defRPr>
            </a:lvl1pPr>
          </a:lstStyle>
          <a:p>
            <a:r>
              <a:rPr lang="en-US" dirty="0"/>
              <a:t>Click to edit Master title style</a:t>
            </a:r>
          </a:p>
        </p:txBody>
      </p:sp>
      <p:sp>
        <p:nvSpPr>
          <p:cNvPr id="5" name="Rectangle 4"/>
          <p:cNvSpPr/>
          <p:nvPr userDrawn="1"/>
        </p:nvSpPr>
        <p:spPr>
          <a:xfrm>
            <a:off x="620296" y="6990436"/>
            <a:ext cx="681597" cy="256545"/>
          </a:xfrm>
          <a:prstGeom prst="rect">
            <a:avLst/>
          </a:prstGeom>
        </p:spPr>
        <p:txBody>
          <a:bodyPr wrap="none">
            <a:spAutoFit/>
          </a:bodyPr>
          <a:lstStyle/>
          <a:p>
            <a:pPr algn="r" defTabSz="975390" fontAlgn="base">
              <a:spcAft>
                <a:spcPct val="0"/>
              </a:spcAft>
            </a:pPr>
            <a:r>
              <a:rPr lang="en-US" sz="1067" b="1" dirty="0">
                <a:solidFill>
                  <a:srgbClr val="06325C"/>
                </a:solidFill>
              </a:rPr>
              <a:t>0000-00</a:t>
            </a:r>
          </a:p>
        </p:txBody>
      </p:sp>
      <p:sp>
        <p:nvSpPr>
          <p:cNvPr id="7" name="TextBox 1"/>
          <p:cNvSpPr txBox="1"/>
          <p:nvPr userDrawn="1"/>
        </p:nvSpPr>
        <p:spPr>
          <a:xfrm>
            <a:off x="198120" y="6583680"/>
            <a:ext cx="2872740" cy="240066"/>
          </a:xfrm>
          <a:prstGeom prst="rect">
            <a:avLst/>
          </a:prstGeom>
          <a:noFill/>
        </p:spPr>
        <p:txBody>
          <a:bodyPr wrap="square" rtlCol="0">
            <a:spAutoFit/>
          </a:bodyPr>
          <a:lstStyle>
            <a:defPPr>
              <a:defRPr lang="en-US"/>
            </a:defPPr>
            <a:lvl1pPr algn="l" rtl="0" fontAlgn="base">
              <a:spcBef>
                <a:spcPct val="0"/>
              </a:spcBef>
              <a:spcAft>
                <a:spcPct val="0"/>
              </a:spcAft>
              <a:defRPr sz="16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a:lstStyle>
          <a:p>
            <a:pPr defTabSz="975390"/>
            <a:r>
              <a:rPr lang="en-US" sz="960" b="0" dirty="0">
                <a:solidFill>
                  <a:srgbClr val="000000"/>
                </a:solidFill>
                <a:hlinkClick r:id="" action="ppaction://noaction"/>
              </a:rPr>
              <a:t>Return to contents</a:t>
            </a:r>
            <a:endParaRPr lang="en-US" sz="960" b="0" dirty="0">
              <a:solidFill>
                <a:srgbClr val="000000"/>
              </a:solidFill>
            </a:endParaRPr>
          </a:p>
        </p:txBody>
      </p:sp>
    </p:spTree>
    <p:extLst>
      <p:ext uri="{BB962C8B-B14F-4D97-AF65-F5344CB8AC3E}">
        <p14:creationId xmlns:p14="http://schemas.microsoft.com/office/powerpoint/2010/main" val="228123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61.xml"/><Relationship Id="rId7" Type="http://schemas.openxmlformats.org/officeDocument/2006/relationships/image" Target="../media/image13.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ags" Target="../tags/tag65.xml"/><Relationship Id="rId5" Type="http://schemas.openxmlformats.org/officeDocument/2006/relationships/theme" Target="../theme/theme10.xml"/><Relationship Id="rId10" Type="http://schemas.openxmlformats.org/officeDocument/2006/relationships/image" Target="../media/image15.emf"/><Relationship Id="rId4" Type="http://schemas.openxmlformats.org/officeDocument/2006/relationships/slideLayout" Target="../slideLayouts/slideLayout62.xml"/><Relationship Id="rId9" Type="http://schemas.openxmlformats.org/officeDocument/2006/relationships/image" Target="../media/image14.emf"/></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10.xml"/><Relationship Id="rId7" Type="http://schemas.openxmlformats.org/officeDocument/2006/relationships/theme" Target="../theme/theme3.xml"/><Relationship Id="rId12"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emf"/><Relationship Id="rId5" Type="http://schemas.openxmlformats.org/officeDocument/2006/relationships/slideLayout" Target="../slideLayouts/slideLayout12.xml"/><Relationship Id="rId10" Type="http://schemas.openxmlformats.org/officeDocument/2006/relationships/oleObject" Target="../embeddings/oleObject5.bin"/><Relationship Id="rId4" Type="http://schemas.openxmlformats.org/officeDocument/2006/relationships/slideLayout" Target="../slideLayouts/slideLayout11.xml"/><Relationship Id="rId9" Type="http://schemas.openxmlformats.org/officeDocument/2006/relationships/tags" Target="../tags/tag11.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tags" Target="../tags/tag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20.xml"/><Relationship Id="rId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image" Target="../media/image7.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theme" Target="../theme/theme7.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8"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7.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8.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9.xml"/><Relationship Id="rId7" Type="http://schemas.openxmlformats.org/officeDocument/2006/relationships/image" Target="../media/image5.em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oleObject" Target="../embeddings/oleObject11.bin"/><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2065" y="1694"/>
                        <a:ext cx="2063" cy="1693"/>
                      </a:xfrm>
                      <a:prstGeom prst="rect">
                        <a:avLst/>
                      </a:prstGeom>
                    </p:spPr>
                  </p:pic>
                </p:oleObj>
              </mc:Fallback>
            </mc:AlternateContent>
          </a:graphicData>
        </a:graphic>
      </p:graphicFrame>
      <p:sp>
        <p:nvSpPr>
          <p:cNvPr id="3" name="Rectangle 2" hidden="1"/>
          <p:cNvSpPr/>
          <p:nvPr userDrawn="1">
            <p:custDataLst>
              <p:tags r:id="rId9"/>
            </p:custDataLst>
          </p:nvPr>
        </p:nvSpPr>
        <p:spPr>
          <a:xfrm>
            <a:off x="0" y="0"/>
            <a:ext cx="206375" cy="169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75390" fontAlgn="base">
              <a:spcBef>
                <a:spcPct val="0"/>
              </a:spcBef>
              <a:spcAft>
                <a:spcPct val="0"/>
              </a:spcAft>
            </a:pPr>
            <a:endParaRPr lang="en-US" sz="2133" b="1">
              <a:solidFill>
                <a:srgbClr val="FFFFFF"/>
              </a:solidFill>
              <a:sym typeface="Arial"/>
            </a:endParaRPr>
          </a:p>
        </p:txBody>
      </p:sp>
      <p:pic>
        <p:nvPicPr>
          <p:cNvPr id="6" name="Picture 5" descr="Body.jpg"/>
          <p:cNvPicPr>
            <a:picLocks noChangeAspect="1"/>
          </p:cNvPicPr>
          <p:nvPr/>
        </p:nvPicPr>
        <p:blipFill>
          <a:blip r:embed="rId12" cstate="print"/>
          <a:stretch>
            <a:fillRect/>
          </a:stretch>
        </p:blipFill>
        <p:spPr>
          <a:xfrm>
            <a:off x="0" y="0"/>
            <a:ext cx="11887200" cy="7315200"/>
          </a:xfrm>
          <a:prstGeom prst="rect">
            <a:avLst/>
          </a:prstGeom>
        </p:spPr>
      </p:pic>
      <p:sp>
        <p:nvSpPr>
          <p:cNvPr id="1026" name="Rectangle 13"/>
          <p:cNvSpPr>
            <a:spLocks noGrp="1" noChangeArrowheads="1"/>
          </p:cNvSpPr>
          <p:nvPr>
            <p:ph type="title"/>
          </p:nvPr>
        </p:nvSpPr>
        <p:spPr bwMode="auto">
          <a:xfrm>
            <a:off x="297180" y="162560"/>
            <a:ext cx="11292840" cy="8128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dirty="0"/>
              <a:t>Slide Title (always font size 20)</a:t>
            </a:r>
          </a:p>
        </p:txBody>
      </p:sp>
      <p:sp>
        <p:nvSpPr>
          <p:cNvPr id="1027" name="Rectangle 14"/>
          <p:cNvSpPr>
            <a:spLocks noGrp="1" noChangeArrowheads="1"/>
          </p:cNvSpPr>
          <p:nvPr>
            <p:ph type="body" idx="1"/>
          </p:nvPr>
        </p:nvSpPr>
        <p:spPr bwMode="auto">
          <a:xfrm>
            <a:off x="396240" y="1381760"/>
            <a:ext cx="10698480" cy="528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705" name="Rectangle 25"/>
          <p:cNvSpPr>
            <a:spLocks noChangeArrowheads="1"/>
          </p:cNvSpPr>
          <p:nvPr/>
        </p:nvSpPr>
        <p:spPr bwMode="auto">
          <a:xfrm>
            <a:off x="9212580" y="7071360"/>
            <a:ext cx="2476500" cy="162560"/>
          </a:xfrm>
          <a:prstGeom prst="rect">
            <a:avLst/>
          </a:prstGeom>
          <a:noFill/>
          <a:ln w="9525">
            <a:noFill/>
            <a:miter lim="800000"/>
            <a:headEnd/>
            <a:tailEnd/>
          </a:ln>
          <a:effectLst/>
        </p:spPr>
        <p:txBody>
          <a:bodyPr lIns="0" tIns="0" rIns="0" bIns="0"/>
          <a:lstStyle/>
          <a:p>
            <a:pPr algn="r" defTabSz="975390" eaLnBrk="0" fontAlgn="base" hangingPunct="0">
              <a:spcBef>
                <a:spcPct val="0"/>
              </a:spcBef>
              <a:spcAft>
                <a:spcPct val="0"/>
              </a:spcAft>
              <a:defRPr/>
            </a:pPr>
            <a:fld id="{B020A85C-718C-42DB-B691-E1313AD0D70D}" type="slidenum">
              <a:rPr lang="en-US" sz="1067" b="1">
                <a:solidFill>
                  <a:srgbClr val="17426B"/>
                </a:solidFill>
              </a:rPr>
              <a:pPr algn="r" defTabSz="975390" eaLnBrk="0" fontAlgn="base" hangingPunct="0">
                <a:spcBef>
                  <a:spcPct val="0"/>
                </a:spcBef>
                <a:spcAft>
                  <a:spcPct val="0"/>
                </a:spcAft>
                <a:defRPr/>
              </a:pPr>
              <a:t>‹#›</a:t>
            </a:fld>
            <a:endParaRPr lang="en-US" sz="1067" b="1" dirty="0">
              <a:solidFill>
                <a:srgbClr val="17426B"/>
              </a:solidFill>
            </a:endParaRPr>
          </a:p>
        </p:txBody>
      </p:sp>
      <p:sp>
        <p:nvSpPr>
          <p:cNvPr id="5" name="Rectangle 4"/>
          <p:cNvSpPr/>
          <p:nvPr/>
        </p:nvSpPr>
        <p:spPr>
          <a:xfrm>
            <a:off x="620296" y="6990436"/>
            <a:ext cx="681597" cy="256545"/>
          </a:xfrm>
          <a:prstGeom prst="rect">
            <a:avLst/>
          </a:prstGeom>
        </p:spPr>
        <p:txBody>
          <a:bodyPr wrap="none">
            <a:spAutoFit/>
          </a:bodyPr>
          <a:lstStyle/>
          <a:p>
            <a:pPr algn="r" defTabSz="975390" fontAlgn="base">
              <a:spcAft>
                <a:spcPct val="0"/>
              </a:spcAft>
            </a:pPr>
            <a:r>
              <a:rPr lang="en-US" sz="1067" b="1" dirty="0">
                <a:solidFill>
                  <a:srgbClr val="06325C"/>
                </a:solidFill>
              </a:rPr>
              <a:t>0000-00</a:t>
            </a:r>
          </a:p>
        </p:txBody>
      </p:sp>
    </p:spTree>
    <p:extLst>
      <p:ext uri="{BB962C8B-B14F-4D97-AF65-F5344CB8AC3E}">
        <p14:creationId xmlns:p14="http://schemas.microsoft.com/office/powerpoint/2010/main" val="418809172"/>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Lst>
  <p:txStyles>
    <p:titleStyle>
      <a:lvl1pPr algn="l" rtl="0" eaLnBrk="0" fontAlgn="base" hangingPunct="0">
        <a:spcBef>
          <a:spcPct val="0"/>
        </a:spcBef>
        <a:spcAft>
          <a:spcPct val="0"/>
        </a:spcAft>
        <a:defRPr sz="2133" b="1" baseline="0">
          <a:solidFill>
            <a:srgbClr val="17426B"/>
          </a:solidFill>
          <a:latin typeface="+mj-lt"/>
          <a:ea typeface="+mj-ea"/>
          <a:cs typeface="+mj-cs"/>
        </a:defRPr>
      </a:lvl1pPr>
      <a:lvl2pPr algn="l" rtl="0" eaLnBrk="0" fontAlgn="base" hangingPunct="0">
        <a:spcBef>
          <a:spcPct val="0"/>
        </a:spcBef>
        <a:spcAft>
          <a:spcPct val="0"/>
        </a:spcAft>
        <a:defRPr sz="2560" b="1">
          <a:solidFill>
            <a:srgbClr val="17426B"/>
          </a:solidFill>
          <a:latin typeface="Arial" charset="0"/>
        </a:defRPr>
      </a:lvl2pPr>
      <a:lvl3pPr algn="l" rtl="0" eaLnBrk="0" fontAlgn="base" hangingPunct="0">
        <a:spcBef>
          <a:spcPct val="0"/>
        </a:spcBef>
        <a:spcAft>
          <a:spcPct val="0"/>
        </a:spcAft>
        <a:defRPr sz="2560" b="1">
          <a:solidFill>
            <a:srgbClr val="17426B"/>
          </a:solidFill>
          <a:latin typeface="Arial" charset="0"/>
        </a:defRPr>
      </a:lvl3pPr>
      <a:lvl4pPr algn="l" rtl="0" eaLnBrk="0" fontAlgn="base" hangingPunct="0">
        <a:spcBef>
          <a:spcPct val="0"/>
        </a:spcBef>
        <a:spcAft>
          <a:spcPct val="0"/>
        </a:spcAft>
        <a:defRPr sz="2560" b="1">
          <a:solidFill>
            <a:srgbClr val="17426B"/>
          </a:solidFill>
          <a:latin typeface="Arial" charset="0"/>
        </a:defRPr>
      </a:lvl4pPr>
      <a:lvl5pPr algn="l" rtl="0" eaLnBrk="0" fontAlgn="base" hangingPunct="0">
        <a:spcBef>
          <a:spcPct val="0"/>
        </a:spcBef>
        <a:spcAft>
          <a:spcPct val="0"/>
        </a:spcAft>
        <a:defRPr sz="2560" b="1">
          <a:solidFill>
            <a:srgbClr val="17426B"/>
          </a:solidFill>
          <a:latin typeface="Arial" charset="0"/>
        </a:defRPr>
      </a:lvl5pPr>
      <a:lvl6pPr marL="487695" algn="l" rtl="0" fontAlgn="base">
        <a:spcBef>
          <a:spcPct val="0"/>
        </a:spcBef>
        <a:spcAft>
          <a:spcPct val="0"/>
        </a:spcAft>
        <a:defRPr sz="2560" b="1">
          <a:solidFill>
            <a:srgbClr val="17426B"/>
          </a:solidFill>
          <a:latin typeface="Arial" charset="0"/>
        </a:defRPr>
      </a:lvl6pPr>
      <a:lvl7pPr marL="975390" algn="l" rtl="0" fontAlgn="base">
        <a:spcBef>
          <a:spcPct val="0"/>
        </a:spcBef>
        <a:spcAft>
          <a:spcPct val="0"/>
        </a:spcAft>
        <a:defRPr sz="2560" b="1">
          <a:solidFill>
            <a:srgbClr val="17426B"/>
          </a:solidFill>
          <a:latin typeface="Arial" charset="0"/>
        </a:defRPr>
      </a:lvl7pPr>
      <a:lvl8pPr marL="1463086" algn="l" rtl="0" fontAlgn="base">
        <a:spcBef>
          <a:spcPct val="0"/>
        </a:spcBef>
        <a:spcAft>
          <a:spcPct val="0"/>
        </a:spcAft>
        <a:defRPr sz="2560" b="1">
          <a:solidFill>
            <a:srgbClr val="17426B"/>
          </a:solidFill>
          <a:latin typeface="Arial" charset="0"/>
        </a:defRPr>
      </a:lvl8pPr>
      <a:lvl9pPr marL="1950781" algn="l" rtl="0" fontAlgn="base">
        <a:spcBef>
          <a:spcPct val="0"/>
        </a:spcBef>
        <a:spcAft>
          <a:spcPct val="0"/>
        </a:spcAft>
        <a:defRPr sz="2560" b="1">
          <a:solidFill>
            <a:srgbClr val="17426B"/>
          </a:solidFill>
          <a:latin typeface="Arial" charset="0"/>
        </a:defRPr>
      </a:lvl9pPr>
    </p:titleStyle>
    <p:bodyStyle>
      <a:lvl1pPr marL="0" indent="0" algn="l" rtl="0" eaLnBrk="0" fontAlgn="base" hangingPunct="0">
        <a:lnSpc>
          <a:spcPct val="100000"/>
        </a:lnSpc>
        <a:spcBef>
          <a:spcPts val="640"/>
        </a:spcBef>
        <a:spcAft>
          <a:spcPts val="0"/>
        </a:spcAft>
        <a:buSzPct val="75000"/>
        <a:defRPr sz="1493">
          <a:solidFill>
            <a:schemeClr val="tx1"/>
          </a:solidFill>
          <a:latin typeface="+mn-lt"/>
          <a:ea typeface="+mn-ea"/>
          <a:cs typeface="+mn-cs"/>
        </a:defRPr>
      </a:lvl1pPr>
      <a:lvl2pPr marL="245542" indent="-245542" algn="l" rtl="0" eaLnBrk="0" fontAlgn="base" hangingPunct="0">
        <a:lnSpc>
          <a:spcPct val="100000"/>
        </a:lnSpc>
        <a:spcBef>
          <a:spcPts val="640"/>
        </a:spcBef>
        <a:spcAft>
          <a:spcPts val="0"/>
        </a:spcAft>
        <a:buSzPct val="100000"/>
        <a:buFont typeface="Arial" pitchFamily="34" charset="0"/>
        <a:buChar char="•"/>
        <a:defRPr sz="1493">
          <a:solidFill>
            <a:schemeClr val="tx1"/>
          </a:solidFill>
          <a:latin typeface="+mn-lt"/>
        </a:defRPr>
      </a:lvl2pPr>
      <a:lvl3pPr marL="492776" indent="-247234" algn="l" rtl="0" eaLnBrk="0" fontAlgn="base" hangingPunct="0">
        <a:lnSpc>
          <a:spcPct val="100000"/>
        </a:lnSpc>
        <a:spcBef>
          <a:spcPts val="0"/>
        </a:spcBef>
        <a:spcAft>
          <a:spcPts val="0"/>
        </a:spcAft>
        <a:buSzPct val="100000"/>
        <a:buFont typeface="Courier New" pitchFamily="49" charset="0"/>
        <a:buChar char="o"/>
        <a:defRPr sz="1493">
          <a:solidFill>
            <a:schemeClr val="tx1"/>
          </a:solidFill>
          <a:latin typeface="+mn-lt"/>
        </a:defRPr>
      </a:lvl3pPr>
      <a:lvl4pPr marL="492776" indent="-247234" algn="l" rtl="0" eaLnBrk="0" fontAlgn="base" hangingPunct="0">
        <a:lnSpc>
          <a:spcPct val="100000"/>
        </a:lnSpc>
        <a:spcBef>
          <a:spcPts val="0"/>
        </a:spcBef>
        <a:spcAft>
          <a:spcPts val="0"/>
        </a:spcAft>
        <a:buSzPct val="100000"/>
        <a:buFont typeface="Courier New" pitchFamily="49" charset="0"/>
        <a:buChar char="o"/>
        <a:defRPr sz="1493">
          <a:solidFill>
            <a:schemeClr val="tx1"/>
          </a:solidFill>
          <a:latin typeface="+mn-lt"/>
        </a:defRPr>
      </a:lvl4pPr>
      <a:lvl5pPr marL="245542" indent="-245542" algn="l" rtl="0" eaLnBrk="0" fontAlgn="base" hangingPunct="0">
        <a:lnSpc>
          <a:spcPct val="100000"/>
        </a:lnSpc>
        <a:spcBef>
          <a:spcPts val="640"/>
        </a:spcBef>
        <a:spcAft>
          <a:spcPts val="0"/>
        </a:spcAft>
        <a:buSzPct val="100000"/>
        <a:buFont typeface="Arial" pitchFamily="34" charset="0"/>
        <a:buChar char="•"/>
        <a:defRPr sz="1493">
          <a:solidFill>
            <a:schemeClr val="tx1"/>
          </a:solidFill>
          <a:latin typeface="+mn-lt"/>
        </a:defRPr>
      </a:lvl5pPr>
      <a:lvl6pPr marL="2267445" indent="-433507" algn="l" rtl="0" fontAlgn="base">
        <a:lnSpc>
          <a:spcPct val="125000"/>
        </a:lnSpc>
        <a:spcBef>
          <a:spcPct val="18000"/>
        </a:spcBef>
        <a:spcAft>
          <a:spcPct val="18000"/>
        </a:spcAft>
        <a:buSzPct val="75000"/>
        <a:buAutoNum type="alphaLcPeriod"/>
        <a:defRPr sz="1707">
          <a:solidFill>
            <a:srgbClr val="06325C"/>
          </a:solidFill>
          <a:latin typeface="+mn-lt"/>
        </a:defRPr>
      </a:lvl6pPr>
      <a:lvl7pPr marL="2755140" indent="-433507" algn="l" rtl="0" fontAlgn="base">
        <a:lnSpc>
          <a:spcPct val="125000"/>
        </a:lnSpc>
        <a:spcBef>
          <a:spcPct val="18000"/>
        </a:spcBef>
        <a:spcAft>
          <a:spcPct val="18000"/>
        </a:spcAft>
        <a:buSzPct val="75000"/>
        <a:buAutoNum type="alphaLcPeriod"/>
        <a:defRPr sz="1707">
          <a:solidFill>
            <a:srgbClr val="06325C"/>
          </a:solidFill>
          <a:latin typeface="+mn-lt"/>
        </a:defRPr>
      </a:lvl7pPr>
      <a:lvl8pPr marL="3242835" indent="-433507" algn="l" rtl="0" fontAlgn="base">
        <a:lnSpc>
          <a:spcPct val="125000"/>
        </a:lnSpc>
        <a:spcBef>
          <a:spcPct val="18000"/>
        </a:spcBef>
        <a:spcAft>
          <a:spcPct val="18000"/>
        </a:spcAft>
        <a:buSzPct val="75000"/>
        <a:buAutoNum type="alphaLcPeriod"/>
        <a:defRPr sz="1707">
          <a:solidFill>
            <a:srgbClr val="06325C"/>
          </a:solidFill>
          <a:latin typeface="+mn-lt"/>
        </a:defRPr>
      </a:lvl8pPr>
      <a:lvl9pPr marL="3730530" indent="-433507" algn="l" rtl="0" fontAlgn="base">
        <a:lnSpc>
          <a:spcPct val="125000"/>
        </a:lnSpc>
        <a:spcBef>
          <a:spcPct val="18000"/>
        </a:spcBef>
        <a:spcAft>
          <a:spcPct val="18000"/>
        </a:spcAft>
        <a:buSzPct val="75000"/>
        <a:buAutoNum type="alphaLcPeriod"/>
        <a:defRPr sz="1707">
          <a:solidFill>
            <a:srgbClr val="06325C"/>
          </a:solidFill>
          <a:latin typeface="+mn-lt"/>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blue surface with white specks">
            <a:extLst>
              <a:ext uri="{FF2B5EF4-FFF2-40B4-BE49-F238E27FC236}">
                <a16:creationId xmlns:a16="http://schemas.microsoft.com/office/drawing/2014/main" id="{5155E55F-9A43-DAB3-BB54-C0BFC5684B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1887200" cy="7315200"/>
          </a:xfrm>
          <a:prstGeom prst="rect">
            <a:avLst/>
          </a:prstGeom>
        </p:spPr>
      </p:pic>
      <p:graphicFrame>
        <p:nvGraphicFramePr>
          <p:cNvPr id="5" name="think-cell data - do not delete" hidden="1">
            <a:extLst>
              <a:ext uri="{FF2B5EF4-FFF2-40B4-BE49-F238E27FC236}">
                <a16:creationId xmlns:a16="http://schemas.microsoft.com/office/drawing/2014/main" id="{85D244F4-E646-4AAF-73F7-766588752AC0}"/>
              </a:ext>
            </a:extLst>
          </p:cNvPr>
          <p:cNvGraphicFramePr>
            <a:graphicFrameLocks noChangeAspect="1"/>
          </p:cNvGraphicFramePr>
          <p:nvPr userDrawn="1">
            <p:custDataLst>
              <p:tags r:id="rId6"/>
            </p:custDataLst>
          </p:nvPr>
        </p:nvGraphicFramePr>
        <p:xfrm>
          <a:off x="1290" y="1411"/>
          <a:ext cx="1290" cy="1412"/>
        </p:xfrm>
        <a:graphic>
          <a:graphicData uri="http://schemas.openxmlformats.org/presentationml/2006/ole">
            <mc:AlternateContent xmlns:mc="http://schemas.openxmlformats.org/markup-compatibility/2006">
              <mc:Choice xmlns:v="urn:schemas-microsoft-com:vml" Requires="v">
                <p:oleObj name="think-cell Slide" r:id="rId8" imgW="425" imgH="424" progId="TCLayout.ActiveDocument.1">
                  <p:embed/>
                </p:oleObj>
              </mc:Choice>
              <mc:Fallback>
                <p:oleObj name="think-cell Slide" r:id="rId8" imgW="425" imgH="424" progId="TCLayout.ActiveDocument.1">
                  <p:embed/>
                  <p:pic>
                    <p:nvPicPr>
                      <p:cNvPr id="5" name="think-cell data - do not delete" hidden="1">
                        <a:extLst>
                          <a:ext uri="{FF2B5EF4-FFF2-40B4-BE49-F238E27FC236}">
                            <a16:creationId xmlns:a16="http://schemas.microsoft.com/office/drawing/2014/main" id="{85D244F4-E646-4AAF-73F7-766588752AC0}"/>
                          </a:ext>
                        </a:extLst>
                      </p:cNvPr>
                      <p:cNvPicPr/>
                      <p:nvPr/>
                    </p:nvPicPr>
                    <p:blipFill>
                      <a:blip r:embed="rId9"/>
                      <a:stretch>
                        <a:fillRect/>
                      </a:stretch>
                    </p:blipFill>
                    <p:spPr>
                      <a:xfrm>
                        <a:off x="1290" y="1411"/>
                        <a:ext cx="1290" cy="1412"/>
                      </a:xfrm>
                      <a:prstGeom prst="rect">
                        <a:avLst/>
                      </a:prstGeom>
                    </p:spPr>
                  </p:pic>
                </p:oleObj>
              </mc:Fallback>
            </mc:AlternateContent>
          </a:graphicData>
        </a:graphic>
      </p:graphicFrame>
      <p:sp>
        <p:nvSpPr>
          <p:cNvPr id="2" name="Title Placeholder 1"/>
          <p:cNvSpPr>
            <a:spLocks noGrp="1"/>
          </p:cNvSpPr>
          <p:nvPr>
            <p:ph type="title"/>
          </p:nvPr>
        </p:nvSpPr>
        <p:spPr>
          <a:xfrm>
            <a:off x="709178" y="898525"/>
            <a:ext cx="10772775" cy="641900"/>
          </a:xfrm>
          <a:prstGeom prst="rect">
            <a:avLst/>
          </a:prstGeom>
        </p:spPr>
        <p:txBody>
          <a:bodyPr vert="horz" lIns="64005" tIns="32003" rIns="64005" bIns="32003" rtlCol="0" anchor="t">
            <a:normAutofit/>
          </a:bodyPr>
          <a:lstStyle/>
          <a:p>
            <a:r>
              <a:rPr lang="en-US"/>
              <a:t>Click to edit Master title style</a:t>
            </a:r>
          </a:p>
        </p:txBody>
      </p:sp>
      <p:sp>
        <p:nvSpPr>
          <p:cNvPr id="3" name="Text Placeholder 2"/>
          <p:cNvSpPr>
            <a:spLocks noGrp="1"/>
          </p:cNvSpPr>
          <p:nvPr>
            <p:ph type="body" idx="1"/>
          </p:nvPr>
        </p:nvSpPr>
        <p:spPr>
          <a:xfrm>
            <a:off x="709179" y="1647979"/>
            <a:ext cx="10750487" cy="5096066"/>
          </a:xfrm>
          <a:prstGeom prst="rect">
            <a:avLst/>
          </a:prstGeom>
        </p:spPr>
        <p:txBody>
          <a:bodyPr vert="horz" lIns="64005" tIns="32003" rIns="64005" bIns="32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003D448-0118-DC87-53F9-387AECD405F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239" y="6744046"/>
            <a:ext cx="3767961" cy="223685"/>
          </a:xfrm>
          <a:prstGeom prst="rect">
            <a:avLst/>
          </a:prstGeom>
        </p:spPr>
      </p:pic>
      <p:sp>
        <p:nvSpPr>
          <p:cNvPr id="9" name="TextBox 8">
            <a:extLst>
              <a:ext uri="{FF2B5EF4-FFF2-40B4-BE49-F238E27FC236}">
                <a16:creationId xmlns:a16="http://schemas.microsoft.com/office/drawing/2014/main" id="{4124B9B1-509A-7BA9-5278-E17557097D6A}"/>
              </a:ext>
            </a:extLst>
          </p:cNvPr>
          <p:cNvSpPr txBox="1"/>
          <p:nvPr userDrawn="1"/>
        </p:nvSpPr>
        <p:spPr>
          <a:xfrm>
            <a:off x="11419768" y="7041323"/>
            <a:ext cx="122430" cy="125099"/>
          </a:xfrm>
          <a:prstGeom prst="rect">
            <a:avLst/>
          </a:prstGeom>
        </p:spPr>
        <p:txBody>
          <a:bodyPr vert="horz" wrap="squar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sz="813">
                <a:solidFill>
                  <a:schemeClr val="bg1"/>
                </a:solidFill>
              </a:rPr>
              <a:pPr lvl="0"/>
              <a:t>‹#›</a:t>
            </a:fld>
            <a:endParaRPr lang="en-GB" sz="813">
              <a:solidFill>
                <a:schemeClr val="bg1"/>
              </a:solidFill>
            </a:endParaRPr>
          </a:p>
        </p:txBody>
      </p:sp>
    </p:spTree>
    <p:extLst>
      <p:ext uri="{BB962C8B-B14F-4D97-AF65-F5344CB8AC3E}">
        <p14:creationId xmlns:p14="http://schemas.microsoft.com/office/powerpoint/2010/main" val="3987750050"/>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Lst>
  <p:hf sldNum="0" hdr="0" ftr="0" dt="0"/>
  <p:txStyles>
    <p:titleStyle>
      <a:lvl1pPr algn="l" defTabSz="1638378" rtl="0" eaLnBrk="1" latinLnBrk="0" hangingPunct="1">
        <a:spcBef>
          <a:spcPct val="0"/>
        </a:spcBef>
        <a:buNone/>
        <a:defRPr sz="3700" b="1" kern="1200" cap="all" baseline="0">
          <a:solidFill>
            <a:schemeClr val="bg1"/>
          </a:solidFill>
          <a:latin typeface="+mj-lt"/>
          <a:ea typeface="+mj-ea"/>
          <a:cs typeface="+mj-cs"/>
        </a:defRPr>
      </a:lvl1pPr>
    </p:titleStyle>
    <p:bodyStyle>
      <a:lvl1pPr marL="614394" indent="-614394" algn="l" defTabSz="1638378" rtl="0" eaLnBrk="1" latinLnBrk="0" hangingPunct="1">
        <a:spcBef>
          <a:spcPts val="0"/>
        </a:spcBef>
        <a:spcAft>
          <a:spcPts val="600"/>
        </a:spcAft>
        <a:buFont typeface="Arial" panose="020B0604020202020204" pitchFamily="34" charset="0"/>
        <a:buChar char="•"/>
        <a:defRPr sz="2900" kern="1200">
          <a:solidFill>
            <a:schemeClr val="bg1"/>
          </a:solidFill>
          <a:latin typeface="+mn-lt"/>
          <a:ea typeface="+mn-ea"/>
          <a:cs typeface="+mn-cs"/>
        </a:defRPr>
      </a:lvl1pPr>
      <a:lvl2pPr marL="1331182" indent="-511992" algn="l" defTabSz="1638378" rtl="0" eaLnBrk="1" latinLnBrk="0" hangingPunct="1">
        <a:spcBef>
          <a:spcPts val="0"/>
        </a:spcBef>
        <a:spcAft>
          <a:spcPts val="600"/>
        </a:spcAft>
        <a:buFont typeface="Arial" panose="020B0604020202020204" pitchFamily="34" charset="0"/>
        <a:buChar char="–"/>
        <a:defRPr sz="2400" kern="1200">
          <a:solidFill>
            <a:schemeClr val="bg1"/>
          </a:solidFill>
          <a:latin typeface="+mn-lt"/>
          <a:ea typeface="+mn-ea"/>
          <a:cs typeface="+mn-cs"/>
        </a:defRPr>
      </a:lvl2pPr>
      <a:lvl3pPr marL="2047970" indent="-409594" algn="l" defTabSz="1638378" rtl="0" eaLnBrk="1" latinLnBrk="0" hangingPunct="1">
        <a:spcBef>
          <a:spcPts val="0"/>
        </a:spcBef>
        <a:spcAft>
          <a:spcPts val="600"/>
        </a:spcAft>
        <a:buFont typeface="Arial" panose="020B0604020202020204" pitchFamily="34" charset="0"/>
        <a:buChar char="•"/>
        <a:defRPr sz="2400" kern="1200">
          <a:solidFill>
            <a:schemeClr val="bg1"/>
          </a:solidFill>
          <a:latin typeface="+mn-lt"/>
          <a:ea typeface="+mn-ea"/>
          <a:cs typeface="+mn-cs"/>
        </a:defRPr>
      </a:lvl3pPr>
      <a:lvl4pPr marL="2867155" indent="-409594" algn="l" defTabSz="1638378" rtl="0" eaLnBrk="1" latinLnBrk="0" hangingPunct="1">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86346" indent="-409594" algn="l" defTabSz="1638378" rtl="0" eaLnBrk="1" latinLnBrk="0" hangingPunct="1">
        <a:spcBef>
          <a:spcPts val="0"/>
        </a:spcBef>
        <a:spcAft>
          <a:spcPts val="600"/>
        </a:spcAft>
        <a:buFont typeface="Arial" panose="020B0604020202020204" pitchFamily="34" charset="0"/>
        <a:buChar char="»"/>
        <a:defRPr sz="1800" kern="1200">
          <a:solidFill>
            <a:schemeClr val="bg1"/>
          </a:solidFill>
          <a:latin typeface="+mn-lt"/>
          <a:ea typeface="+mn-ea"/>
          <a:cs typeface="+mn-cs"/>
        </a:defRPr>
      </a:lvl5pPr>
      <a:lvl6pPr marL="4505533" indent="-409594" algn="l" defTabSz="1638378"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6pPr>
      <a:lvl7pPr marL="5324720" indent="-409594" algn="l" defTabSz="1638378"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7pPr>
      <a:lvl8pPr marL="6143909" indent="-409594" algn="l" defTabSz="1638378"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8pPr>
      <a:lvl9pPr marL="6963094" indent="-409594" algn="l" defTabSz="1638378"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9pPr>
    </p:bodyStyle>
    <p:otherStyle>
      <a:defPPr>
        <a:defRPr lang="en-US"/>
      </a:defPPr>
      <a:lvl1pPr marL="0" algn="l" defTabSz="1638378" rtl="0" eaLnBrk="1" latinLnBrk="0" hangingPunct="1">
        <a:defRPr sz="3200" kern="1200">
          <a:solidFill>
            <a:schemeClr val="tx1"/>
          </a:solidFill>
          <a:latin typeface="+mn-lt"/>
          <a:ea typeface="+mn-ea"/>
          <a:cs typeface="+mn-cs"/>
        </a:defRPr>
      </a:lvl1pPr>
      <a:lvl2pPr marL="819187" algn="l" defTabSz="1638378" rtl="0" eaLnBrk="1" latinLnBrk="0" hangingPunct="1">
        <a:defRPr sz="3200" kern="1200">
          <a:solidFill>
            <a:schemeClr val="tx1"/>
          </a:solidFill>
          <a:latin typeface="+mn-lt"/>
          <a:ea typeface="+mn-ea"/>
          <a:cs typeface="+mn-cs"/>
        </a:defRPr>
      </a:lvl2pPr>
      <a:lvl3pPr marL="1638378" algn="l" defTabSz="1638378" rtl="0" eaLnBrk="1" latinLnBrk="0" hangingPunct="1">
        <a:defRPr sz="3200" kern="1200">
          <a:solidFill>
            <a:schemeClr val="tx1"/>
          </a:solidFill>
          <a:latin typeface="+mn-lt"/>
          <a:ea typeface="+mn-ea"/>
          <a:cs typeface="+mn-cs"/>
        </a:defRPr>
      </a:lvl3pPr>
      <a:lvl4pPr marL="2457563" algn="l" defTabSz="1638378" rtl="0" eaLnBrk="1" latinLnBrk="0" hangingPunct="1">
        <a:defRPr sz="3200" kern="1200">
          <a:solidFill>
            <a:schemeClr val="tx1"/>
          </a:solidFill>
          <a:latin typeface="+mn-lt"/>
          <a:ea typeface="+mn-ea"/>
          <a:cs typeface="+mn-cs"/>
        </a:defRPr>
      </a:lvl4pPr>
      <a:lvl5pPr marL="3276752" algn="l" defTabSz="1638378" rtl="0" eaLnBrk="1" latinLnBrk="0" hangingPunct="1">
        <a:defRPr sz="3200" kern="1200">
          <a:solidFill>
            <a:schemeClr val="tx1"/>
          </a:solidFill>
          <a:latin typeface="+mn-lt"/>
          <a:ea typeface="+mn-ea"/>
          <a:cs typeface="+mn-cs"/>
        </a:defRPr>
      </a:lvl5pPr>
      <a:lvl6pPr marL="4095941" algn="l" defTabSz="1638378" rtl="0" eaLnBrk="1" latinLnBrk="0" hangingPunct="1">
        <a:defRPr sz="3200" kern="1200">
          <a:solidFill>
            <a:schemeClr val="tx1"/>
          </a:solidFill>
          <a:latin typeface="+mn-lt"/>
          <a:ea typeface="+mn-ea"/>
          <a:cs typeface="+mn-cs"/>
        </a:defRPr>
      </a:lvl6pPr>
      <a:lvl7pPr marL="4915128" algn="l" defTabSz="1638378" rtl="0" eaLnBrk="1" latinLnBrk="0" hangingPunct="1">
        <a:defRPr sz="3200" kern="1200">
          <a:solidFill>
            <a:schemeClr val="tx1"/>
          </a:solidFill>
          <a:latin typeface="+mn-lt"/>
          <a:ea typeface="+mn-ea"/>
          <a:cs typeface="+mn-cs"/>
        </a:defRPr>
      </a:lvl7pPr>
      <a:lvl8pPr marL="5734315" algn="l" defTabSz="1638378" rtl="0" eaLnBrk="1" latinLnBrk="0" hangingPunct="1">
        <a:defRPr sz="3200" kern="1200">
          <a:solidFill>
            <a:schemeClr val="tx1"/>
          </a:solidFill>
          <a:latin typeface="+mn-lt"/>
          <a:ea typeface="+mn-ea"/>
          <a:cs typeface="+mn-cs"/>
        </a:defRPr>
      </a:lvl8pPr>
      <a:lvl9pPr marL="6553502" algn="l" defTabSz="1638378"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p15:clr>
            <a:srgbClr val="F26B43"/>
          </p15:clr>
        </p15:guide>
        <p15:guide id="2" pos="37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5" imgW="347" imgH="346" progId="TCLayout.ActiveDocument.1">
                  <p:embed/>
                </p:oleObj>
              </mc:Choice>
              <mc:Fallback>
                <p:oleObj name="think-cell Slide" r:id="rId5" imgW="347" imgH="346" progId="TCLayout.ActiveDocument.1">
                  <p:embed/>
                  <p:pic>
                    <p:nvPicPr>
                      <p:cNvPr id="2" name="Object 1" hidden="1"/>
                      <p:cNvPicPr/>
                      <p:nvPr/>
                    </p:nvPicPr>
                    <p:blipFill>
                      <a:blip r:embed="rId6"/>
                      <a:stretch>
                        <a:fillRect/>
                      </a:stretch>
                    </p:blipFill>
                    <p:spPr>
                      <a:xfrm>
                        <a:off x="2065" y="1694"/>
                        <a:ext cx="2063" cy="1693"/>
                      </a:xfrm>
                      <a:prstGeom prst="rect">
                        <a:avLst/>
                      </a:prstGeom>
                    </p:spPr>
                  </p:pic>
                </p:oleObj>
              </mc:Fallback>
            </mc:AlternateContent>
          </a:graphicData>
        </a:graphic>
      </p:graphicFrame>
      <p:sp>
        <p:nvSpPr>
          <p:cNvPr id="3" name="Rectangle 2" hidden="1"/>
          <p:cNvSpPr/>
          <p:nvPr userDrawn="1">
            <p:custDataLst>
              <p:tags r:id="rId4"/>
            </p:custDataLst>
          </p:nvPr>
        </p:nvSpPr>
        <p:spPr>
          <a:xfrm>
            <a:off x="0" y="0"/>
            <a:ext cx="206375" cy="16933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defTabSz="975390" fontAlgn="base">
              <a:spcBef>
                <a:spcPct val="0"/>
              </a:spcBef>
              <a:spcAft>
                <a:spcPct val="0"/>
              </a:spcAft>
            </a:pPr>
            <a:endParaRPr lang="en-US" sz="1707" b="1" dirty="0" err="1">
              <a:solidFill>
                <a:srgbClr val="FFFFFF"/>
              </a:solidFill>
              <a:cs typeface="Arial"/>
              <a:sym typeface="Arial"/>
            </a:endParaRPr>
          </a:p>
        </p:txBody>
      </p:sp>
      <p:sp>
        <p:nvSpPr>
          <p:cNvPr id="1026" name="Title Placeholder 1"/>
          <p:cNvSpPr>
            <a:spLocks noGrp="1"/>
          </p:cNvSpPr>
          <p:nvPr>
            <p:ph type="title"/>
          </p:nvPr>
        </p:nvSpPr>
        <p:spPr bwMode="auto">
          <a:xfrm>
            <a:off x="495300" y="292947"/>
            <a:ext cx="10896600" cy="8449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Basic text slide with headline, running head, paragraph, bullet, and dash points; headline 16-pt bold sentence case, a complete sentence, 2 lines max</a:t>
            </a:r>
            <a:endParaRPr lang="en-US" dirty="0"/>
          </a:p>
        </p:txBody>
      </p:sp>
      <p:sp>
        <p:nvSpPr>
          <p:cNvPr id="1027" name="Text Placeholder 2"/>
          <p:cNvSpPr>
            <a:spLocks noGrp="1"/>
          </p:cNvSpPr>
          <p:nvPr>
            <p:ph type="body" idx="1"/>
          </p:nvPr>
        </p:nvSpPr>
        <p:spPr bwMode="auto">
          <a:xfrm>
            <a:off x="330212" y="1625600"/>
            <a:ext cx="11226778"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Line 36"/>
          <p:cNvSpPr>
            <a:spLocks noChangeShapeType="1"/>
          </p:cNvSpPr>
          <p:nvPr/>
        </p:nvSpPr>
        <p:spPr bwMode="auto">
          <a:xfrm>
            <a:off x="330212" y="6841067"/>
            <a:ext cx="11226778" cy="0"/>
          </a:xfrm>
          <a:prstGeom prst="line">
            <a:avLst/>
          </a:prstGeom>
          <a:noFill/>
          <a:ln w="9525">
            <a:solidFill>
              <a:srgbClr val="C0C0C0"/>
            </a:solidFill>
            <a:round/>
            <a:headEnd/>
            <a:tailEnd/>
          </a:ln>
          <a:effectLst/>
        </p:spPr>
        <p:txBody>
          <a:bodyPr/>
          <a:lstStyle/>
          <a:p>
            <a:pPr defTabSz="975390">
              <a:defRPr/>
            </a:pPr>
            <a:endParaRPr lang="en-US" sz="1920" dirty="0">
              <a:solidFill>
                <a:srgbClr val="000000"/>
              </a:solidFill>
              <a:latin typeface="Calibri"/>
              <a:ea typeface="ＭＳ Ｐゴシック" charset="-128"/>
              <a:cs typeface="Arial" charset="0"/>
            </a:endParaRPr>
          </a:p>
        </p:txBody>
      </p:sp>
      <p:pic>
        <p:nvPicPr>
          <p:cNvPr id="13" name="Picture 33" descr="fs_clear_blue"/>
          <p:cNvPicPr>
            <a:picLocks noChangeAspect="1" noChangeArrowheads="1"/>
          </p:cNvPicPr>
          <p:nvPr/>
        </p:nvPicPr>
        <p:blipFill>
          <a:blip r:embed="rId7" cstate="print">
            <a:clrChange>
              <a:clrFrom>
                <a:srgbClr val="FDFDFD"/>
              </a:clrFrom>
              <a:clrTo>
                <a:srgbClr val="FDFDFD">
                  <a:alpha val="0"/>
                </a:srgbClr>
              </a:clrTo>
            </a:clrChange>
          </a:blip>
          <a:srcRect/>
          <a:stretch>
            <a:fillRect/>
          </a:stretch>
        </p:blipFill>
        <p:spPr bwMode="auto">
          <a:xfrm>
            <a:off x="3750530" y="6823908"/>
            <a:ext cx="4386140" cy="491292"/>
          </a:xfrm>
          <a:prstGeom prst="rect">
            <a:avLst/>
          </a:prstGeom>
          <a:noFill/>
          <a:ln w="9525">
            <a:noFill/>
            <a:miter lim="800000"/>
            <a:headEnd/>
            <a:tailEnd/>
          </a:ln>
        </p:spPr>
      </p:pic>
      <p:sp>
        <p:nvSpPr>
          <p:cNvPr id="11" name="Rectangle 10"/>
          <p:cNvSpPr>
            <a:spLocks/>
          </p:cNvSpPr>
          <p:nvPr userDrawn="1"/>
        </p:nvSpPr>
        <p:spPr>
          <a:xfrm>
            <a:off x="2" y="0"/>
            <a:ext cx="11887199" cy="1137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7519" tIns="48759" rIns="97519" bIns="48759" spcCol="0" rtlCol="0" anchor="t"/>
          <a:lstStyle/>
          <a:p>
            <a:pPr marL="184548" indent="-184548" defTabSz="975390" fontAlgn="base">
              <a:spcBef>
                <a:spcPct val="0"/>
              </a:spcBef>
              <a:spcAft>
                <a:spcPct val="0"/>
              </a:spcAft>
              <a:buFont typeface="Wingdings" panose="05000000000000000000" pitchFamily="2" charset="2"/>
              <a:buChar char="§"/>
            </a:pPr>
            <a:endParaRPr lang="en-IN" sz="1493" b="1" dirty="0" err="1">
              <a:solidFill>
                <a:srgbClr val="FFFFFF"/>
              </a:solidFill>
              <a:cs typeface="Arial" panose="020B0604020202020204" pitchFamily="34" charset="0"/>
            </a:endParaRPr>
          </a:p>
        </p:txBody>
      </p:sp>
      <p:sp>
        <p:nvSpPr>
          <p:cNvPr id="16" name="TextBox 15"/>
          <p:cNvSpPr txBox="1"/>
          <p:nvPr userDrawn="1"/>
        </p:nvSpPr>
        <p:spPr>
          <a:xfrm>
            <a:off x="11422338" y="7003928"/>
            <a:ext cx="134652" cy="131254"/>
          </a:xfrm>
          <a:prstGeom prst="rect">
            <a:avLst/>
          </a:prstGeom>
          <a:noFill/>
        </p:spPr>
        <p:txBody>
          <a:bodyPr wrap="none" lIns="0" tIns="0" rIns="0" bIns="0" rtlCol="0" anchor="ctr">
            <a:spAutoFit/>
          </a:bodyPr>
          <a:lstStyle/>
          <a:p>
            <a:pPr algn="r" defTabSz="975390" fontAlgn="base">
              <a:spcBef>
                <a:spcPct val="0"/>
              </a:spcBef>
              <a:spcAft>
                <a:spcPct val="0"/>
              </a:spcAft>
              <a:defRPr/>
            </a:pPr>
            <a:fld id="{71CD41B7-D8E7-46DE-B5DB-17BDF6CBC4C2}" type="slidenum">
              <a:rPr lang="en-GB" sz="853" b="1" smtClean="0">
                <a:solidFill>
                  <a:srgbClr val="06325C"/>
                </a:solidFill>
                <a:cs typeface="Arial" pitchFamily="34" charset="0"/>
              </a:rPr>
              <a:pPr algn="r" defTabSz="975390" fontAlgn="base">
                <a:spcBef>
                  <a:spcPct val="0"/>
                </a:spcBef>
                <a:spcAft>
                  <a:spcPct val="0"/>
                </a:spcAft>
                <a:defRPr/>
              </a:pPr>
              <a:t>‹#›</a:t>
            </a:fld>
            <a:endParaRPr lang="en-GB" sz="853" b="1" dirty="0">
              <a:solidFill>
                <a:srgbClr val="06325C"/>
              </a:solidFill>
              <a:cs typeface="Arial" pitchFamily="34" charset="0"/>
            </a:endParaRPr>
          </a:p>
        </p:txBody>
      </p:sp>
    </p:spTree>
    <p:extLst>
      <p:ext uri="{BB962C8B-B14F-4D97-AF65-F5344CB8AC3E}">
        <p14:creationId xmlns:p14="http://schemas.microsoft.com/office/powerpoint/2010/main" val="919376774"/>
      </p:ext>
    </p:extLst>
  </p:cSld>
  <p:clrMap bg1="lt1" tx1="dk1" bg2="lt2" tx2="dk2" accent1="accent1" accent2="accent2" accent3="accent3" accent4="accent4" accent5="accent5" accent6="accent6" hlink="hlink" folHlink="folHlink"/>
  <p:sldLayoutIdLst>
    <p:sldLayoutId id="2147483988" r:id="rId1"/>
  </p:sldLayoutIdLst>
  <p:hf hdr="0" ftr="0" dt="0"/>
  <p:txStyles>
    <p:titleStyle>
      <a:lvl1pPr algn="l" rtl="0" eaLnBrk="1" fontAlgn="base" hangingPunct="1">
        <a:lnSpc>
          <a:spcPct val="114000"/>
        </a:lnSpc>
        <a:spcBef>
          <a:spcPct val="0"/>
        </a:spcBef>
        <a:spcAft>
          <a:spcPct val="0"/>
        </a:spcAft>
        <a:defRPr sz="1707" b="1" kern="1200">
          <a:solidFill>
            <a:srgbClr val="17426B"/>
          </a:solidFill>
          <a:latin typeface="Arial" pitchFamily="34" charset="0"/>
          <a:ea typeface="+mj-ea"/>
          <a:cs typeface="Arial" pitchFamily="34" charset="0"/>
        </a:defRPr>
      </a:lvl1pPr>
      <a:lvl2pPr algn="l" rtl="0" eaLnBrk="1" fontAlgn="base" hangingPunct="1">
        <a:spcBef>
          <a:spcPct val="0"/>
        </a:spcBef>
        <a:spcAft>
          <a:spcPct val="0"/>
        </a:spcAft>
        <a:defRPr sz="2560" b="1">
          <a:solidFill>
            <a:schemeClr val="tx1"/>
          </a:solidFill>
          <a:latin typeface="Arial" pitchFamily="34" charset="0"/>
          <a:cs typeface="Arial" pitchFamily="34" charset="0"/>
        </a:defRPr>
      </a:lvl2pPr>
      <a:lvl3pPr algn="l" rtl="0" eaLnBrk="1" fontAlgn="base" hangingPunct="1">
        <a:spcBef>
          <a:spcPct val="0"/>
        </a:spcBef>
        <a:spcAft>
          <a:spcPct val="0"/>
        </a:spcAft>
        <a:defRPr sz="2560" b="1">
          <a:solidFill>
            <a:schemeClr val="tx1"/>
          </a:solidFill>
          <a:latin typeface="Arial" pitchFamily="34" charset="0"/>
          <a:cs typeface="Arial" pitchFamily="34" charset="0"/>
        </a:defRPr>
      </a:lvl3pPr>
      <a:lvl4pPr algn="l" rtl="0" eaLnBrk="1" fontAlgn="base" hangingPunct="1">
        <a:spcBef>
          <a:spcPct val="0"/>
        </a:spcBef>
        <a:spcAft>
          <a:spcPct val="0"/>
        </a:spcAft>
        <a:defRPr sz="2560" b="1">
          <a:solidFill>
            <a:schemeClr val="tx1"/>
          </a:solidFill>
          <a:latin typeface="Arial" pitchFamily="34" charset="0"/>
          <a:cs typeface="Arial" pitchFamily="34" charset="0"/>
        </a:defRPr>
      </a:lvl4pPr>
      <a:lvl5pPr algn="l" rtl="0" eaLnBrk="1" fontAlgn="base" hangingPunct="1">
        <a:spcBef>
          <a:spcPct val="0"/>
        </a:spcBef>
        <a:spcAft>
          <a:spcPct val="0"/>
        </a:spcAft>
        <a:defRPr sz="2560" b="1">
          <a:solidFill>
            <a:schemeClr val="tx1"/>
          </a:solidFill>
          <a:latin typeface="Arial" pitchFamily="34" charset="0"/>
          <a:cs typeface="Arial" pitchFamily="34" charset="0"/>
        </a:defRPr>
      </a:lvl5pPr>
      <a:lvl6pPr marL="487695" algn="l" rtl="0" eaLnBrk="1" fontAlgn="base" hangingPunct="1">
        <a:spcBef>
          <a:spcPct val="0"/>
        </a:spcBef>
        <a:spcAft>
          <a:spcPct val="0"/>
        </a:spcAft>
        <a:defRPr sz="2560" b="1">
          <a:solidFill>
            <a:schemeClr val="tx1"/>
          </a:solidFill>
          <a:latin typeface="Arial" pitchFamily="34" charset="0"/>
          <a:cs typeface="Arial" pitchFamily="34" charset="0"/>
        </a:defRPr>
      </a:lvl6pPr>
      <a:lvl7pPr marL="975390" algn="l" rtl="0" eaLnBrk="1" fontAlgn="base" hangingPunct="1">
        <a:spcBef>
          <a:spcPct val="0"/>
        </a:spcBef>
        <a:spcAft>
          <a:spcPct val="0"/>
        </a:spcAft>
        <a:defRPr sz="2560" b="1">
          <a:solidFill>
            <a:schemeClr val="tx1"/>
          </a:solidFill>
          <a:latin typeface="Arial" pitchFamily="34" charset="0"/>
          <a:cs typeface="Arial" pitchFamily="34" charset="0"/>
        </a:defRPr>
      </a:lvl7pPr>
      <a:lvl8pPr marL="1463086" algn="l" rtl="0" eaLnBrk="1" fontAlgn="base" hangingPunct="1">
        <a:spcBef>
          <a:spcPct val="0"/>
        </a:spcBef>
        <a:spcAft>
          <a:spcPct val="0"/>
        </a:spcAft>
        <a:defRPr sz="2560" b="1">
          <a:solidFill>
            <a:schemeClr val="tx1"/>
          </a:solidFill>
          <a:latin typeface="Arial" pitchFamily="34" charset="0"/>
          <a:cs typeface="Arial" pitchFamily="34" charset="0"/>
        </a:defRPr>
      </a:lvl8pPr>
      <a:lvl9pPr marL="1950781" algn="l" rtl="0" eaLnBrk="1" fontAlgn="base" hangingPunct="1">
        <a:spcBef>
          <a:spcPct val="0"/>
        </a:spcBef>
        <a:spcAft>
          <a:spcPct val="0"/>
        </a:spcAft>
        <a:defRPr sz="2560" b="1">
          <a:solidFill>
            <a:schemeClr val="tx1"/>
          </a:solidFill>
          <a:latin typeface="Arial" pitchFamily="34" charset="0"/>
          <a:cs typeface="Arial" pitchFamily="34" charset="0"/>
        </a:defRPr>
      </a:lvl9pPr>
    </p:titleStyle>
    <p:bodyStyle>
      <a:lvl1pPr marL="195078" indent="-195078" algn="l" rtl="0" eaLnBrk="1" fontAlgn="base" hangingPunct="1">
        <a:lnSpc>
          <a:spcPct val="114000"/>
        </a:lnSpc>
        <a:spcBef>
          <a:spcPts val="320"/>
        </a:spcBef>
        <a:spcAft>
          <a:spcPct val="0"/>
        </a:spcAft>
        <a:buClr>
          <a:srgbClr val="17426B"/>
        </a:buClr>
        <a:buFont typeface="Wingdings" charset="2"/>
        <a:buChar char="§"/>
        <a:defRPr sz="1707" kern="1200">
          <a:solidFill>
            <a:schemeClr val="tx1"/>
          </a:solidFill>
          <a:latin typeface="Arial" pitchFamily="34" charset="0"/>
          <a:ea typeface="+mn-ea"/>
          <a:cs typeface="Arial" pitchFamily="34" charset="0"/>
        </a:defRPr>
      </a:lvl1pPr>
      <a:lvl2pPr marL="792505" indent="-195078" algn="l" rtl="0" eaLnBrk="1" fontAlgn="base" hangingPunct="1">
        <a:lnSpc>
          <a:spcPct val="114000"/>
        </a:lnSpc>
        <a:spcBef>
          <a:spcPts val="320"/>
        </a:spcBef>
        <a:spcAft>
          <a:spcPct val="0"/>
        </a:spcAft>
        <a:buClr>
          <a:srgbClr val="17426B"/>
        </a:buClr>
        <a:buFont typeface="Arial" pitchFamily="34" charset="0"/>
        <a:buChar char="–"/>
        <a:defRPr sz="1707" kern="1200">
          <a:solidFill>
            <a:schemeClr val="tx1"/>
          </a:solidFill>
          <a:latin typeface="Arial" pitchFamily="34" charset="0"/>
          <a:ea typeface="+mn-ea"/>
          <a:cs typeface="Arial" pitchFamily="34" charset="0"/>
        </a:defRPr>
      </a:lvl2pPr>
      <a:lvl3pPr marL="1219238" indent="-195078" algn="l" rtl="0" eaLnBrk="1" fontAlgn="base" hangingPunct="1">
        <a:lnSpc>
          <a:spcPct val="114000"/>
        </a:lnSpc>
        <a:spcBef>
          <a:spcPts val="320"/>
        </a:spcBef>
        <a:spcAft>
          <a:spcPct val="0"/>
        </a:spcAft>
        <a:buClr>
          <a:srgbClr val="17426B"/>
        </a:buClr>
        <a:buFont typeface="Wingdings" charset="2"/>
        <a:buChar char="§"/>
        <a:defRPr sz="1493" kern="1200">
          <a:solidFill>
            <a:schemeClr val="tx1"/>
          </a:solidFill>
          <a:latin typeface="Arial" pitchFamily="34" charset="0"/>
          <a:ea typeface="+mn-ea"/>
          <a:cs typeface="Arial" pitchFamily="34" charset="0"/>
        </a:defRPr>
      </a:lvl3pPr>
      <a:lvl4pPr marL="1706933" indent="-195078" algn="l" rtl="0" eaLnBrk="1" fontAlgn="base" hangingPunct="1">
        <a:lnSpc>
          <a:spcPct val="114000"/>
        </a:lnSpc>
        <a:spcBef>
          <a:spcPts val="320"/>
        </a:spcBef>
        <a:spcAft>
          <a:spcPct val="0"/>
        </a:spcAft>
        <a:buClr>
          <a:srgbClr val="17426B"/>
        </a:buClr>
        <a:buFont typeface="Arial" pitchFamily="34" charset="0"/>
        <a:buChar char="–"/>
        <a:defRPr sz="1493" kern="1200">
          <a:solidFill>
            <a:schemeClr val="tx1"/>
          </a:solidFill>
          <a:latin typeface="Arial" pitchFamily="34" charset="0"/>
          <a:ea typeface="+mn-ea"/>
          <a:cs typeface="Arial" pitchFamily="34" charset="0"/>
        </a:defRPr>
      </a:lvl4pPr>
      <a:lvl5pPr marL="2194629" indent="-243848" algn="l" rtl="0" eaLnBrk="1" fontAlgn="base" hangingPunct="1">
        <a:spcBef>
          <a:spcPct val="20000"/>
        </a:spcBef>
        <a:spcAft>
          <a:spcPct val="0"/>
        </a:spcAft>
        <a:buFont typeface="Arial" pitchFamily="34" charset="0"/>
        <a:defRPr sz="2133" kern="1200">
          <a:solidFill>
            <a:schemeClr val="tx1"/>
          </a:solidFill>
          <a:latin typeface="Arial" pitchFamily="34" charset="0"/>
          <a:ea typeface="+mn-ea"/>
          <a:cs typeface="Arial" pitchFamily="34" charset="0"/>
        </a:defRPr>
      </a:lvl5pPr>
      <a:lvl6pPr marL="268232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70019"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71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5410"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2065" y="1694"/>
                        <a:ext cx="2063" cy="1693"/>
                      </a:xfrm>
                      <a:prstGeom prst="rect">
                        <a:avLst/>
                      </a:prstGeom>
                    </p:spPr>
                  </p:pic>
                </p:oleObj>
              </mc:Fallback>
            </mc:AlternateContent>
          </a:graphicData>
        </a:graphic>
      </p:graphicFrame>
      <p:sp>
        <p:nvSpPr>
          <p:cNvPr id="4" name="Rectangle 3" hidden="1"/>
          <p:cNvSpPr/>
          <p:nvPr userDrawn="1">
            <p:custDataLst>
              <p:tags r:id="rId9"/>
            </p:custDataLst>
          </p:nvPr>
        </p:nvSpPr>
        <p:spPr>
          <a:xfrm>
            <a:off x="0" y="0"/>
            <a:ext cx="206375" cy="169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75390" fontAlgn="base">
              <a:spcBef>
                <a:spcPct val="0"/>
              </a:spcBef>
              <a:spcAft>
                <a:spcPct val="0"/>
              </a:spcAft>
            </a:pPr>
            <a:endParaRPr lang="en-US" sz="2133" b="1">
              <a:solidFill>
                <a:srgbClr val="FFFFFF"/>
              </a:solidFill>
              <a:sym typeface="Arial"/>
            </a:endParaRPr>
          </a:p>
        </p:txBody>
      </p:sp>
      <p:pic>
        <p:nvPicPr>
          <p:cNvPr id="6" name="Picture 5" descr="Body.jpg"/>
          <p:cNvPicPr>
            <a:picLocks noChangeAspect="1"/>
          </p:cNvPicPr>
          <p:nvPr/>
        </p:nvPicPr>
        <p:blipFill>
          <a:blip r:embed="rId12" cstate="print"/>
          <a:stretch>
            <a:fillRect/>
          </a:stretch>
        </p:blipFill>
        <p:spPr>
          <a:xfrm>
            <a:off x="0" y="0"/>
            <a:ext cx="11887200" cy="7315200"/>
          </a:xfrm>
          <a:prstGeom prst="rect">
            <a:avLst/>
          </a:prstGeom>
        </p:spPr>
      </p:pic>
      <p:sp>
        <p:nvSpPr>
          <p:cNvPr id="1026" name="Rectangle 13"/>
          <p:cNvSpPr>
            <a:spLocks noGrp="1" noChangeArrowheads="1"/>
          </p:cNvSpPr>
          <p:nvPr>
            <p:ph type="title"/>
          </p:nvPr>
        </p:nvSpPr>
        <p:spPr bwMode="auto">
          <a:xfrm>
            <a:off x="297180" y="162560"/>
            <a:ext cx="11292840" cy="8128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dirty="0"/>
              <a:t>Slide Title (always font size 20)</a:t>
            </a:r>
          </a:p>
        </p:txBody>
      </p:sp>
      <p:sp>
        <p:nvSpPr>
          <p:cNvPr id="1027" name="Rectangle 14"/>
          <p:cNvSpPr>
            <a:spLocks noGrp="1" noChangeArrowheads="1"/>
          </p:cNvSpPr>
          <p:nvPr>
            <p:ph type="body" idx="1"/>
          </p:nvPr>
        </p:nvSpPr>
        <p:spPr bwMode="auto">
          <a:xfrm>
            <a:off x="396240" y="1381760"/>
            <a:ext cx="10698480" cy="5283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705" name="Rectangle 25"/>
          <p:cNvSpPr>
            <a:spLocks noChangeArrowheads="1"/>
          </p:cNvSpPr>
          <p:nvPr/>
        </p:nvSpPr>
        <p:spPr bwMode="auto">
          <a:xfrm>
            <a:off x="9212580" y="7071360"/>
            <a:ext cx="2476500" cy="162560"/>
          </a:xfrm>
          <a:prstGeom prst="rect">
            <a:avLst/>
          </a:prstGeom>
          <a:noFill/>
          <a:ln w="9525">
            <a:noFill/>
            <a:miter lim="800000"/>
            <a:headEnd/>
            <a:tailEnd/>
          </a:ln>
          <a:effectLst/>
        </p:spPr>
        <p:txBody>
          <a:bodyPr lIns="0" tIns="0" rIns="0" bIns="0"/>
          <a:lstStyle/>
          <a:p>
            <a:pPr algn="r" defTabSz="975390" eaLnBrk="0" fontAlgn="base" hangingPunct="0">
              <a:spcBef>
                <a:spcPct val="0"/>
              </a:spcBef>
              <a:spcAft>
                <a:spcPct val="0"/>
              </a:spcAft>
              <a:defRPr/>
            </a:pPr>
            <a:fld id="{B020A85C-718C-42DB-B691-E1313AD0D70D}" type="slidenum">
              <a:rPr lang="en-US" sz="1067" b="1">
                <a:solidFill>
                  <a:srgbClr val="17426B"/>
                </a:solidFill>
              </a:rPr>
              <a:pPr algn="r" defTabSz="975390" eaLnBrk="0" fontAlgn="base" hangingPunct="0">
                <a:spcBef>
                  <a:spcPct val="0"/>
                </a:spcBef>
                <a:spcAft>
                  <a:spcPct val="0"/>
                </a:spcAft>
                <a:defRPr/>
              </a:pPr>
              <a:t>‹#›</a:t>
            </a:fld>
            <a:endParaRPr lang="en-US" sz="1067" b="1" dirty="0">
              <a:solidFill>
                <a:srgbClr val="17426B"/>
              </a:solidFill>
            </a:endParaRPr>
          </a:p>
        </p:txBody>
      </p:sp>
      <p:sp>
        <p:nvSpPr>
          <p:cNvPr id="5" name="Rectangle 4"/>
          <p:cNvSpPr/>
          <p:nvPr/>
        </p:nvSpPr>
        <p:spPr>
          <a:xfrm>
            <a:off x="620296" y="6990436"/>
            <a:ext cx="681597" cy="256545"/>
          </a:xfrm>
          <a:prstGeom prst="rect">
            <a:avLst/>
          </a:prstGeom>
        </p:spPr>
        <p:txBody>
          <a:bodyPr wrap="none">
            <a:spAutoFit/>
          </a:bodyPr>
          <a:lstStyle/>
          <a:p>
            <a:pPr algn="r" defTabSz="975390" fontAlgn="base">
              <a:spcAft>
                <a:spcPct val="0"/>
              </a:spcAft>
            </a:pPr>
            <a:r>
              <a:rPr lang="en-US" sz="1067" b="1" dirty="0">
                <a:solidFill>
                  <a:srgbClr val="06325C"/>
                </a:solidFill>
              </a:rPr>
              <a:t>0000-00</a:t>
            </a:r>
          </a:p>
        </p:txBody>
      </p:sp>
    </p:spTree>
    <p:extLst>
      <p:ext uri="{BB962C8B-B14F-4D97-AF65-F5344CB8AC3E}">
        <p14:creationId xmlns:p14="http://schemas.microsoft.com/office/powerpoint/2010/main" val="2580674988"/>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Lst>
  <p:txStyles>
    <p:titleStyle>
      <a:lvl1pPr algn="l" rtl="0" eaLnBrk="0" fontAlgn="base" hangingPunct="0">
        <a:spcBef>
          <a:spcPct val="0"/>
        </a:spcBef>
        <a:spcAft>
          <a:spcPct val="0"/>
        </a:spcAft>
        <a:defRPr sz="2133" b="1" baseline="0">
          <a:solidFill>
            <a:srgbClr val="17426B"/>
          </a:solidFill>
          <a:latin typeface="+mj-lt"/>
          <a:ea typeface="+mj-ea"/>
          <a:cs typeface="+mj-cs"/>
        </a:defRPr>
      </a:lvl1pPr>
      <a:lvl2pPr algn="l" rtl="0" eaLnBrk="0" fontAlgn="base" hangingPunct="0">
        <a:spcBef>
          <a:spcPct val="0"/>
        </a:spcBef>
        <a:spcAft>
          <a:spcPct val="0"/>
        </a:spcAft>
        <a:defRPr sz="2560" b="1">
          <a:solidFill>
            <a:srgbClr val="17426B"/>
          </a:solidFill>
          <a:latin typeface="Arial" charset="0"/>
        </a:defRPr>
      </a:lvl2pPr>
      <a:lvl3pPr algn="l" rtl="0" eaLnBrk="0" fontAlgn="base" hangingPunct="0">
        <a:spcBef>
          <a:spcPct val="0"/>
        </a:spcBef>
        <a:spcAft>
          <a:spcPct val="0"/>
        </a:spcAft>
        <a:defRPr sz="2560" b="1">
          <a:solidFill>
            <a:srgbClr val="17426B"/>
          </a:solidFill>
          <a:latin typeface="Arial" charset="0"/>
        </a:defRPr>
      </a:lvl3pPr>
      <a:lvl4pPr algn="l" rtl="0" eaLnBrk="0" fontAlgn="base" hangingPunct="0">
        <a:spcBef>
          <a:spcPct val="0"/>
        </a:spcBef>
        <a:spcAft>
          <a:spcPct val="0"/>
        </a:spcAft>
        <a:defRPr sz="2560" b="1">
          <a:solidFill>
            <a:srgbClr val="17426B"/>
          </a:solidFill>
          <a:latin typeface="Arial" charset="0"/>
        </a:defRPr>
      </a:lvl4pPr>
      <a:lvl5pPr algn="l" rtl="0" eaLnBrk="0" fontAlgn="base" hangingPunct="0">
        <a:spcBef>
          <a:spcPct val="0"/>
        </a:spcBef>
        <a:spcAft>
          <a:spcPct val="0"/>
        </a:spcAft>
        <a:defRPr sz="2560" b="1">
          <a:solidFill>
            <a:srgbClr val="17426B"/>
          </a:solidFill>
          <a:latin typeface="Arial" charset="0"/>
        </a:defRPr>
      </a:lvl5pPr>
      <a:lvl6pPr marL="487695" algn="l" rtl="0" fontAlgn="base">
        <a:spcBef>
          <a:spcPct val="0"/>
        </a:spcBef>
        <a:spcAft>
          <a:spcPct val="0"/>
        </a:spcAft>
        <a:defRPr sz="2560" b="1">
          <a:solidFill>
            <a:srgbClr val="17426B"/>
          </a:solidFill>
          <a:latin typeface="Arial" charset="0"/>
        </a:defRPr>
      </a:lvl6pPr>
      <a:lvl7pPr marL="975390" algn="l" rtl="0" fontAlgn="base">
        <a:spcBef>
          <a:spcPct val="0"/>
        </a:spcBef>
        <a:spcAft>
          <a:spcPct val="0"/>
        </a:spcAft>
        <a:defRPr sz="2560" b="1">
          <a:solidFill>
            <a:srgbClr val="17426B"/>
          </a:solidFill>
          <a:latin typeface="Arial" charset="0"/>
        </a:defRPr>
      </a:lvl7pPr>
      <a:lvl8pPr marL="1463086" algn="l" rtl="0" fontAlgn="base">
        <a:spcBef>
          <a:spcPct val="0"/>
        </a:spcBef>
        <a:spcAft>
          <a:spcPct val="0"/>
        </a:spcAft>
        <a:defRPr sz="2560" b="1">
          <a:solidFill>
            <a:srgbClr val="17426B"/>
          </a:solidFill>
          <a:latin typeface="Arial" charset="0"/>
        </a:defRPr>
      </a:lvl8pPr>
      <a:lvl9pPr marL="1950781" algn="l" rtl="0" fontAlgn="base">
        <a:spcBef>
          <a:spcPct val="0"/>
        </a:spcBef>
        <a:spcAft>
          <a:spcPct val="0"/>
        </a:spcAft>
        <a:defRPr sz="2560" b="1">
          <a:solidFill>
            <a:srgbClr val="17426B"/>
          </a:solidFill>
          <a:latin typeface="Arial" charset="0"/>
        </a:defRPr>
      </a:lvl9pPr>
    </p:titleStyle>
    <p:bodyStyle>
      <a:lvl1pPr marL="0" indent="0" algn="l" rtl="0" eaLnBrk="0" fontAlgn="base" hangingPunct="0">
        <a:lnSpc>
          <a:spcPct val="100000"/>
        </a:lnSpc>
        <a:spcBef>
          <a:spcPts val="640"/>
        </a:spcBef>
        <a:spcAft>
          <a:spcPts val="0"/>
        </a:spcAft>
        <a:buSzPct val="75000"/>
        <a:defRPr sz="1493">
          <a:solidFill>
            <a:schemeClr val="tx1"/>
          </a:solidFill>
          <a:latin typeface="+mn-lt"/>
          <a:ea typeface="+mn-ea"/>
          <a:cs typeface="+mn-cs"/>
        </a:defRPr>
      </a:lvl1pPr>
      <a:lvl2pPr marL="245542" indent="-245542" algn="l" rtl="0" eaLnBrk="0" fontAlgn="base" hangingPunct="0">
        <a:lnSpc>
          <a:spcPct val="100000"/>
        </a:lnSpc>
        <a:spcBef>
          <a:spcPts val="640"/>
        </a:spcBef>
        <a:spcAft>
          <a:spcPts val="0"/>
        </a:spcAft>
        <a:buSzPct val="100000"/>
        <a:buFont typeface="Arial" pitchFamily="34" charset="0"/>
        <a:buChar char="•"/>
        <a:defRPr sz="1493">
          <a:solidFill>
            <a:schemeClr val="tx1"/>
          </a:solidFill>
          <a:latin typeface="+mn-lt"/>
        </a:defRPr>
      </a:lvl2pPr>
      <a:lvl3pPr marL="492776" indent="-247234" algn="l" rtl="0" eaLnBrk="0" fontAlgn="base" hangingPunct="0">
        <a:lnSpc>
          <a:spcPct val="100000"/>
        </a:lnSpc>
        <a:spcBef>
          <a:spcPts val="0"/>
        </a:spcBef>
        <a:spcAft>
          <a:spcPts val="0"/>
        </a:spcAft>
        <a:buSzPct val="100000"/>
        <a:buFont typeface="Courier New" pitchFamily="49" charset="0"/>
        <a:buChar char="o"/>
        <a:defRPr sz="1493">
          <a:solidFill>
            <a:schemeClr val="tx1"/>
          </a:solidFill>
          <a:latin typeface="+mn-lt"/>
        </a:defRPr>
      </a:lvl3pPr>
      <a:lvl4pPr marL="492776" indent="-247234" algn="l" rtl="0" eaLnBrk="0" fontAlgn="base" hangingPunct="0">
        <a:lnSpc>
          <a:spcPct val="100000"/>
        </a:lnSpc>
        <a:spcBef>
          <a:spcPts val="0"/>
        </a:spcBef>
        <a:spcAft>
          <a:spcPts val="0"/>
        </a:spcAft>
        <a:buSzPct val="100000"/>
        <a:buFont typeface="Courier New" pitchFamily="49" charset="0"/>
        <a:buChar char="o"/>
        <a:defRPr sz="1493">
          <a:solidFill>
            <a:schemeClr val="tx1"/>
          </a:solidFill>
          <a:latin typeface="+mn-lt"/>
        </a:defRPr>
      </a:lvl4pPr>
      <a:lvl5pPr marL="245542" indent="-245542" algn="l" rtl="0" eaLnBrk="0" fontAlgn="base" hangingPunct="0">
        <a:lnSpc>
          <a:spcPct val="100000"/>
        </a:lnSpc>
        <a:spcBef>
          <a:spcPts val="640"/>
        </a:spcBef>
        <a:spcAft>
          <a:spcPts val="0"/>
        </a:spcAft>
        <a:buSzPct val="100000"/>
        <a:buFont typeface="Arial" pitchFamily="34" charset="0"/>
        <a:buChar char="•"/>
        <a:defRPr sz="1493">
          <a:solidFill>
            <a:schemeClr val="tx1"/>
          </a:solidFill>
          <a:latin typeface="+mn-lt"/>
        </a:defRPr>
      </a:lvl5pPr>
      <a:lvl6pPr marL="2267445" indent="-433507" algn="l" rtl="0" fontAlgn="base">
        <a:lnSpc>
          <a:spcPct val="125000"/>
        </a:lnSpc>
        <a:spcBef>
          <a:spcPct val="18000"/>
        </a:spcBef>
        <a:spcAft>
          <a:spcPct val="18000"/>
        </a:spcAft>
        <a:buSzPct val="75000"/>
        <a:buAutoNum type="alphaLcPeriod"/>
        <a:defRPr sz="1707">
          <a:solidFill>
            <a:srgbClr val="06325C"/>
          </a:solidFill>
          <a:latin typeface="+mn-lt"/>
        </a:defRPr>
      </a:lvl6pPr>
      <a:lvl7pPr marL="2755140" indent="-433507" algn="l" rtl="0" fontAlgn="base">
        <a:lnSpc>
          <a:spcPct val="125000"/>
        </a:lnSpc>
        <a:spcBef>
          <a:spcPct val="18000"/>
        </a:spcBef>
        <a:spcAft>
          <a:spcPct val="18000"/>
        </a:spcAft>
        <a:buSzPct val="75000"/>
        <a:buAutoNum type="alphaLcPeriod"/>
        <a:defRPr sz="1707">
          <a:solidFill>
            <a:srgbClr val="06325C"/>
          </a:solidFill>
          <a:latin typeface="+mn-lt"/>
        </a:defRPr>
      </a:lvl7pPr>
      <a:lvl8pPr marL="3242835" indent="-433507" algn="l" rtl="0" fontAlgn="base">
        <a:lnSpc>
          <a:spcPct val="125000"/>
        </a:lnSpc>
        <a:spcBef>
          <a:spcPct val="18000"/>
        </a:spcBef>
        <a:spcAft>
          <a:spcPct val="18000"/>
        </a:spcAft>
        <a:buSzPct val="75000"/>
        <a:buAutoNum type="alphaLcPeriod"/>
        <a:defRPr sz="1707">
          <a:solidFill>
            <a:srgbClr val="06325C"/>
          </a:solidFill>
          <a:latin typeface="+mn-lt"/>
        </a:defRPr>
      </a:lvl8pPr>
      <a:lvl9pPr marL="3730530" indent="-433507" algn="l" rtl="0" fontAlgn="base">
        <a:lnSpc>
          <a:spcPct val="125000"/>
        </a:lnSpc>
        <a:spcBef>
          <a:spcPct val="18000"/>
        </a:spcBef>
        <a:spcAft>
          <a:spcPct val="18000"/>
        </a:spcAft>
        <a:buSzPct val="75000"/>
        <a:buAutoNum type="alphaLcPeriod"/>
        <a:defRPr sz="1707">
          <a:solidFill>
            <a:srgbClr val="06325C"/>
          </a:solidFill>
          <a:latin typeface="+mn-lt"/>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2065" y="1694"/>
          <a:ext cx="2063" cy="1693"/>
        </p:xfrm>
        <a:graphic>
          <a:graphicData uri="http://schemas.openxmlformats.org/presentationml/2006/ole">
            <mc:AlternateContent xmlns:mc="http://schemas.openxmlformats.org/markup-compatibility/2006">
              <mc:Choice xmlns:v="urn:schemas-microsoft-com:vml" Requires="v">
                <p:oleObj name="think-cell Slide" r:id="rId5" imgW="347" imgH="346" progId="TCLayout.ActiveDocument.1">
                  <p:embed/>
                </p:oleObj>
              </mc:Choice>
              <mc:Fallback>
                <p:oleObj name="think-cell Slide" r:id="rId5" imgW="347" imgH="346" progId="TCLayout.ActiveDocument.1">
                  <p:embed/>
                  <p:pic>
                    <p:nvPicPr>
                      <p:cNvPr id="2" name="Object 1" hidden="1"/>
                      <p:cNvPicPr/>
                      <p:nvPr/>
                    </p:nvPicPr>
                    <p:blipFill>
                      <a:blip r:embed="rId6"/>
                      <a:stretch>
                        <a:fillRect/>
                      </a:stretch>
                    </p:blipFill>
                    <p:spPr>
                      <a:xfrm>
                        <a:off x="2065" y="1694"/>
                        <a:ext cx="2063" cy="1693"/>
                      </a:xfrm>
                      <a:prstGeom prst="rect">
                        <a:avLst/>
                      </a:prstGeom>
                    </p:spPr>
                  </p:pic>
                </p:oleObj>
              </mc:Fallback>
            </mc:AlternateContent>
          </a:graphicData>
        </a:graphic>
      </p:graphicFrame>
      <p:sp>
        <p:nvSpPr>
          <p:cNvPr id="3" name="Rectangle 2" hidden="1"/>
          <p:cNvSpPr/>
          <p:nvPr userDrawn="1">
            <p:custDataLst>
              <p:tags r:id="rId4"/>
            </p:custDataLst>
          </p:nvPr>
        </p:nvSpPr>
        <p:spPr>
          <a:xfrm>
            <a:off x="0" y="0"/>
            <a:ext cx="206375" cy="16933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defTabSz="975390" fontAlgn="base">
              <a:spcBef>
                <a:spcPct val="0"/>
              </a:spcBef>
              <a:spcAft>
                <a:spcPct val="0"/>
              </a:spcAft>
            </a:pPr>
            <a:endParaRPr lang="en-US" sz="1707" b="1" dirty="0" err="1">
              <a:solidFill>
                <a:srgbClr val="FFFFFF"/>
              </a:solidFill>
              <a:cs typeface="Arial"/>
              <a:sym typeface="Arial"/>
            </a:endParaRPr>
          </a:p>
        </p:txBody>
      </p:sp>
      <p:sp>
        <p:nvSpPr>
          <p:cNvPr id="1026" name="Title Placeholder 1"/>
          <p:cNvSpPr>
            <a:spLocks noGrp="1"/>
          </p:cNvSpPr>
          <p:nvPr>
            <p:ph type="title"/>
          </p:nvPr>
        </p:nvSpPr>
        <p:spPr bwMode="auto">
          <a:xfrm>
            <a:off x="495300" y="292947"/>
            <a:ext cx="10896600" cy="8449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Basic text slide with headline, running head, paragraph, bullet, and dash points; headline 16-pt bold sentence case, a complete sentence, 2 lines max</a:t>
            </a:r>
            <a:endParaRPr lang="en-US" dirty="0"/>
          </a:p>
        </p:txBody>
      </p:sp>
      <p:sp>
        <p:nvSpPr>
          <p:cNvPr id="1027" name="Text Placeholder 2"/>
          <p:cNvSpPr>
            <a:spLocks noGrp="1"/>
          </p:cNvSpPr>
          <p:nvPr>
            <p:ph type="body" idx="1"/>
          </p:nvPr>
        </p:nvSpPr>
        <p:spPr bwMode="auto">
          <a:xfrm>
            <a:off x="330212" y="1625600"/>
            <a:ext cx="11226778"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Line 36"/>
          <p:cNvSpPr>
            <a:spLocks noChangeShapeType="1"/>
          </p:cNvSpPr>
          <p:nvPr/>
        </p:nvSpPr>
        <p:spPr bwMode="auto">
          <a:xfrm>
            <a:off x="330212" y="6841067"/>
            <a:ext cx="11226778" cy="0"/>
          </a:xfrm>
          <a:prstGeom prst="line">
            <a:avLst/>
          </a:prstGeom>
          <a:noFill/>
          <a:ln w="9525">
            <a:solidFill>
              <a:srgbClr val="C0C0C0"/>
            </a:solidFill>
            <a:round/>
            <a:headEnd/>
            <a:tailEnd/>
          </a:ln>
          <a:effectLst/>
        </p:spPr>
        <p:txBody>
          <a:bodyPr/>
          <a:lstStyle/>
          <a:p>
            <a:pPr defTabSz="975390">
              <a:defRPr/>
            </a:pPr>
            <a:endParaRPr lang="en-US" sz="1920" dirty="0">
              <a:solidFill>
                <a:srgbClr val="000000"/>
              </a:solidFill>
              <a:latin typeface="Calibri"/>
              <a:ea typeface="ＭＳ Ｐゴシック" charset="-128"/>
              <a:cs typeface="Arial" charset="0"/>
            </a:endParaRPr>
          </a:p>
        </p:txBody>
      </p:sp>
      <p:pic>
        <p:nvPicPr>
          <p:cNvPr id="13" name="Picture 33" descr="fs_clear_blue"/>
          <p:cNvPicPr>
            <a:picLocks noChangeAspect="1" noChangeArrowheads="1"/>
          </p:cNvPicPr>
          <p:nvPr/>
        </p:nvPicPr>
        <p:blipFill>
          <a:blip r:embed="rId7" cstate="print">
            <a:clrChange>
              <a:clrFrom>
                <a:srgbClr val="FDFDFD"/>
              </a:clrFrom>
              <a:clrTo>
                <a:srgbClr val="FDFDFD">
                  <a:alpha val="0"/>
                </a:srgbClr>
              </a:clrTo>
            </a:clrChange>
          </a:blip>
          <a:srcRect/>
          <a:stretch>
            <a:fillRect/>
          </a:stretch>
        </p:blipFill>
        <p:spPr bwMode="auto">
          <a:xfrm>
            <a:off x="3750530" y="6823908"/>
            <a:ext cx="4386140" cy="491292"/>
          </a:xfrm>
          <a:prstGeom prst="rect">
            <a:avLst/>
          </a:prstGeom>
          <a:noFill/>
          <a:ln w="9525">
            <a:noFill/>
            <a:miter lim="800000"/>
            <a:headEnd/>
            <a:tailEnd/>
          </a:ln>
        </p:spPr>
      </p:pic>
      <p:sp>
        <p:nvSpPr>
          <p:cNvPr id="11" name="Rectangle 10"/>
          <p:cNvSpPr>
            <a:spLocks/>
          </p:cNvSpPr>
          <p:nvPr userDrawn="1"/>
        </p:nvSpPr>
        <p:spPr>
          <a:xfrm>
            <a:off x="2" y="0"/>
            <a:ext cx="11887199" cy="1137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7519" tIns="48759" rIns="97519" bIns="48759" spcCol="0" rtlCol="0" anchor="t"/>
          <a:lstStyle/>
          <a:p>
            <a:pPr marL="184548" indent="-184548" defTabSz="975390" fontAlgn="base">
              <a:spcBef>
                <a:spcPct val="0"/>
              </a:spcBef>
              <a:spcAft>
                <a:spcPct val="0"/>
              </a:spcAft>
              <a:buFont typeface="Wingdings" panose="05000000000000000000" pitchFamily="2" charset="2"/>
              <a:buChar char="§"/>
            </a:pPr>
            <a:endParaRPr lang="en-IN" sz="1493" b="1" dirty="0" err="1">
              <a:solidFill>
                <a:srgbClr val="FFFFFF"/>
              </a:solidFill>
              <a:cs typeface="Arial" panose="020B0604020202020204" pitchFamily="34" charset="0"/>
            </a:endParaRPr>
          </a:p>
        </p:txBody>
      </p:sp>
      <p:sp>
        <p:nvSpPr>
          <p:cNvPr id="16" name="TextBox 15"/>
          <p:cNvSpPr txBox="1"/>
          <p:nvPr userDrawn="1"/>
        </p:nvSpPr>
        <p:spPr>
          <a:xfrm>
            <a:off x="11422338" y="7003928"/>
            <a:ext cx="134652" cy="131254"/>
          </a:xfrm>
          <a:prstGeom prst="rect">
            <a:avLst/>
          </a:prstGeom>
          <a:noFill/>
        </p:spPr>
        <p:txBody>
          <a:bodyPr wrap="none" lIns="0" tIns="0" rIns="0" bIns="0" rtlCol="0" anchor="ctr">
            <a:spAutoFit/>
          </a:bodyPr>
          <a:lstStyle/>
          <a:p>
            <a:pPr algn="r" defTabSz="975390" fontAlgn="base">
              <a:spcBef>
                <a:spcPct val="0"/>
              </a:spcBef>
              <a:spcAft>
                <a:spcPct val="0"/>
              </a:spcAft>
              <a:defRPr/>
            </a:pPr>
            <a:fld id="{71CD41B7-D8E7-46DE-B5DB-17BDF6CBC4C2}" type="slidenum">
              <a:rPr lang="en-GB" sz="853" b="1" smtClean="0">
                <a:solidFill>
                  <a:srgbClr val="06325C"/>
                </a:solidFill>
                <a:cs typeface="Arial" pitchFamily="34" charset="0"/>
              </a:rPr>
              <a:pPr algn="r" defTabSz="975390" fontAlgn="base">
                <a:spcBef>
                  <a:spcPct val="0"/>
                </a:spcBef>
                <a:spcAft>
                  <a:spcPct val="0"/>
                </a:spcAft>
                <a:defRPr/>
              </a:pPr>
              <a:t>‹#›</a:t>
            </a:fld>
            <a:endParaRPr lang="en-GB" sz="853" b="1" dirty="0">
              <a:solidFill>
                <a:srgbClr val="06325C"/>
              </a:solidFill>
              <a:cs typeface="Arial" pitchFamily="34" charset="0"/>
            </a:endParaRPr>
          </a:p>
        </p:txBody>
      </p:sp>
    </p:spTree>
    <p:extLst>
      <p:ext uri="{BB962C8B-B14F-4D97-AF65-F5344CB8AC3E}">
        <p14:creationId xmlns:p14="http://schemas.microsoft.com/office/powerpoint/2010/main" val="3745486470"/>
      </p:ext>
    </p:extLst>
  </p:cSld>
  <p:clrMap bg1="lt1" tx1="dk1" bg2="lt2" tx2="dk2" accent1="accent1" accent2="accent2" accent3="accent3" accent4="accent4" accent5="accent5" accent6="accent6" hlink="hlink" folHlink="folHlink"/>
  <p:sldLayoutIdLst>
    <p:sldLayoutId id="2147483997" r:id="rId1"/>
  </p:sldLayoutIdLst>
  <p:hf hdr="0" ftr="0" dt="0"/>
  <p:txStyles>
    <p:titleStyle>
      <a:lvl1pPr algn="l" rtl="0" eaLnBrk="1" fontAlgn="base" hangingPunct="1">
        <a:lnSpc>
          <a:spcPct val="114000"/>
        </a:lnSpc>
        <a:spcBef>
          <a:spcPct val="0"/>
        </a:spcBef>
        <a:spcAft>
          <a:spcPct val="0"/>
        </a:spcAft>
        <a:defRPr sz="1707" b="1" kern="1200">
          <a:solidFill>
            <a:srgbClr val="17426B"/>
          </a:solidFill>
          <a:latin typeface="Arial" pitchFamily="34" charset="0"/>
          <a:ea typeface="+mj-ea"/>
          <a:cs typeface="Arial" pitchFamily="34" charset="0"/>
        </a:defRPr>
      </a:lvl1pPr>
      <a:lvl2pPr algn="l" rtl="0" eaLnBrk="1" fontAlgn="base" hangingPunct="1">
        <a:spcBef>
          <a:spcPct val="0"/>
        </a:spcBef>
        <a:spcAft>
          <a:spcPct val="0"/>
        </a:spcAft>
        <a:defRPr sz="2560" b="1">
          <a:solidFill>
            <a:schemeClr val="tx1"/>
          </a:solidFill>
          <a:latin typeface="Arial" pitchFamily="34" charset="0"/>
          <a:cs typeface="Arial" pitchFamily="34" charset="0"/>
        </a:defRPr>
      </a:lvl2pPr>
      <a:lvl3pPr algn="l" rtl="0" eaLnBrk="1" fontAlgn="base" hangingPunct="1">
        <a:spcBef>
          <a:spcPct val="0"/>
        </a:spcBef>
        <a:spcAft>
          <a:spcPct val="0"/>
        </a:spcAft>
        <a:defRPr sz="2560" b="1">
          <a:solidFill>
            <a:schemeClr val="tx1"/>
          </a:solidFill>
          <a:latin typeface="Arial" pitchFamily="34" charset="0"/>
          <a:cs typeface="Arial" pitchFamily="34" charset="0"/>
        </a:defRPr>
      </a:lvl3pPr>
      <a:lvl4pPr algn="l" rtl="0" eaLnBrk="1" fontAlgn="base" hangingPunct="1">
        <a:spcBef>
          <a:spcPct val="0"/>
        </a:spcBef>
        <a:spcAft>
          <a:spcPct val="0"/>
        </a:spcAft>
        <a:defRPr sz="2560" b="1">
          <a:solidFill>
            <a:schemeClr val="tx1"/>
          </a:solidFill>
          <a:latin typeface="Arial" pitchFamily="34" charset="0"/>
          <a:cs typeface="Arial" pitchFamily="34" charset="0"/>
        </a:defRPr>
      </a:lvl4pPr>
      <a:lvl5pPr algn="l" rtl="0" eaLnBrk="1" fontAlgn="base" hangingPunct="1">
        <a:spcBef>
          <a:spcPct val="0"/>
        </a:spcBef>
        <a:spcAft>
          <a:spcPct val="0"/>
        </a:spcAft>
        <a:defRPr sz="2560" b="1">
          <a:solidFill>
            <a:schemeClr val="tx1"/>
          </a:solidFill>
          <a:latin typeface="Arial" pitchFamily="34" charset="0"/>
          <a:cs typeface="Arial" pitchFamily="34" charset="0"/>
        </a:defRPr>
      </a:lvl5pPr>
      <a:lvl6pPr marL="487695" algn="l" rtl="0" eaLnBrk="1" fontAlgn="base" hangingPunct="1">
        <a:spcBef>
          <a:spcPct val="0"/>
        </a:spcBef>
        <a:spcAft>
          <a:spcPct val="0"/>
        </a:spcAft>
        <a:defRPr sz="2560" b="1">
          <a:solidFill>
            <a:schemeClr val="tx1"/>
          </a:solidFill>
          <a:latin typeface="Arial" pitchFamily="34" charset="0"/>
          <a:cs typeface="Arial" pitchFamily="34" charset="0"/>
        </a:defRPr>
      </a:lvl6pPr>
      <a:lvl7pPr marL="975390" algn="l" rtl="0" eaLnBrk="1" fontAlgn="base" hangingPunct="1">
        <a:spcBef>
          <a:spcPct val="0"/>
        </a:spcBef>
        <a:spcAft>
          <a:spcPct val="0"/>
        </a:spcAft>
        <a:defRPr sz="2560" b="1">
          <a:solidFill>
            <a:schemeClr val="tx1"/>
          </a:solidFill>
          <a:latin typeface="Arial" pitchFamily="34" charset="0"/>
          <a:cs typeface="Arial" pitchFamily="34" charset="0"/>
        </a:defRPr>
      </a:lvl7pPr>
      <a:lvl8pPr marL="1463086" algn="l" rtl="0" eaLnBrk="1" fontAlgn="base" hangingPunct="1">
        <a:spcBef>
          <a:spcPct val="0"/>
        </a:spcBef>
        <a:spcAft>
          <a:spcPct val="0"/>
        </a:spcAft>
        <a:defRPr sz="2560" b="1">
          <a:solidFill>
            <a:schemeClr val="tx1"/>
          </a:solidFill>
          <a:latin typeface="Arial" pitchFamily="34" charset="0"/>
          <a:cs typeface="Arial" pitchFamily="34" charset="0"/>
        </a:defRPr>
      </a:lvl8pPr>
      <a:lvl9pPr marL="1950781" algn="l" rtl="0" eaLnBrk="1" fontAlgn="base" hangingPunct="1">
        <a:spcBef>
          <a:spcPct val="0"/>
        </a:spcBef>
        <a:spcAft>
          <a:spcPct val="0"/>
        </a:spcAft>
        <a:defRPr sz="2560" b="1">
          <a:solidFill>
            <a:schemeClr val="tx1"/>
          </a:solidFill>
          <a:latin typeface="Arial" pitchFamily="34" charset="0"/>
          <a:cs typeface="Arial" pitchFamily="34" charset="0"/>
        </a:defRPr>
      </a:lvl9pPr>
    </p:titleStyle>
    <p:bodyStyle>
      <a:lvl1pPr marL="195078" indent="-195078" algn="l" rtl="0" eaLnBrk="1" fontAlgn="base" hangingPunct="1">
        <a:lnSpc>
          <a:spcPct val="114000"/>
        </a:lnSpc>
        <a:spcBef>
          <a:spcPts val="320"/>
        </a:spcBef>
        <a:spcAft>
          <a:spcPct val="0"/>
        </a:spcAft>
        <a:buClr>
          <a:srgbClr val="17426B"/>
        </a:buClr>
        <a:buFont typeface="Wingdings" charset="2"/>
        <a:buChar char="§"/>
        <a:defRPr sz="1707" kern="1200">
          <a:solidFill>
            <a:schemeClr val="tx1"/>
          </a:solidFill>
          <a:latin typeface="Arial" pitchFamily="34" charset="0"/>
          <a:ea typeface="+mn-ea"/>
          <a:cs typeface="Arial" pitchFamily="34" charset="0"/>
        </a:defRPr>
      </a:lvl1pPr>
      <a:lvl2pPr marL="792505" indent="-195078" algn="l" rtl="0" eaLnBrk="1" fontAlgn="base" hangingPunct="1">
        <a:lnSpc>
          <a:spcPct val="114000"/>
        </a:lnSpc>
        <a:spcBef>
          <a:spcPts val="320"/>
        </a:spcBef>
        <a:spcAft>
          <a:spcPct val="0"/>
        </a:spcAft>
        <a:buClr>
          <a:srgbClr val="17426B"/>
        </a:buClr>
        <a:buFont typeface="Arial" pitchFamily="34" charset="0"/>
        <a:buChar char="–"/>
        <a:defRPr sz="1707" kern="1200">
          <a:solidFill>
            <a:schemeClr val="tx1"/>
          </a:solidFill>
          <a:latin typeface="Arial" pitchFamily="34" charset="0"/>
          <a:ea typeface="+mn-ea"/>
          <a:cs typeface="Arial" pitchFamily="34" charset="0"/>
        </a:defRPr>
      </a:lvl2pPr>
      <a:lvl3pPr marL="1219238" indent="-195078" algn="l" rtl="0" eaLnBrk="1" fontAlgn="base" hangingPunct="1">
        <a:lnSpc>
          <a:spcPct val="114000"/>
        </a:lnSpc>
        <a:spcBef>
          <a:spcPts val="320"/>
        </a:spcBef>
        <a:spcAft>
          <a:spcPct val="0"/>
        </a:spcAft>
        <a:buClr>
          <a:srgbClr val="17426B"/>
        </a:buClr>
        <a:buFont typeface="Wingdings" charset="2"/>
        <a:buChar char="§"/>
        <a:defRPr sz="1493" kern="1200">
          <a:solidFill>
            <a:schemeClr val="tx1"/>
          </a:solidFill>
          <a:latin typeface="Arial" pitchFamily="34" charset="0"/>
          <a:ea typeface="+mn-ea"/>
          <a:cs typeface="Arial" pitchFamily="34" charset="0"/>
        </a:defRPr>
      </a:lvl3pPr>
      <a:lvl4pPr marL="1706933" indent="-195078" algn="l" rtl="0" eaLnBrk="1" fontAlgn="base" hangingPunct="1">
        <a:lnSpc>
          <a:spcPct val="114000"/>
        </a:lnSpc>
        <a:spcBef>
          <a:spcPts val="320"/>
        </a:spcBef>
        <a:spcAft>
          <a:spcPct val="0"/>
        </a:spcAft>
        <a:buClr>
          <a:srgbClr val="17426B"/>
        </a:buClr>
        <a:buFont typeface="Arial" pitchFamily="34" charset="0"/>
        <a:buChar char="–"/>
        <a:defRPr sz="1493" kern="1200">
          <a:solidFill>
            <a:schemeClr val="tx1"/>
          </a:solidFill>
          <a:latin typeface="Arial" pitchFamily="34" charset="0"/>
          <a:ea typeface="+mn-ea"/>
          <a:cs typeface="Arial" pitchFamily="34" charset="0"/>
        </a:defRPr>
      </a:lvl4pPr>
      <a:lvl5pPr marL="2194629" indent="-243848" algn="l" rtl="0" eaLnBrk="1" fontAlgn="base" hangingPunct="1">
        <a:spcBef>
          <a:spcPct val="20000"/>
        </a:spcBef>
        <a:spcAft>
          <a:spcPct val="0"/>
        </a:spcAft>
        <a:buFont typeface="Arial" pitchFamily="34" charset="0"/>
        <a:defRPr sz="2133" kern="1200">
          <a:solidFill>
            <a:schemeClr val="tx1"/>
          </a:solidFill>
          <a:latin typeface="Arial" pitchFamily="34" charset="0"/>
          <a:ea typeface="+mn-ea"/>
          <a:cs typeface="Arial" pitchFamily="34" charset="0"/>
        </a:defRPr>
      </a:lvl5pPr>
      <a:lvl6pPr marL="268232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70019"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71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5410"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44" y="243840"/>
            <a:ext cx="11411712" cy="975360"/>
          </a:xfrm>
          <a:prstGeom prst="rect">
            <a:avLst/>
          </a:prstGeom>
        </p:spPr>
        <p:txBody>
          <a:bodyPr vert="horz" lIns="91436" tIns="45718" rIns="91436" bIns="45718" rtlCol="0" anchor="t">
            <a:noAutofit/>
          </a:bodyPr>
          <a:lstStyle/>
          <a:p>
            <a:r>
              <a:rPr lang="en-US" dirty="0"/>
              <a:t>Click to Edit Master Title Style</a:t>
            </a:r>
          </a:p>
        </p:txBody>
      </p:sp>
      <p:sp>
        <p:nvSpPr>
          <p:cNvPr id="3" name="Text Placeholder 2"/>
          <p:cNvSpPr>
            <a:spLocks noGrp="1"/>
          </p:cNvSpPr>
          <p:nvPr>
            <p:ph type="body" idx="1"/>
          </p:nvPr>
        </p:nvSpPr>
        <p:spPr>
          <a:xfrm>
            <a:off x="237744" y="1361828"/>
            <a:ext cx="11411712" cy="526694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E88362F-D9C9-4927-A047-5337A306743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0" y="6922347"/>
            <a:ext cx="11887200" cy="394516"/>
          </a:xfrm>
          <a:prstGeom prst="rect">
            <a:avLst/>
          </a:prstGeom>
        </p:spPr>
      </p:pic>
      <p:grpSp>
        <p:nvGrpSpPr>
          <p:cNvPr id="9" name="Group 8">
            <a:extLst>
              <a:ext uri="{FF2B5EF4-FFF2-40B4-BE49-F238E27FC236}">
                <a16:creationId xmlns:a16="http://schemas.microsoft.com/office/drawing/2014/main" id="{07D90516-1D2E-4D2A-8D88-395C884A2B6F}"/>
              </a:ext>
            </a:extLst>
          </p:cNvPr>
          <p:cNvGrpSpPr/>
          <p:nvPr/>
        </p:nvGrpSpPr>
        <p:grpSpPr>
          <a:xfrm>
            <a:off x="412931" y="7045915"/>
            <a:ext cx="3305608" cy="147380"/>
            <a:chOff x="691718" y="7127386"/>
            <a:chExt cx="2797052" cy="151986"/>
          </a:xfrm>
          <a:solidFill>
            <a:schemeClr val="bg1"/>
          </a:solidFill>
        </p:grpSpPr>
        <p:sp>
          <p:nvSpPr>
            <p:cNvPr id="10" name="Freeform 9">
              <a:extLst>
                <a:ext uri="{FF2B5EF4-FFF2-40B4-BE49-F238E27FC236}">
                  <a16:creationId xmlns:a16="http://schemas.microsoft.com/office/drawing/2014/main" id="{DA3F24C2-409E-482B-8E62-C96FC16C47EE}"/>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1" name="Freeform 10">
              <a:extLst>
                <a:ext uri="{FF2B5EF4-FFF2-40B4-BE49-F238E27FC236}">
                  <a16:creationId xmlns:a16="http://schemas.microsoft.com/office/drawing/2014/main" id="{295D8609-C184-41F6-BA4B-D65D1ED8AF8D}"/>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2" name="Freeform 18">
              <a:extLst>
                <a:ext uri="{FF2B5EF4-FFF2-40B4-BE49-F238E27FC236}">
                  <a16:creationId xmlns:a16="http://schemas.microsoft.com/office/drawing/2014/main" id="{8781CD33-331C-4A27-84E2-71BDAEB5ECF0}"/>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3" name="Freeform 19">
              <a:extLst>
                <a:ext uri="{FF2B5EF4-FFF2-40B4-BE49-F238E27FC236}">
                  <a16:creationId xmlns:a16="http://schemas.microsoft.com/office/drawing/2014/main" id="{C337CADF-D48C-499C-BB4F-3787E624F699}"/>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4" name="Freeform 20">
              <a:extLst>
                <a:ext uri="{FF2B5EF4-FFF2-40B4-BE49-F238E27FC236}">
                  <a16:creationId xmlns:a16="http://schemas.microsoft.com/office/drawing/2014/main" id="{9E9DEBC6-DBD5-485E-817F-F20E20E482E8}"/>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5" name="Freeform 21">
              <a:extLst>
                <a:ext uri="{FF2B5EF4-FFF2-40B4-BE49-F238E27FC236}">
                  <a16:creationId xmlns:a16="http://schemas.microsoft.com/office/drawing/2014/main" id="{3AC61DC3-35E3-43DE-88E3-33C37BBAF7E0}"/>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6" name="Freeform 22">
              <a:extLst>
                <a:ext uri="{FF2B5EF4-FFF2-40B4-BE49-F238E27FC236}">
                  <a16:creationId xmlns:a16="http://schemas.microsoft.com/office/drawing/2014/main" id="{8AA6EFBE-C9AA-4FCA-9B7A-734605844B3F}"/>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7" name="Freeform 23">
              <a:extLst>
                <a:ext uri="{FF2B5EF4-FFF2-40B4-BE49-F238E27FC236}">
                  <a16:creationId xmlns:a16="http://schemas.microsoft.com/office/drawing/2014/main" id="{96F1091A-9DEE-41FA-99C5-073183CEA813}"/>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8" name="Freeform 24">
              <a:extLst>
                <a:ext uri="{FF2B5EF4-FFF2-40B4-BE49-F238E27FC236}">
                  <a16:creationId xmlns:a16="http://schemas.microsoft.com/office/drawing/2014/main" id="{A5195B16-489D-4298-A56B-3F05621E3A77}"/>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9" name="Freeform 25">
              <a:extLst>
                <a:ext uri="{FF2B5EF4-FFF2-40B4-BE49-F238E27FC236}">
                  <a16:creationId xmlns:a16="http://schemas.microsoft.com/office/drawing/2014/main" id="{8012EEF9-1410-4DB2-A632-F7995338C613}"/>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20" name="Freeform 26">
              <a:extLst>
                <a:ext uri="{FF2B5EF4-FFF2-40B4-BE49-F238E27FC236}">
                  <a16:creationId xmlns:a16="http://schemas.microsoft.com/office/drawing/2014/main" id="{BB9434DD-5D92-479A-8758-4583CAE52DF6}"/>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21" name="Freeform 27">
              <a:extLst>
                <a:ext uri="{FF2B5EF4-FFF2-40B4-BE49-F238E27FC236}">
                  <a16:creationId xmlns:a16="http://schemas.microsoft.com/office/drawing/2014/main" id="{056FDB49-7DF9-40C5-AE18-016E05123D94}"/>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22" name="Freeform 28">
              <a:extLst>
                <a:ext uri="{FF2B5EF4-FFF2-40B4-BE49-F238E27FC236}">
                  <a16:creationId xmlns:a16="http://schemas.microsoft.com/office/drawing/2014/main" id="{62EF74E0-1DCB-4B4E-8F77-288FDE948CEC}"/>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23" name="Freeform 29">
              <a:extLst>
                <a:ext uri="{FF2B5EF4-FFF2-40B4-BE49-F238E27FC236}">
                  <a16:creationId xmlns:a16="http://schemas.microsoft.com/office/drawing/2014/main" id="{48BBC409-EEF4-428C-B18B-76008A9F3488}"/>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grpSp>
      <p:sp>
        <p:nvSpPr>
          <p:cNvPr id="32" name="TextBox 31"/>
          <p:cNvSpPr txBox="1"/>
          <p:nvPr/>
        </p:nvSpPr>
        <p:spPr>
          <a:xfrm>
            <a:off x="11442394" y="7057779"/>
            <a:ext cx="161903" cy="164212"/>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defTabSz="487676"/>
            <a:fld id="{71CD41B7-D8E7-46DE-B5DB-17BDF6CBC4C2}" type="slidenum">
              <a:rPr lang="en-GB" sz="1067">
                <a:solidFill>
                  <a:srgbClr val="FFFFFF"/>
                </a:solidFill>
              </a:rPr>
              <a:pPr defTabSz="487676"/>
              <a:t>‹#›</a:t>
            </a:fld>
            <a:endParaRPr lang="en-GB" sz="1067" dirty="0">
              <a:solidFill>
                <a:srgbClr val="FFFFFF"/>
              </a:solidFill>
            </a:endParaRPr>
          </a:p>
        </p:txBody>
      </p:sp>
      <p:grpSp>
        <p:nvGrpSpPr>
          <p:cNvPr id="33" name="Group 32">
            <a:extLst>
              <a:ext uri="{FF2B5EF4-FFF2-40B4-BE49-F238E27FC236}">
                <a16:creationId xmlns:a16="http://schemas.microsoft.com/office/drawing/2014/main" id="{1AC0A975-EB30-45BC-9741-18E8E6B2EDB0}"/>
              </a:ext>
            </a:extLst>
          </p:cNvPr>
          <p:cNvGrpSpPr/>
          <p:nvPr/>
        </p:nvGrpSpPr>
        <p:grpSpPr>
          <a:xfrm>
            <a:off x="-13551" y="243840"/>
            <a:ext cx="11900753" cy="243840"/>
            <a:chOff x="0" y="7010400"/>
            <a:chExt cx="11875939" cy="0"/>
          </a:xfrm>
        </p:grpSpPr>
        <p:cxnSp>
          <p:nvCxnSpPr>
            <p:cNvPr id="34" name="Straight Connector 33">
              <a:extLst>
                <a:ext uri="{FF2B5EF4-FFF2-40B4-BE49-F238E27FC236}">
                  <a16:creationId xmlns:a16="http://schemas.microsoft.com/office/drawing/2014/main" id="{895E25D9-787B-4FBB-95CC-774D507BE2E2}"/>
                </a:ext>
              </a:extLst>
            </p:cNvPr>
            <p:cNvCxnSpPr/>
            <p:nvPr/>
          </p:nvCxnSpPr>
          <p:spPr>
            <a:xfrm>
              <a:off x="10706100" y="7010400"/>
              <a:ext cx="1169839"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58018-9FF4-4058-A513-4C79B6A6AE72}"/>
                </a:ext>
              </a:extLst>
            </p:cNvPr>
            <p:cNvCxnSpPr/>
            <p:nvPr/>
          </p:nvCxnSpPr>
          <p:spPr>
            <a:xfrm>
              <a:off x="6325870" y="7010400"/>
              <a:ext cx="4442460"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5CF2D0-76BE-4D34-85EC-D0D8A8FF343F}"/>
                </a:ext>
              </a:extLst>
            </p:cNvPr>
            <p:cNvCxnSpPr/>
            <p:nvPr/>
          </p:nvCxnSpPr>
          <p:spPr>
            <a:xfrm>
              <a:off x="0" y="7010400"/>
              <a:ext cx="40386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3F6490-A2B1-412A-8209-1C5ABD944729}"/>
                </a:ext>
              </a:extLst>
            </p:cNvPr>
            <p:cNvCxnSpPr/>
            <p:nvPr/>
          </p:nvCxnSpPr>
          <p:spPr>
            <a:xfrm>
              <a:off x="4664162" y="7010400"/>
              <a:ext cx="1884037"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B6ACDE-2465-4F80-892D-FF7772B15A4C}"/>
                </a:ext>
              </a:extLst>
            </p:cNvPr>
            <p:cNvCxnSpPr/>
            <p:nvPr/>
          </p:nvCxnSpPr>
          <p:spPr>
            <a:xfrm>
              <a:off x="4012504" y="7010400"/>
              <a:ext cx="726377"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268468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Lst>
  <p:hf hdr="0" ftr="0" dt="0"/>
  <p:txStyles>
    <p:titleStyle>
      <a:lvl1pPr algn="l" defTabSz="975351" rtl="0" eaLnBrk="1" latinLnBrk="0" hangingPunct="1">
        <a:lnSpc>
          <a:spcPct val="90000"/>
        </a:lnSpc>
        <a:spcBef>
          <a:spcPct val="0"/>
        </a:spcBef>
        <a:buNone/>
        <a:defRPr sz="2560" kern="1200" cap="none" baseline="0">
          <a:solidFill>
            <a:schemeClr val="tx1"/>
          </a:solidFill>
          <a:latin typeface="+mj-lt"/>
          <a:ea typeface="+mj-ea"/>
          <a:cs typeface="+mj-cs"/>
        </a:defRPr>
      </a:lvl1pPr>
    </p:titleStyle>
    <p:bodyStyle>
      <a:lvl1pPr marL="243838" indent="-243838" algn="l" defTabSz="975351" rtl="0" eaLnBrk="1" latinLnBrk="0" hangingPunct="1">
        <a:lnSpc>
          <a:spcPct val="90000"/>
        </a:lnSpc>
        <a:spcBef>
          <a:spcPts val="1067"/>
        </a:spcBef>
        <a:buFont typeface="Arial" panose="020B0604020202020204" pitchFamily="34" charset="0"/>
        <a:buChar char="•"/>
        <a:defRPr sz="2133" kern="1200">
          <a:solidFill>
            <a:srgbClr val="333333"/>
          </a:solidFill>
          <a:latin typeface="+mn-lt"/>
          <a:ea typeface="+mn-ea"/>
          <a:cs typeface="+mn-cs"/>
        </a:defRPr>
      </a:lvl1pPr>
      <a:lvl2pPr marL="731514" indent="-243838" algn="l" defTabSz="975351" rtl="0" eaLnBrk="1" latinLnBrk="0" hangingPunct="1">
        <a:lnSpc>
          <a:spcPct val="90000"/>
        </a:lnSpc>
        <a:spcBef>
          <a:spcPts val="533"/>
        </a:spcBef>
        <a:buFont typeface="Arial" panose="020B0604020202020204" pitchFamily="34" charset="0"/>
        <a:buChar char="•"/>
        <a:defRPr sz="1920" kern="1200">
          <a:solidFill>
            <a:srgbClr val="333333"/>
          </a:solidFill>
          <a:latin typeface="+mn-lt"/>
          <a:ea typeface="+mn-ea"/>
          <a:cs typeface="+mn-cs"/>
        </a:defRPr>
      </a:lvl2pPr>
      <a:lvl3pPr marL="1219189" indent="-243838" algn="l" defTabSz="975351" rtl="0" eaLnBrk="1" latinLnBrk="0" hangingPunct="1">
        <a:lnSpc>
          <a:spcPct val="90000"/>
        </a:lnSpc>
        <a:spcBef>
          <a:spcPts val="533"/>
        </a:spcBef>
        <a:buFont typeface="Arial" panose="020B0604020202020204" pitchFamily="34" charset="0"/>
        <a:buChar char="•"/>
        <a:defRPr sz="1707" kern="1200">
          <a:solidFill>
            <a:srgbClr val="333333"/>
          </a:solidFill>
          <a:latin typeface="+mn-lt"/>
          <a:ea typeface="+mn-ea"/>
          <a:cs typeface="+mn-cs"/>
        </a:defRPr>
      </a:lvl3pPr>
      <a:lvl4pPr marL="1706865" indent="-243838" algn="l" defTabSz="975351" rtl="0" eaLnBrk="1" latinLnBrk="0" hangingPunct="1">
        <a:lnSpc>
          <a:spcPct val="90000"/>
        </a:lnSpc>
        <a:spcBef>
          <a:spcPts val="533"/>
        </a:spcBef>
        <a:buFont typeface="Arial" panose="020B0604020202020204" pitchFamily="34" charset="0"/>
        <a:buChar char="•"/>
        <a:defRPr sz="1493" kern="1200">
          <a:solidFill>
            <a:srgbClr val="333333"/>
          </a:solidFill>
          <a:latin typeface="+mn-lt"/>
          <a:ea typeface="+mn-ea"/>
          <a:cs typeface="+mn-cs"/>
        </a:defRPr>
      </a:lvl4pPr>
      <a:lvl5pPr marL="2194541" indent="-243838" algn="l" defTabSz="975351" rtl="0" eaLnBrk="1" latinLnBrk="0" hangingPunct="1">
        <a:lnSpc>
          <a:spcPct val="90000"/>
        </a:lnSpc>
        <a:spcBef>
          <a:spcPts val="533"/>
        </a:spcBef>
        <a:buFont typeface="Arial" panose="020B0604020202020204" pitchFamily="34" charset="0"/>
        <a:buChar char="•"/>
        <a:defRPr sz="1493" kern="1200">
          <a:solidFill>
            <a:srgbClr val="333333"/>
          </a:solidFill>
          <a:latin typeface="+mn-lt"/>
          <a:ea typeface="+mn-ea"/>
          <a:cs typeface="+mn-cs"/>
        </a:defRPr>
      </a:lvl5pPr>
      <a:lvl6pPr marL="2682216" indent="-243838" algn="l" defTabSz="97535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92" indent="-243838" algn="l" defTabSz="97535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68" indent="-243838" algn="l" defTabSz="97535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44" indent="-243838" algn="l" defTabSz="97535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51" rtl="0" eaLnBrk="1" latinLnBrk="0" hangingPunct="1">
        <a:defRPr sz="1920" kern="1200">
          <a:solidFill>
            <a:schemeClr val="tx1"/>
          </a:solidFill>
          <a:latin typeface="+mn-lt"/>
          <a:ea typeface="+mn-ea"/>
          <a:cs typeface="+mn-cs"/>
        </a:defRPr>
      </a:lvl1pPr>
      <a:lvl2pPr marL="487676" algn="l" defTabSz="975351" rtl="0" eaLnBrk="1" latinLnBrk="0" hangingPunct="1">
        <a:defRPr sz="1920" kern="1200">
          <a:solidFill>
            <a:schemeClr val="tx1"/>
          </a:solidFill>
          <a:latin typeface="+mn-lt"/>
          <a:ea typeface="+mn-ea"/>
          <a:cs typeface="+mn-cs"/>
        </a:defRPr>
      </a:lvl2pPr>
      <a:lvl3pPr marL="975351" algn="l" defTabSz="975351" rtl="0" eaLnBrk="1" latinLnBrk="0" hangingPunct="1">
        <a:defRPr sz="1920" kern="1200">
          <a:solidFill>
            <a:schemeClr val="tx1"/>
          </a:solidFill>
          <a:latin typeface="+mn-lt"/>
          <a:ea typeface="+mn-ea"/>
          <a:cs typeface="+mn-cs"/>
        </a:defRPr>
      </a:lvl3pPr>
      <a:lvl4pPr marL="1463027" algn="l" defTabSz="975351" rtl="0" eaLnBrk="1" latinLnBrk="0" hangingPunct="1">
        <a:defRPr sz="1920" kern="1200">
          <a:solidFill>
            <a:schemeClr val="tx1"/>
          </a:solidFill>
          <a:latin typeface="+mn-lt"/>
          <a:ea typeface="+mn-ea"/>
          <a:cs typeface="+mn-cs"/>
        </a:defRPr>
      </a:lvl4pPr>
      <a:lvl5pPr marL="1950703" algn="l" defTabSz="975351" rtl="0" eaLnBrk="1" latinLnBrk="0" hangingPunct="1">
        <a:defRPr sz="1920" kern="1200">
          <a:solidFill>
            <a:schemeClr val="tx1"/>
          </a:solidFill>
          <a:latin typeface="+mn-lt"/>
          <a:ea typeface="+mn-ea"/>
          <a:cs typeface="+mn-cs"/>
        </a:defRPr>
      </a:lvl5pPr>
      <a:lvl6pPr marL="2438379" algn="l" defTabSz="975351" rtl="0" eaLnBrk="1" latinLnBrk="0" hangingPunct="1">
        <a:defRPr sz="1920" kern="1200">
          <a:solidFill>
            <a:schemeClr val="tx1"/>
          </a:solidFill>
          <a:latin typeface="+mn-lt"/>
          <a:ea typeface="+mn-ea"/>
          <a:cs typeface="+mn-cs"/>
        </a:defRPr>
      </a:lvl6pPr>
      <a:lvl7pPr marL="2926054" algn="l" defTabSz="975351" rtl="0" eaLnBrk="1" latinLnBrk="0" hangingPunct="1">
        <a:defRPr sz="1920" kern="1200">
          <a:solidFill>
            <a:schemeClr val="tx1"/>
          </a:solidFill>
          <a:latin typeface="+mn-lt"/>
          <a:ea typeface="+mn-ea"/>
          <a:cs typeface="+mn-cs"/>
        </a:defRPr>
      </a:lvl7pPr>
      <a:lvl8pPr marL="3413730" algn="l" defTabSz="975351" rtl="0" eaLnBrk="1" latinLnBrk="0" hangingPunct="1">
        <a:defRPr sz="1920" kern="1200">
          <a:solidFill>
            <a:schemeClr val="tx1"/>
          </a:solidFill>
          <a:latin typeface="+mn-lt"/>
          <a:ea typeface="+mn-ea"/>
          <a:cs typeface="+mn-cs"/>
        </a:defRPr>
      </a:lvl8pPr>
      <a:lvl9pPr marL="3901406" algn="l" defTabSz="975351" rtl="0" eaLnBrk="1" latinLnBrk="0" hangingPunct="1">
        <a:defRPr sz="19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9" descr="fs_clear_blue"/>
          <p:cNvPicPr>
            <a:picLocks noChangeAspect="1" noChangeArrowheads="1"/>
          </p:cNvPicPr>
          <p:nvPr userDrawn="1"/>
        </p:nvPicPr>
        <p:blipFill>
          <a:blip r:embed="rId3" cstate="print">
            <a:clrChange>
              <a:clrFrom>
                <a:srgbClr val="FDFDFD"/>
              </a:clrFrom>
              <a:clrTo>
                <a:srgbClr val="FDFDFD">
                  <a:alpha val="0"/>
                </a:srgbClr>
              </a:clrTo>
            </a:clrChange>
            <a:lum bright="100000"/>
          </a:blip>
          <a:srcRect/>
          <a:stretch>
            <a:fillRect/>
          </a:stretch>
        </p:blipFill>
        <p:spPr bwMode="auto">
          <a:xfrm>
            <a:off x="2131855" y="6380480"/>
            <a:ext cx="7623493" cy="853440"/>
          </a:xfrm>
          <a:prstGeom prst="rect">
            <a:avLst/>
          </a:prstGeom>
          <a:noFill/>
          <a:ln w="9525">
            <a:noFill/>
            <a:miter lim="800000"/>
            <a:headEnd/>
            <a:tailEnd/>
          </a:ln>
        </p:spPr>
      </p:pic>
      <p:pic>
        <p:nvPicPr>
          <p:cNvPr id="5" name="Picture 4" descr="FS cover imag14.jpg"/>
          <p:cNvPicPr>
            <a:picLocks noChangeAspect="1"/>
          </p:cNvPicPr>
          <p:nvPr userDrawn="1"/>
        </p:nvPicPr>
        <p:blipFill>
          <a:blip r:embed="rId4" cstate="print"/>
          <a:srcRect/>
          <a:stretch>
            <a:fillRect/>
          </a:stretch>
        </p:blipFill>
        <p:spPr bwMode="auto">
          <a:xfrm>
            <a:off x="0" y="0"/>
            <a:ext cx="11887200" cy="7315200"/>
          </a:xfrm>
          <a:prstGeom prst="rect">
            <a:avLst/>
          </a:prstGeom>
          <a:noFill/>
          <a:ln w="9525">
            <a:noFill/>
            <a:miter lim="800000"/>
            <a:headEnd/>
            <a:tailEnd/>
          </a:ln>
        </p:spPr>
      </p:pic>
    </p:spTree>
    <p:extLst>
      <p:ext uri="{BB962C8B-B14F-4D97-AF65-F5344CB8AC3E}">
        <p14:creationId xmlns:p14="http://schemas.microsoft.com/office/powerpoint/2010/main" val="3472241098"/>
      </p:ext>
    </p:extLst>
  </p:cSld>
  <p:clrMap bg1="lt1" tx1="dk1" bg2="lt2" tx2="dk2" accent1="accent1" accent2="accent2" accent3="accent3" accent4="accent4" accent5="accent5" accent6="accent6" hlink="hlink" folHlink="folHlink"/>
  <p:sldLayoutIdLst>
    <p:sldLayoutId id="2147484071" r:id="rId1"/>
  </p:sldLayoutIdLst>
  <p:txStyles>
    <p:titleStyle>
      <a:lvl1pPr algn="ctr" defTabSz="487695" rtl="0" eaLnBrk="1" latinLnBrk="0" hangingPunct="1">
        <a:spcBef>
          <a:spcPct val="0"/>
        </a:spcBef>
        <a:buNone/>
        <a:defRPr sz="2987" kern="1200">
          <a:solidFill>
            <a:schemeClr val="bg1"/>
          </a:solidFill>
          <a:latin typeface="Arial"/>
          <a:ea typeface="+mj-ea"/>
          <a:cs typeface="Arial"/>
        </a:defRPr>
      </a:lvl1pPr>
    </p:titleStyle>
    <p:bodyStyle>
      <a:lvl1pPr marL="0" indent="0" algn="ctr" defTabSz="487695" rtl="0" eaLnBrk="1" latinLnBrk="0" hangingPunct="1">
        <a:spcBef>
          <a:spcPct val="20000"/>
        </a:spcBef>
        <a:buFont typeface="Arial"/>
        <a:buNone/>
        <a:defRPr sz="3413" kern="1200">
          <a:solidFill>
            <a:schemeClr val="tx1"/>
          </a:solidFill>
          <a:latin typeface="+mn-lt"/>
          <a:ea typeface="+mn-ea"/>
          <a:cs typeface="+mn-cs"/>
        </a:defRPr>
      </a:lvl1pPr>
      <a:lvl2pPr marL="487695" indent="0" algn="ctr" defTabSz="487695" rtl="0" eaLnBrk="1" latinLnBrk="0" hangingPunct="1">
        <a:spcBef>
          <a:spcPct val="20000"/>
        </a:spcBef>
        <a:buFont typeface="Arial"/>
        <a:buNone/>
        <a:defRPr sz="2987" kern="1200">
          <a:solidFill>
            <a:schemeClr val="tx1"/>
          </a:solidFill>
          <a:latin typeface="+mn-lt"/>
          <a:ea typeface="+mn-ea"/>
          <a:cs typeface="+mn-cs"/>
        </a:defRPr>
      </a:lvl2pPr>
      <a:lvl3pPr marL="975390" indent="0" algn="ctr" defTabSz="487695" rtl="0" eaLnBrk="1" latinLnBrk="0" hangingPunct="1">
        <a:spcBef>
          <a:spcPct val="20000"/>
        </a:spcBef>
        <a:buFont typeface="Arial"/>
        <a:buNone/>
        <a:defRPr sz="2560" kern="1200">
          <a:solidFill>
            <a:schemeClr val="tx1"/>
          </a:solidFill>
          <a:latin typeface="+mn-lt"/>
          <a:ea typeface="+mn-ea"/>
          <a:cs typeface="+mn-cs"/>
        </a:defRPr>
      </a:lvl3pPr>
      <a:lvl4pPr marL="1463086" indent="0" algn="ctr" defTabSz="487695" rtl="0" eaLnBrk="1" latinLnBrk="0" hangingPunct="1">
        <a:spcBef>
          <a:spcPct val="20000"/>
        </a:spcBef>
        <a:buFont typeface="Arial"/>
        <a:buNone/>
        <a:defRPr sz="2133" kern="1200">
          <a:solidFill>
            <a:schemeClr val="tx1"/>
          </a:solidFill>
          <a:latin typeface="+mn-lt"/>
          <a:ea typeface="+mn-ea"/>
          <a:cs typeface="+mn-cs"/>
        </a:defRPr>
      </a:lvl4pPr>
      <a:lvl5pPr marL="1950781" indent="0" algn="ctr" defTabSz="487695" rtl="0" eaLnBrk="1" latinLnBrk="0" hangingPunct="1">
        <a:spcBef>
          <a:spcPct val="20000"/>
        </a:spcBef>
        <a:buFont typeface="Arial"/>
        <a:buNone/>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44" y="243840"/>
            <a:ext cx="11411712" cy="975360"/>
          </a:xfrm>
          <a:prstGeom prst="rect">
            <a:avLst/>
          </a:prstGeom>
        </p:spPr>
        <p:txBody>
          <a:bodyPr vert="horz" lIns="91436" tIns="45718" rIns="91436" bIns="45718" rtlCol="0" anchor="t">
            <a:noAutofit/>
          </a:bodyPr>
          <a:lstStyle/>
          <a:p>
            <a:r>
              <a:rPr lang="en-US" dirty="0"/>
              <a:t>Click to Edit Master Title Style</a:t>
            </a:r>
          </a:p>
        </p:txBody>
      </p:sp>
      <p:sp>
        <p:nvSpPr>
          <p:cNvPr id="3" name="Text Placeholder 2"/>
          <p:cNvSpPr>
            <a:spLocks noGrp="1"/>
          </p:cNvSpPr>
          <p:nvPr>
            <p:ph type="body" idx="1"/>
          </p:nvPr>
        </p:nvSpPr>
        <p:spPr>
          <a:xfrm>
            <a:off x="237744" y="1361828"/>
            <a:ext cx="11411712" cy="526694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E88362F-D9C9-4927-A047-5337A3067436}"/>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a:stretch/>
        </p:blipFill>
        <p:spPr>
          <a:xfrm>
            <a:off x="0" y="6922349"/>
            <a:ext cx="11887200" cy="394516"/>
          </a:xfrm>
          <a:prstGeom prst="rect">
            <a:avLst/>
          </a:prstGeom>
        </p:spPr>
      </p:pic>
      <p:grpSp>
        <p:nvGrpSpPr>
          <p:cNvPr id="9" name="Group 8">
            <a:extLst>
              <a:ext uri="{FF2B5EF4-FFF2-40B4-BE49-F238E27FC236}">
                <a16:creationId xmlns:a16="http://schemas.microsoft.com/office/drawing/2014/main" id="{07D90516-1D2E-4D2A-8D88-395C884A2B6F}"/>
              </a:ext>
            </a:extLst>
          </p:cNvPr>
          <p:cNvGrpSpPr/>
          <p:nvPr/>
        </p:nvGrpSpPr>
        <p:grpSpPr>
          <a:xfrm>
            <a:off x="412932" y="7045917"/>
            <a:ext cx="3305608" cy="147380"/>
            <a:chOff x="691718" y="7127386"/>
            <a:chExt cx="2797052" cy="151986"/>
          </a:xfrm>
          <a:solidFill>
            <a:schemeClr val="bg1"/>
          </a:solidFill>
        </p:grpSpPr>
        <p:sp>
          <p:nvSpPr>
            <p:cNvPr id="10" name="Freeform 9">
              <a:extLst>
                <a:ext uri="{FF2B5EF4-FFF2-40B4-BE49-F238E27FC236}">
                  <a16:creationId xmlns:a16="http://schemas.microsoft.com/office/drawing/2014/main" id="{DA3F24C2-409E-482B-8E62-C96FC16C47EE}"/>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1" name="Freeform 10">
              <a:extLst>
                <a:ext uri="{FF2B5EF4-FFF2-40B4-BE49-F238E27FC236}">
                  <a16:creationId xmlns:a16="http://schemas.microsoft.com/office/drawing/2014/main" id="{295D8609-C184-41F6-BA4B-D65D1ED8AF8D}"/>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2" name="Freeform 18">
              <a:extLst>
                <a:ext uri="{FF2B5EF4-FFF2-40B4-BE49-F238E27FC236}">
                  <a16:creationId xmlns:a16="http://schemas.microsoft.com/office/drawing/2014/main" id="{8781CD33-331C-4A27-84E2-71BDAEB5ECF0}"/>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3" name="Freeform 19">
              <a:extLst>
                <a:ext uri="{FF2B5EF4-FFF2-40B4-BE49-F238E27FC236}">
                  <a16:creationId xmlns:a16="http://schemas.microsoft.com/office/drawing/2014/main" id="{C337CADF-D48C-499C-BB4F-3787E624F699}"/>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4" name="Freeform 20">
              <a:extLst>
                <a:ext uri="{FF2B5EF4-FFF2-40B4-BE49-F238E27FC236}">
                  <a16:creationId xmlns:a16="http://schemas.microsoft.com/office/drawing/2014/main" id="{9E9DEBC6-DBD5-485E-817F-F20E20E482E8}"/>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5" name="Freeform 21">
              <a:extLst>
                <a:ext uri="{FF2B5EF4-FFF2-40B4-BE49-F238E27FC236}">
                  <a16:creationId xmlns:a16="http://schemas.microsoft.com/office/drawing/2014/main" id="{3AC61DC3-35E3-43DE-88E3-33C37BBAF7E0}"/>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6" name="Freeform 22">
              <a:extLst>
                <a:ext uri="{FF2B5EF4-FFF2-40B4-BE49-F238E27FC236}">
                  <a16:creationId xmlns:a16="http://schemas.microsoft.com/office/drawing/2014/main" id="{8AA6EFBE-C9AA-4FCA-9B7A-734605844B3F}"/>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7" name="Freeform 23">
              <a:extLst>
                <a:ext uri="{FF2B5EF4-FFF2-40B4-BE49-F238E27FC236}">
                  <a16:creationId xmlns:a16="http://schemas.microsoft.com/office/drawing/2014/main" id="{96F1091A-9DEE-41FA-99C5-073183CEA813}"/>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8" name="Freeform 24">
              <a:extLst>
                <a:ext uri="{FF2B5EF4-FFF2-40B4-BE49-F238E27FC236}">
                  <a16:creationId xmlns:a16="http://schemas.microsoft.com/office/drawing/2014/main" id="{A5195B16-489D-4298-A56B-3F05621E3A77}"/>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19" name="Freeform 25">
              <a:extLst>
                <a:ext uri="{FF2B5EF4-FFF2-40B4-BE49-F238E27FC236}">
                  <a16:creationId xmlns:a16="http://schemas.microsoft.com/office/drawing/2014/main" id="{8012EEF9-1410-4DB2-A632-F7995338C613}"/>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20" name="Freeform 26">
              <a:extLst>
                <a:ext uri="{FF2B5EF4-FFF2-40B4-BE49-F238E27FC236}">
                  <a16:creationId xmlns:a16="http://schemas.microsoft.com/office/drawing/2014/main" id="{BB9434DD-5D92-479A-8758-4583CAE52DF6}"/>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21" name="Freeform 27">
              <a:extLst>
                <a:ext uri="{FF2B5EF4-FFF2-40B4-BE49-F238E27FC236}">
                  <a16:creationId xmlns:a16="http://schemas.microsoft.com/office/drawing/2014/main" id="{056FDB49-7DF9-40C5-AE18-016E05123D94}"/>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22" name="Freeform 28">
              <a:extLst>
                <a:ext uri="{FF2B5EF4-FFF2-40B4-BE49-F238E27FC236}">
                  <a16:creationId xmlns:a16="http://schemas.microsoft.com/office/drawing/2014/main" id="{62EF74E0-1DCB-4B4E-8F77-288FDE948CEC}"/>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sp>
          <p:nvSpPr>
            <p:cNvPr id="23" name="Freeform 29">
              <a:extLst>
                <a:ext uri="{FF2B5EF4-FFF2-40B4-BE49-F238E27FC236}">
                  <a16:creationId xmlns:a16="http://schemas.microsoft.com/office/drawing/2014/main" id="{48BBC409-EEF4-428C-B18B-76008A9F3488}"/>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87676"/>
              <a:endParaRPr lang="en-US" sz="1920" dirty="0">
                <a:solidFill>
                  <a:srgbClr val="172D55"/>
                </a:solidFill>
              </a:endParaRPr>
            </a:p>
          </p:txBody>
        </p:sp>
      </p:grpSp>
      <p:sp>
        <p:nvSpPr>
          <p:cNvPr id="32" name="TextBox 31"/>
          <p:cNvSpPr txBox="1"/>
          <p:nvPr/>
        </p:nvSpPr>
        <p:spPr>
          <a:xfrm>
            <a:off x="11442395" y="7057779"/>
            <a:ext cx="161903" cy="164212"/>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defTabSz="487676"/>
            <a:fld id="{71CD41B7-D8E7-46DE-B5DB-17BDF6CBC4C2}" type="slidenum">
              <a:rPr lang="en-GB" sz="1067">
                <a:solidFill>
                  <a:srgbClr val="FFFFFF"/>
                </a:solidFill>
              </a:rPr>
              <a:pPr defTabSz="487676"/>
              <a:t>‹#›</a:t>
            </a:fld>
            <a:endParaRPr lang="en-GB" sz="1067" dirty="0">
              <a:solidFill>
                <a:srgbClr val="FFFFFF"/>
              </a:solidFill>
            </a:endParaRPr>
          </a:p>
        </p:txBody>
      </p:sp>
      <p:grpSp>
        <p:nvGrpSpPr>
          <p:cNvPr id="33" name="Group 32">
            <a:extLst>
              <a:ext uri="{FF2B5EF4-FFF2-40B4-BE49-F238E27FC236}">
                <a16:creationId xmlns:a16="http://schemas.microsoft.com/office/drawing/2014/main" id="{1AC0A975-EB30-45BC-9741-18E8E6B2EDB0}"/>
              </a:ext>
            </a:extLst>
          </p:cNvPr>
          <p:cNvGrpSpPr/>
          <p:nvPr/>
        </p:nvGrpSpPr>
        <p:grpSpPr>
          <a:xfrm>
            <a:off x="-13551" y="243840"/>
            <a:ext cx="11900753" cy="243840"/>
            <a:chOff x="0" y="7010400"/>
            <a:chExt cx="11875939" cy="0"/>
          </a:xfrm>
        </p:grpSpPr>
        <p:cxnSp>
          <p:nvCxnSpPr>
            <p:cNvPr id="34" name="Straight Connector 33">
              <a:extLst>
                <a:ext uri="{FF2B5EF4-FFF2-40B4-BE49-F238E27FC236}">
                  <a16:creationId xmlns:a16="http://schemas.microsoft.com/office/drawing/2014/main" id="{895E25D9-787B-4FBB-95CC-774D507BE2E2}"/>
                </a:ext>
              </a:extLst>
            </p:cNvPr>
            <p:cNvCxnSpPr/>
            <p:nvPr/>
          </p:nvCxnSpPr>
          <p:spPr>
            <a:xfrm>
              <a:off x="10706100" y="7010400"/>
              <a:ext cx="1169839"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58018-9FF4-4058-A513-4C79B6A6AE72}"/>
                </a:ext>
              </a:extLst>
            </p:cNvPr>
            <p:cNvCxnSpPr/>
            <p:nvPr/>
          </p:nvCxnSpPr>
          <p:spPr>
            <a:xfrm>
              <a:off x="6325870" y="7010400"/>
              <a:ext cx="4442460"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5CF2D0-76BE-4D34-85EC-D0D8A8FF343F}"/>
                </a:ext>
              </a:extLst>
            </p:cNvPr>
            <p:cNvCxnSpPr/>
            <p:nvPr/>
          </p:nvCxnSpPr>
          <p:spPr>
            <a:xfrm>
              <a:off x="0" y="7010400"/>
              <a:ext cx="40386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3F6490-A2B1-412A-8209-1C5ABD944729}"/>
                </a:ext>
              </a:extLst>
            </p:cNvPr>
            <p:cNvCxnSpPr/>
            <p:nvPr/>
          </p:nvCxnSpPr>
          <p:spPr>
            <a:xfrm>
              <a:off x="4664162" y="7010400"/>
              <a:ext cx="1884037"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B6ACDE-2465-4F80-892D-FF7772B15A4C}"/>
                </a:ext>
              </a:extLst>
            </p:cNvPr>
            <p:cNvCxnSpPr/>
            <p:nvPr/>
          </p:nvCxnSpPr>
          <p:spPr>
            <a:xfrm>
              <a:off x="4012504" y="7010400"/>
              <a:ext cx="726377"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0301090"/>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 id="2147484148" r:id="rId19"/>
    <p:sldLayoutId id="2147484149" r:id="rId20"/>
    <p:sldLayoutId id="2147484150" r:id="rId21"/>
    <p:sldLayoutId id="2147484151" r:id="rId22"/>
    <p:sldLayoutId id="2147484152" r:id="rId23"/>
    <p:sldLayoutId id="2147484153" r:id="rId24"/>
    <p:sldLayoutId id="2147484154" r:id="rId25"/>
    <p:sldLayoutId id="2147484155" r:id="rId26"/>
    <p:sldLayoutId id="2147484156" r:id="rId27"/>
    <p:sldLayoutId id="2147484157" r:id="rId28"/>
    <p:sldLayoutId id="2147484158" r:id="rId29"/>
    <p:sldLayoutId id="2147484159" r:id="rId30"/>
    <p:sldLayoutId id="2147484160" r:id="rId31"/>
  </p:sldLayoutIdLst>
  <p:hf hdr="0" ftr="0" dt="0"/>
  <p:txStyles>
    <p:titleStyle>
      <a:lvl1pPr algn="l" defTabSz="975351" rtl="0" eaLnBrk="1" latinLnBrk="0" hangingPunct="1">
        <a:lnSpc>
          <a:spcPct val="90000"/>
        </a:lnSpc>
        <a:spcBef>
          <a:spcPct val="0"/>
        </a:spcBef>
        <a:buNone/>
        <a:defRPr sz="2560" kern="1200" cap="none" baseline="0">
          <a:solidFill>
            <a:schemeClr val="tx1"/>
          </a:solidFill>
          <a:latin typeface="+mj-lt"/>
          <a:ea typeface="+mj-ea"/>
          <a:cs typeface="+mj-cs"/>
        </a:defRPr>
      </a:lvl1pPr>
    </p:titleStyle>
    <p:bodyStyle>
      <a:lvl1pPr marL="243838" indent="-243838" algn="l" defTabSz="975351" rtl="0" eaLnBrk="1" latinLnBrk="0" hangingPunct="1">
        <a:lnSpc>
          <a:spcPct val="90000"/>
        </a:lnSpc>
        <a:spcBef>
          <a:spcPts val="1067"/>
        </a:spcBef>
        <a:buFont typeface="Arial" panose="020B0604020202020204" pitchFamily="34" charset="0"/>
        <a:buChar char="•"/>
        <a:defRPr sz="2133" kern="1200">
          <a:solidFill>
            <a:srgbClr val="333333"/>
          </a:solidFill>
          <a:latin typeface="+mn-lt"/>
          <a:ea typeface="+mn-ea"/>
          <a:cs typeface="+mn-cs"/>
        </a:defRPr>
      </a:lvl1pPr>
      <a:lvl2pPr marL="731514" indent="-243838" algn="l" defTabSz="975351" rtl="0" eaLnBrk="1" latinLnBrk="0" hangingPunct="1">
        <a:lnSpc>
          <a:spcPct val="90000"/>
        </a:lnSpc>
        <a:spcBef>
          <a:spcPts val="533"/>
        </a:spcBef>
        <a:buFont typeface="Arial" panose="020B0604020202020204" pitchFamily="34" charset="0"/>
        <a:buChar char="•"/>
        <a:defRPr sz="1920" kern="1200">
          <a:solidFill>
            <a:srgbClr val="333333"/>
          </a:solidFill>
          <a:latin typeface="+mn-lt"/>
          <a:ea typeface="+mn-ea"/>
          <a:cs typeface="+mn-cs"/>
        </a:defRPr>
      </a:lvl2pPr>
      <a:lvl3pPr marL="1219189" indent="-243838" algn="l" defTabSz="975351" rtl="0" eaLnBrk="1" latinLnBrk="0" hangingPunct="1">
        <a:lnSpc>
          <a:spcPct val="90000"/>
        </a:lnSpc>
        <a:spcBef>
          <a:spcPts val="533"/>
        </a:spcBef>
        <a:buFont typeface="Arial" panose="020B0604020202020204" pitchFamily="34" charset="0"/>
        <a:buChar char="•"/>
        <a:defRPr sz="1707" kern="1200">
          <a:solidFill>
            <a:srgbClr val="333333"/>
          </a:solidFill>
          <a:latin typeface="+mn-lt"/>
          <a:ea typeface="+mn-ea"/>
          <a:cs typeface="+mn-cs"/>
        </a:defRPr>
      </a:lvl3pPr>
      <a:lvl4pPr marL="1706865" indent="-243838" algn="l" defTabSz="975351" rtl="0" eaLnBrk="1" latinLnBrk="0" hangingPunct="1">
        <a:lnSpc>
          <a:spcPct val="90000"/>
        </a:lnSpc>
        <a:spcBef>
          <a:spcPts val="533"/>
        </a:spcBef>
        <a:buFont typeface="Arial" panose="020B0604020202020204" pitchFamily="34" charset="0"/>
        <a:buChar char="•"/>
        <a:defRPr sz="1493" kern="1200">
          <a:solidFill>
            <a:srgbClr val="333333"/>
          </a:solidFill>
          <a:latin typeface="+mn-lt"/>
          <a:ea typeface="+mn-ea"/>
          <a:cs typeface="+mn-cs"/>
        </a:defRPr>
      </a:lvl4pPr>
      <a:lvl5pPr marL="2194541" indent="-243838" algn="l" defTabSz="975351" rtl="0" eaLnBrk="1" latinLnBrk="0" hangingPunct="1">
        <a:lnSpc>
          <a:spcPct val="90000"/>
        </a:lnSpc>
        <a:spcBef>
          <a:spcPts val="533"/>
        </a:spcBef>
        <a:buFont typeface="Arial" panose="020B0604020202020204" pitchFamily="34" charset="0"/>
        <a:buChar char="•"/>
        <a:defRPr sz="1493" kern="1200">
          <a:solidFill>
            <a:srgbClr val="333333"/>
          </a:solidFill>
          <a:latin typeface="+mn-lt"/>
          <a:ea typeface="+mn-ea"/>
          <a:cs typeface="+mn-cs"/>
        </a:defRPr>
      </a:lvl5pPr>
      <a:lvl6pPr marL="2682216" indent="-243838" algn="l" defTabSz="97535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92" indent="-243838" algn="l" defTabSz="97535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68" indent="-243838" algn="l" defTabSz="97535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44" indent="-243838" algn="l" defTabSz="97535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51" rtl="0" eaLnBrk="1" latinLnBrk="0" hangingPunct="1">
        <a:defRPr sz="1920" kern="1200">
          <a:solidFill>
            <a:schemeClr val="tx1"/>
          </a:solidFill>
          <a:latin typeface="+mn-lt"/>
          <a:ea typeface="+mn-ea"/>
          <a:cs typeface="+mn-cs"/>
        </a:defRPr>
      </a:lvl1pPr>
      <a:lvl2pPr marL="487676" algn="l" defTabSz="975351" rtl="0" eaLnBrk="1" latinLnBrk="0" hangingPunct="1">
        <a:defRPr sz="1920" kern="1200">
          <a:solidFill>
            <a:schemeClr val="tx1"/>
          </a:solidFill>
          <a:latin typeface="+mn-lt"/>
          <a:ea typeface="+mn-ea"/>
          <a:cs typeface="+mn-cs"/>
        </a:defRPr>
      </a:lvl2pPr>
      <a:lvl3pPr marL="975351" algn="l" defTabSz="975351" rtl="0" eaLnBrk="1" latinLnBrk="0" hangingPunct="1">
        <a:defRPr sz="1920" kern="1200">
          <a:solidFill>
            <a:schemeClr val="tx1"/>
          </a:solidFill>
          <a:latin typeface="+mn-lt"/>
          <a:ea typeface="+mn-ea"/>
          <a:cs typeface="+mn-cs"/>
        </a:defRPr>
      </a:lvl3pPr>
      <a:lvl4pPr marL="1463027" algn="l" defTabSz="975351" rtl="0" eaLnBrk="1" latinLnBrk="0" hangingPunct="1">
        <a:defRPr sz="1920" kern="1200">
          <a:solidFill>
            <a:schemeClr val="tx1"/>
          </a:solidFill>
          <a:latin typeface="+mn-lt"/>
          <a:ea typeface="+mn-ea"/>
          <a:cs typeface="+mn-cs"/>
        </a:defRPr>
      </a:lvl4pPr>
      <a:lvl5pPr marL="1950703" algn="l" defTabSz="975351" rtl="0" eaLnBrk="1" latinLnBrk="0" hangingPunct="1">
        <a:defRPr sz="1920" kern="1200">
          <a:solidFill>
            <a:schemeClr val="tx1"/>
          </a:solidFill>
          <a:latin typeface="+mn-lt"/>
          <a:ea typeface="+mn-ea"/>
          <a:cs typeface="+mn-cs"/>
        </a:defRPr>
      </a:lvl5pPr>
      <a:lvl6pPr marL="2438379" algn="l" defTabSz="975351" rtl="0" eaLnBrk="1" latinLnBrk="0" hangingPunct="1">
        <a:defRPr sz="1920" kern="1200">
          <a:solidFill>
            <a:schemeClr val="tx1"/>
          </a:solidFill>
          <a:latin typeface="+mn-lt"/>
          <a:ea typeface="+mn-ea"/>
          <a:cs typeface="+mn-cs"/>
        </a:defRPr>
      </a:lvl6pPr>
      <a:lvl7pPr marL="2926054" algn="l" defTabSz="975351" rtl="0" eaLnBrk="1" latinLnBrk="0" hangingPunct="1">
        <a:defRPr sz="1920" kern="1200">
          <a:solidFill>
            <a:schemeClr val="tx1"/>
          </a:solidFill>
          <a:latin typeface="+mn-lt"/>
          <a:ea typeface="+mn-ea"/>
          <a:cs typeface="+mn-cs"/>
        </a:defRPr>
      </a:lvl7pPr>
      <a:lvl8pPr marL="3413730" algn="l" defTabSz="975351" rtl="0" eaLnBrk="1" latinLnBrk="0" hangingPunct="1">
        <a:defRPr sz="1920" kern="1200">
          <a:solidFill>
            <a:schemeClr val="tx1"/>
          </a:solidFill>
          <a:latin typeface="+mn-lt"/>
          <a:ea typeface="+mn-ea"/>
          <a:cs typeface="+mn-cs"/>
        </a:defRPr>
      </a:lvl8pPr>
      <a:lvl9pPr marL="3901406" algn="l" defTabSz="975351" rtl="0" eaLnBrk="1" latinLnBrk="0" hangingPunct="1">
        <a:defRPr sz="19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44" y="243840"/>
            <a:ext cx="11411712" cy="97536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237744" y="1361828"/>
            <a:ext cx="11411712" cy="52669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E88362F-D9C9-4927-A047-5337A306743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0" y="6922347"/>
            <a:ext cx="11887200" cy="394516"/>
          </a:xfrm>
          <a:prstGeom prst="rect">
            <a:avLst/>
          </a:prstGeom>
        </p:spPr>
      </p:pic>
      <p:grpSp>
        <p:nvGrpSpPr>
          <p:cNvPr id="9" name="Group 8">
            <a:extLst>
              <a:ext uri="{FF2B5EF4-FFF2-40B4-BE49-F238E27FC236}">
                <a16:creationId xmlns:a16="http://schemas.microsoft.com/office/drawing/2014/main" id="{07D90516-1D2E-4D2A-8D88-395C884A2B6F}"/>
              </a:ext>
            </a:extLst>
          </p:cNvPr>
          <p:cNvGrpSpPr/>
          <p:nvPr/>
        </p:nvGrpSpPr>
        <p:grpSpPr>
          <a:xfrm>
            <a:off x="412931" y="7045915"/>
            <a:ext cx="3305608" cy="147380"/>
            <a:chOff x="691718" y="7127386"/>
            <a:chExt cx="2797052" cy="151986"/>
          </a:xfrm>
          <a:solidFill>
            <a:schemeClr val="bg1"/>
          </a:solidFill>
        </p:grpSpPr>
        <p:sp>
          <p:nvSpPr>
            <p:cNvPr id="10" name="Freeform 9">
              <a:extLst>
                <a:ext uri="{FF2B5EF4-FFF2-40B4-BE49-F238E27FC236}">
                  <a16:creationId xmlns:a16="http://schemas.microsoft.com/office/drawing/2014/main" id="{DA3F24C2-409E-482B-8E62-C96FC16C47EE}"/>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11" name="Freeform 10">
              <a:extLst>
                <a:ext uri="{FF2B5EF4-FFF2-40B4-BE49-F238E27FC236}">
                  <a16:creationId xmlns:a16="http://schemas.microsoft.com/office/drawing/2014/main" id="{295D8609-C184-41F6-BA4B-D65D1ED8AF8D}"/>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12" name="Freeform 18">
              <a:extLst>
                <a:ext uri="{FF2B5EF4-FFF2-40B4-BE49-F238E27FC236}">
                  <a16:creationId xmlns:a16="http://schemas.microsoft.com/office/drawing/2014/main" id="{8781CD33-331C-4A27-84E2-71BDAEB5ECF0}"/>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13" name="Freeform 19">
              <a:extLst>
                <a:ext uri="{FF2B5EF4-FFF2-40B4-BE49-F238E27FC236}">
                  <a16:creationId xmlns:a16="http://schemas.microsoft.com/office/drawing/2014/main" id="{C337CADF-D48C-499C-BB4F-3787E624F699}"/>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14" name="Freeform 20">
              <a:extLst>
                <a:ext uri="{FF2B5EF4-FFF2-40B4-BE49-F238E27FC236}">
                  <a16:creationId xmlns:a16="http://schemas.microsoft.com/office/drawing/2014/main" id="{9E9DEBC6-DBD5-485E-817F-F20E20E482E8}"/>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15" name="Freeform 21">
              <a:extLst>
                <a:ext uri="{FF2B5EF4-FFF2-40B4-BE49-F238E27FC236}">
                  <a16:creationId xmlns:a16="http://schemas.microsoft.com/office/drawing/2014/main" id="{3AC61DC3-35E3-43DE-88E3-33C37BBAF7E0}"/>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16" name="Freeform 22">
              <a:extLst>
                <a:ext uri="{FF2B5EF4-FFF2-40B4-BE49-F238E27FC236}">
                  <a16:creationId xmlns:a16="http://schemas.microsoft.com/office/drawing/2014/main" id="{8AA6EFBE-C9AA-4FCA-9B7A-734605844B3F}"/>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17" name="Freeform 23">
              <a:extLst>
                <a:ext uri="{FF2B5EF4-FFF2-40B4-BE49-F238E27FC236}">
                  <a16:creationId xmlns:a16="http://schemas.microsoft.com/office/drawing/2014/main" id="{96F1091A-9DEE-41FA-99C5-073183CEA813}"/>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18" name="Freeform 24">
              <a:extLst>
                <a:ext uri="{FF2B5EF4-FFF2-40B4-BE49-F238E27FC236}">
                  <a16:creationId xmlns:a16="http://schemas.microsoft.com/office/drawing/2014/main" id="{A5195B16-489D-4298-A56B-3F05621E3A77}"/>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19" name="Freeform 25">
              <a:extLst>
                <a:ext uri="{FF2B5EF4-FFF2-40B4-BE49-F238E27FC236}">
                  <a16:creationId xmlns:a16="http://schemas.microsoft.com/office/drawing/2014/main" id="{8012EEF9-1410-4DB2-A632-F7995338C613}"/>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20" name="Freeform 26">
              <a:extLst>
                <a:ext uri="{FF2B5EF4-FFF2-40B4-BE49-F238E27FC236}">
                  <a16:creationId xmlns:a16="http://schemas.microsoft.com/office/drawing/2014/main" id="{BB9434DD-5D92-479A-8758-4583CAE52DF6}"/>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21" name="Freeform 27">
              <a:extLst>
                <a:ext uri="{FF2B5EF4-FFF2-40B4-BE49-F238E27FC236}">
                  <a16:creationId xmlns:a16="http://schemas.microsoft.com/office/drawing/2014/main" id="{056FDB49-7DF9-40C5-AE18-016E05123D94}"/>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22" name="Freeform 28">
              <a:extLst>
                <a:ext uri="{FF2B5EF4-FFF2-40B4-BE49-F238E27FC236}">
                  <a16:creationId xmlns:a16="http://schemas.microsoft.com/office/drawing/2014/main" id="{62EF74E0-1DCB-4B4E-8F77-288FDE948CEC}"/>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sp>
          <p:nvSpPr>
            <p:cNvPr id="23" name="Freeform 29">
              <a:extLst>
                <a:ext uri="{FF2B5EF4-FFF2-40B4-BE49-F238E27FC236}">
                  <a16:creationId xmlns:a16="http://schemas.microsoft.com/office/drawing/2014/main" id="{48BBC409-EEF4-428C-B18B-76008A9F3488}"/>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347"/>
            </a:p>
          </p:txBody>
        </p:sp>
      </p:grpSp>
      <p:sp>
        <p:nvSpPr>
          <p:cNvPr id="31" name="TextBox 30"/>
          <p:cNvSpPr txBox="1"/>
          <p:nvPr userDrawn="1"/>
        </p:nvSpPr>
        <p:spPr>
          <a:xfrm>
            <a:off x="9806940" y="6998562"/>
            <a:ext cx="1295999" cy="256545"/>
          </a:xfrm>
          <a:prstGeom prst="rect">
            <a:avLst/>
          </a:prstGeom>
          <a:noFill/>
        </p:spPr>
        <p:txBody>
          <a:bodyPr wrap="square" rtlCol="0">
            <a:spAutoFit/>
          </a:bodyPr>
          <a:lstStyle/>
          <a:p>
            <a:r>
              <a:rPr lang="en-US" sz="1067" kern="1200">
                <a:solidFill>
                  <a:schemeClr val="bg1"/>
                </a:solidFill>
                <a:effectLst/>
                <a:latin typeface="+mn-lt"/>
                <a:ea typeface="+mn-ea"/>
                <a:cs typeface="+mn-cs"/>
              </a:rPr>
              <a:t>XXXX-XX</a:t>
            </a:r>
            <a:endParaRPr lang="en-US" sz="1067">
              <a:solidFill>
                <a:schemeClr val="bg1"/>
              </a:solidFill>
            </a:endParaRPr>
          </a:p>
        </p:txBody>
      </p:sp>
      <p:sp>
        <p:nvSpPr>
          <p:cNvPr id="32" name="TextBox 31"/>
          <p:cNvSpPr txBox="1"/>
          <p:nvPr userDrawn="1"/>
        </p:nvSpPr>
        <p:spPr>
          <a:xfrm>
            <a:off x="11442394" y="7057780"/>
            <a:ext cx="161903" cy="164212"/>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sz="1067">
                <a:solidFill>
                  <a:schemeClr val="bg1"/>
                </a:solidFill>
              </a:rPr>
              <a:pPr lvl="0"/>
              <a:t>‹#›</a:t>
            </a:fld>
            <a:endParaRPr lang="en-GB" sz="1067">
              <a:solidFill>
                <a:schemeClr val="bg1"/>
              </a:solidFill>
            </a:endParaRPr>
          </a:p>
        </p:txBody>
      </p:sp>
      <p:grpSp>
        <p:nvGrpSpPr>
          <p:cNvPr id="33" name="Group 32">
            <a:extLst>
              <a:ext uri="{FF2B5EF4-FFF2-40B4-BE49-F238E27FC236}">
                <a16:creationId xmlns:a16="http://schemas.microsoft.com/office/drawing/2014/main" id="{1AC0A975-EB30-45BC-9741-18E8E6B2EDB0}"/>
              </a:ext>
            </a:extLst>
          </p:cNvPr>
          <p:cNvGrpSpPr/>
          <p:nvPr userDrawn="1"/>
        </p:nvGrpSpPr>
        <p:grpSpPr>
          <a:xfrm>
            <a:off x="-13552" y="243840"/>
            <a:ext cx="11900753" cy="243840"/>
            <a:chOff x="0" y="7010400"/>
            <a:chExt cx="11875939" cy="0"/>
          </a:xfrm>
        </p:grpSpPr>
        <p:cxnSp>
          <p:nvCxnSpPr>
            <p:cNvPr id="34" name="Straight Connector 33">
              <a:extLst>
                <a:ext uri="{FF2B5EF4-FFF2-40B4-BE49-F238E27FC236}">
                  <a16:creationId xmlns:a16="http://schemas.microsoft.com/office/drawing/2014/main" id="{895E25D9-787B-4FBB-95CC-774D507BE2E2}"/>
                </a:ext>
              </a:extLst>
            </p:cNvPr>
            <p:cNvCxnSpPr/>
            <p:nvPr/>
          </p:nvCxnSpPr>
          <p:spPr>
            <a:xfrm>
              <a:off x="10706100" y="7010400"/>
              <a:ext cx="1169839"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58018-9FF4-4058-A513-4C79B6A6AE72}"/>
                </a:ext>
              </a:extLst>
            </p:cNvPr>
            <p:cNvCxnSpPr/>
            <p:nvPr/>
          </p:nvCxnSpPr>
          <p:spPr>
            <a:xfrm>
              <a:off x="6325870" y="7010400"/>
              <a:ext cx="4442460"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5CF2D0-76BE-4D34-85EC-D0D8A8FF343F}"/>
                </a:ext>
              </a:extLst>
            </p:cNvPr>
            <p:cNvCxnSpPr/>
            <p:nvPr/>
          </p:nvCxnSpPr>
          <p:spPr>
            <a:xfrm>
              <a:off x="0" y="7010400"/>
              <a:ext cx="40386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3F6490-A2B1-412A-8209-1C5ABD944729}"/>
                </a:ext>
              </a:extLst>
            </p:cNvPr>
            <p:cNvCxnSpPr/>
            <p:nvPr/>
          </p:nvCxnSpPr>
          <p:spPr>
            <a:xfrm>
              <a:off x="4664162" y="7010400"/>
              <a:ext cx="1884037" cy="0"/>
            </a:xfrm>
            <a:prstGeom prst="line">
              <a:avLst/>
            </a:prstGeom>
            <a:ln w="19050">
              <a:solidFill>
                <a:srgbClr val="0B4D8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B6ACDE-2465-4F80-892D-FF7772B15A4C}"/>
                </a:ext>
              </a:extLst>
            </p:cNvPr>
            <p:cNvCxnSpPr/>
            <p:nvPr/>
          </p:nvCxnSpPr>
          <p:spPr>
            <a:xfrm>
              <a:off x="4012504" y="7010400"/>
              <a:ext cx="726377"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4908612"/>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Lst>
  <p:txStyles>
    <p:titleStyle>
      <a:lvl1pPr algn="l" defTabSz="975390" rtl="0" eaLnBrk="1" latinLnBrk="0" hangingPunct="1">
        <a:lnSpc>
          <a:spcPct val="90000"/>
        </a:lnSpc>
        <a:spcBef>
          <a:spcPct val="0"/>
        </a:spcBef>
        <a:buNone/>
        <a:defRPr sz="2560" kern="1200" cap="none" baseline="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133" kern="1200">
          <a:solidFill>
            <a:srgbClr val="333333"/>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1920" kern="1200">
          <a:solidFill>
            <a:srgbClr val="333333"/>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1707" kern="1200">
          <a:solidFill>
            <a:srgbClr val="333333"/>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493" kern="1200">
          <a:solidFill>
            <a:srgbClr val="333333"/>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493" kern="1200">
          <a:solidFill>
            <a:srgbClr val="333333"/>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4"/>
            </p:custDataLst>
            <p:extLst>
              <p:ext uri="{D42A27DB-BD31-4B8C-83A1-F6EECF244321}">
                <p14:modId xmlns:p14="http://schemas.microsoft.com/office/powerpoint/2010/main" val="1018455269"/>
              </p:ext>
            </p:ext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
                  <p:embed/>
                </p:oleObj>
              </mc:Choice>
              <mc:Fallback>
                <p:oleObj name="think-cell Slide" r:id="rId6" imgW="360" imgH="360" progId="">
                  <p:embed/>
                  <p:pic>
                    <p:nvPicPr>
                      <p:cNvPr id="12" name="Object 1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9"/>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000" b="1" i="0" baseline="0" dirty="0">
              <a:latin typeface="Calibri"/>
              <a:ea typeface="+mj-ea"/>
              <a:cs typeface="+mj-cs"/>
              <a:sym typeface="Calibri"/>
            </a:endParaRPr>
          </a:p>
        </p:txBody>
      </p:sp>
      <p:sp>
        <p:nvSpPr>
          <p:cNvPr id="3" name="Text Placeholder 2"/>
          <p:cNvSpPr>
            <a:spLocks noGrp="1"/>
          </p:cNvSpPr>
          <p:nvPr>
            <p:ph type="body" idx="1"/>
          </p:nvPr>
        </p:nvSpPr>
        <p:spPr>
          <a:xfrm>
            <a:off x="594360" y="1554480"/>
            <a:ext cx="10698480" cy="48276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7086600"/>
            <a:ext cx="11887200" cy="228601"/>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6147" y="7084324"/>
            <a:ext cx="2953589" cy="251554"/>
          </a:xfrm>
          <a:prstGeom prst="rect">
            <a:avLst/>
          </a:prstGeom>
        </p:spPr>
      </p:pic>
      <p:grpSp>
        <p:nvGrpSpPr>
          <p:cNvPr id="13" name="Group 12"/>
          <p:cNvGrpSpPr/>
          <p:nvPr/>
        </p:nvGrpSpPr>
        <p:grpSpPr>
          <a:xfrm>
            <a:off x="1" y="228601"/>
            <a:ext cx="11875939" cy="0"/>
            <a:chOff x="0" y="7010400"/>
            <a:chExt cx="11875939" cy="0"/>
          </a:xfrm>
        </p:grpSpPr>
        <p:cxnSp>
          <p:nvCxnSpPr>
            <p:cNvPr id="14" name="Straight Connector 13"/>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468100" y="7124699"/>
            <a:ext cx="150682" cy="153888"/>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a:solidFill>
                  <a:schemeClr val="tx2"/>
                </a:solidFill>
              </a:rPr>
              <a:pPr lvl="0"/>
              <a:t>‹#›</a:t>
            </a:fld>
            <a:endParaRPr lang="en-GB" dirty="0">
              <a:solidFill>
                <a:schemeClr val="tx2"/>
              </a:solidFill>
            </a:endParaRPr>
          </a:p>
        </p:txBody>
      </p:sp>
      <p:sp>
        <p:nvSpPr>
          <p:cNvPr id="22" name="Title Placeholder 1"/>
          <p:cNvSpPr>
            <a:spLocks noGrp="1"/>
          </p:cNvSpPr>
          <p:nvPr>
            <p:ph type="title"/>
          </p:nvPr>
        </p:nvSpPr>
        <p:spPr>
          <a:xfrm>
            <a:off x="593725" y="-112711"/>
            <a:ext cx="10699750" cy="1219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6693100"/>
      </p:ext>
    </p:extLst>
  </p:cSld>
  <p:clrMap bg1="lt1" tx1="dk1" bg2="lt2" tx2="dk2" accent1="accent1" accent2="accent2" accent3="accent3" accent4="accent4" accent5="accent5" accent6="accent6" hlink="hlink" folHlink="folHlink"/>
  <p:sldLayoutIdLst>
    <p:sldLayoutId id="2147484170" r:id="rId1"/>
    <p:sldLayoutId id="2147484171" r:id="rId2"/>
  </p:sldLayoutIdLst>
  <p:txStyles>
    <p:titleStyle>
      <a:lvl1pPr algn="l" defTabSz="1097280" rtl="0" eaLnBrk="1" latinLnBrk="0" hangingPunct="1">
        <a:spcBef>
          <a:spcPct val="0"/>
        </a:spcBef>
        <a:buNone/>
        <a:defRPr sz="3200" b="1" kern="1200" cap="all" baseline="0">
          <a:solidFill>
            <a:srgbClr val="17426B"/>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2.xml"/><Relationship Id="rId1" Type="http://schemas.openxmlformats.org/officeDocument/2006/relationships/customXml" Target="../../customXml/item1.xml"/><Relationship Id="rId5" Type="http://schemas.openxmlformats.org/officeDocument/2006/relationships/image" Target="../media/image18.emf"/><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8.xml"/><Relationship Id="rId1" Type="http://schemas.openxmlformats.org/officeDocument/2006/relationships/tags" Target="../tags/tag70.xml"/><Relationship Id="rId5" Type="http://schemas.openxmlformats.org/officeDocument/2006/relationships/image" Target="../media/image19.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8.xml"/><Relationship Id="rId1" Type="http://schemas.openxmlformats.org/officeDocument/2006/relationships/tags" Target="../tags/tag71.xml"/><Relationship Id="rId5" Type="http://schemas.openxmlformats.org/officeDocument/2006/relationships/image" Target="../media/image19.jpe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8.xml"/><Relationship Id="rId1" Type="http://schemas.openxmlformats.org/officeDocument/2006/relationships/tags" Target="../tags/tag66.xml"/><Relationship Id="rId5" Type="http://schemas.openxmlformats.org/officeDocument/2006/relationships/image" Target="../media/image19.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8.xml"/><Relationship Id="rId1" Type="http://schemas.openxmlformats.org/officeDocument/2006/relationships/tags" Target="../tags/tag67.xml"/><Relationship Id="rId5" Type="http://schemas.openxmlformats.org/officeDocument/2006/relationships/image" Target="../media/image19.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8.xml"/><Relationship Id="rId1" Type="http://schemas.openxmlformats.org/officeDocument/2006/relationships/tags" Target="../tags/tag68.xml"/><Relationship Id="rId5" Type="http://schemas.openxmlformats.org/officeDocument/2006/relationships/image" Target="../media/image19.jpe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8.xml"/><Relationship Id="rId1" Type="http://schemas.openxmlformats.org/officeDocument/2006/relationships/tags" Target="../tags/tag69.xml"/><Relationship Id="rId5" Type="http://schemas.openxmlformats.org/officeDocument/2006/relationships/image" Target="../media/image19.jpe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22200F-1659-15C1-D9E1-DB2024A22F20}"/>
              </a:ext>
            </a:extLst>
          </p:cNvPr>
          <p:cNvSpPr txBox="1"/>
          <p:nvPr/>
        </p:nvSpPr>
        <p:spPr>
          <a:xfrm>
            <a:off x="5900515" y="6552538"/>
            <a:ext cx="5306416" cy="340062"/>
          </a:xfrm>
          <a:prstGeom prst="rect">
            <a:avLst/>
          </a:prstGeom>
          <a:noFill/>
        </p:spPr>
        <p:txBody>
          <a:bodyPr wrap="square" lIns="89120" tIns="44562" rIns="89120" bIns="44562" rtlCol="0">
            <a:spAutoFit/>
          </a:bodyPr>
          <a:lstStyle>
            <a:defPPr>
              <a:defRPr lang="en-US"/>
            </a:defPPr>
            <a:lvl1pPr marL="0" algn="l" defTabSz="829212" rtl="0" eaLnBrk="1" latinLnBrk="0" hangingPunct="1">
              <a:defRPr sz="1596" kern="1200">
                <a:solidFill>
                  <a:schemeClr val="tx1"/>
                </a:solidFill>
                <a:latin typeface="+mn-lt"/>
                <a:ea typeface="+mn-ea"/>
                <a:cs typeface="+mn-cs"/>
              </a:defRPr>
            </a:lvl1pPr>
            <a:lvl2pPr marL="414609" algn="l" defTabSz="829212" rtl="0" eaLnBrk="1" latinLnBrk="0" hangingPunct="1">
              <a:defRPr sz="1596" kern="1200">
                <a:solidFill>
                  <a:schemeClr val="tx1"/>
                </a:solidFill>
                <a:latin typeface="+mn-lt"/>
                <a:ea typeface="+mn-ea"/>
                <a:cs typeface="+mn-cs"/>
              </a:defRPr>
            </a:lvl2pPr>
            <a:lvl3pPr marL="829212" algn="l" defTabSz="829212" rtl="0" eaLnBrk="1" latinLnBrk="0" hangingPunct="1">
              <a:defRPr sz="1596" kern="1200">
                <a:solidFill>
                  <a:schemeClr val="tx1"/>
                </a:solidFill>
                <a:latin typeface="+mn-lt"/>
                <a:ea typeface="+mn-ea"/>
                <a:cs typeface="+mn-cs"/>
              </a:defRPr>
            </a:lvl3pPr>
            <a:lvl4pPr marL="1243813" algn="l" defTabSz="829212" rtl="0" eaLnBrk="1" latinLnBrk="0" hangingPunct="1">
              <a:defRPr sz="1596" kern="1200">
                <a:solidFill>
                  <a:schemeClr val="tx1"/>
                </a:solidFill>
                <a:latin typeface="+mn-lt"/>
                <a:ea typeface="+mn-ea"/>
                <a:cs typeface="+mn-cs"/>
              </a:defRPr>
            </a:lvl4pPr>
            <a:lvl5pPr marL="1658430" algn="l" defTabSz="829212" rtl="0" eaLnBrk="1" latinLnBrk="0" hangingPunct="1">
              <a:defRPr sz="1596" kern="1200">
                <a:solidFill>
                  <a:schemeClr val="tx1"/>
                </a:solidFill>
                <a:latin typeface="+mn-lt"/>
                <a:ea typeface="+mn-ea"/>
                <a:cs typeface="+mn-cs"/>
              </a:defRPr>
            </a:lvl5pPr>
            <a:lvl6pPr marL="2073030" algn="l" defTabSz="829212" rtl="0" eaLnBrk="1" latinLnBrk="0" hangingPunct="1">
              <a:defRPr sz="1596" kern="1200">
                <a:solidFill>
                  <a:schemeClr val="tx1"/>
                </a:solidFill>
                <a:latin typeface="+mn-lt"/>
                <a:ea typeface="+mn-ea"/>
                <a:cs typeface="+mn-cs"/>
              </a:defRPr>
            </a:lvl6pPr>
            <a:lvl7pPr marL="2487635" algn="l" defTabSz="829212" rtl="0" eaLnBrk="1" latinLnBrk="0" hangingPunct="1">
              <a:defRPr sz="1596" kern="1200">
                <a:solidFill>
                  <a:schemeClr val="tx1"/>
                </a:solidFill>
                <a:latin typeface="+mn-lt"/>
                <a:ea typeface="+mn-ea"/>
                <a:cs typeface="+mn-cs"/>
              </a:defRPr>
            </a:lvl7pPr>
            <a:lvl8pPr marL="2902245" algn="l" defTabSz="829212" rtl="0" eaLnBrk="1" latinLnBrk="0" hangingPunct="1">
              <a:defRPr sz="1596" kern="1200">
                <a:solidFill>
                  <a:schemeClr val="tx1"/>
                </a:solidFill>
                <a:latin typeface="+mn-lt"/>
                <a:ea typeface="+mn-ea"/>
                <a:cs typeface="+mn-cs"/>
              </a:defRPr>
            </a:lvl8pPr>
            <a:lvl9pPr marL="3316848" algn="l" defTabSz="829212" rtl="0" eaLnBrk="1" latinLnBrk="0" hangingPunct="1">
              <a:defRPr sz="1596" kern="1200">
                <a:solidFill>
                  <a:schemeClr val="tx1"/>
                </a:solidFill>
                <a:latin typeface="+mn-lt"/>
                <a:ea typeface="+mn-ea"/>
                <a:cs typeface="+mn-cs"/>
              </a:defRPr>
            </a:lvl9pPr>
          </a:lstStyle>
          <a:p>
            <a:pPr marL="0" marR="0" lvl="0" indent="0" algn="ctr" defTabSz="829212" rtl="0" eaLnBrk="1" fontAlgn="auto" latinLnBrk="0" hangingPunct="1">
              <a:lnSpc>
                <a:spcPct val="100000"/>
              </a:lnSpc>
              <a:spcBef>
                <a:spcPts val="0"/>
              </a:spcBef>
              <a:spcAft>
                <a:spcPts val="0"/>
              </a:spcAft>
              <a:buClrTx/>
              <a:buSzTx/>
              <a:buFontTx/>
              <a:buNone/>
              <a:tabLst/>
              <a:defRPr/>
            </a:pPr>
            <a:r>
              <a:rPr kumimoji="0" lang="en-US" sz="1625" b="1" i="0" u="none" strike="noStrike" kern="1200" cap="none" spc="0" normalizeH="0" baseline="0" noProof="0">
                <a:ln>
                  <a:noFill/>
                </a:ln>
                <a:solidFill>
                  <a:srgbClr val="F26722"/>
                </a:solidFill>
                <a:effectLst/>
                <a:uLnTx/>
                <a:uFillTx/>
                <a:latin typeface="Calibri"/>
                <a:ea typeface="+mn-ea"/>
                <a:cs typeface="+mn-cs"/>
                <a:sym typeface="Helvetica"/>
              </a:rPr>
              <a:t>Is your team prepared for the coming Transformation? </a:t>
            </a:r>
            <a:endParaRPr kumimoji="0" lang="en-US" sz="1625" b="1" i="0" u="none" strike="noStrike" kern="1200" cap="none" spc="0" normalizeH="0" baseline="0" noProof="0">
              <a:ln>
                <a:noFill/>
              </a:ln>
              <a:solidFill>
                <a:srgbClr val="D49916"/>
              </a:solidFill>
              <a:effectLst/>
              <a:uLnTx/>
              <a:uFillTx/>
              <a:latin typeface="Calibri" panose="020F0502020204030204" pitchFamily="34" charset="0"/>
              <a:ea typeface="+mn-ea"/>
              <a:cs typeface="+mn-cs"/>
              <a:sym typeface="Helvetica"/>
            </a:endParaRPr>
          </a:p>
        </p:txBody>
      </p:sp>
      <p:sp>
        <p:nvSpPr>
          <p:cNvPr id="2" name="TextBox 1">
            <a:extLst>
              <a:ext uri="{FF2B5EF4-FFF2-40B4-BE49-F238E27FC236}">
                <a16:creationId xmlns:a16="http://schemas.microsoft.com/office/drawing/2014/main" id="{2FB6838D-DD0D-53D6-8809-06D2DA10D6FE}"/>
              </a:ext>
            </a:extLst>
          </p:cNvPr>
          <p:cNvSpPr txBox="1"/>
          <p:nvPr/>
        </p:nvSpPr>
        <p:spPr>
          <a:xfrm>
            <a:off x="5478311" y="1578760"/>
            <a:ext cx="6488935" cy="2213683"/>
          </a:xfrm>
          <a:prstGeom prst="rect">
            <a:avLst/>
          </a:prstGeom>
          <a:noFill/>
        </p:spPr>
        <p:txBody>
          <a:bodyPr wrap="square" lIns="89154" tIns="44577" rIns="89154" bIns="44577" rtlCol="0" anchor="t">
            <a:spAutoFit/>
          </a:bodyPr>
          <a:lstStyle>
            <a:defPPr>
              <a:defRPr lang="en-US"/>
            </a:defPPr>
            <a:lvl1pPr marL="0" algn="l" defTabSz="829212" rtl="0" eaLnBrk="1" latinLnBrk="0" hangingPunct="1">
              <a:defRPr sz="1596" kern="1200">
                <a:solidFill>
                  <a:schemeClr val="tx1"/>
                </a:solidFill>
                <a:latin typeface="+mn-lt"/>
                <a:ea typeface="+mn-ea"/>
                <a:cs typeface="+mn-cs"/>
              </a:defRPr>
            </a:lvl1pPr>
            <a:lvl2pPr marL="414609" algn="l" defTabSz="829212" rtl="0" eaLnBrk="1" latinLnBrk="0" hangingPunct="1">
              <a:defRPr sz="1596" kern="1200">
                <a:solidFill>
                  <a:schemeClr val="tx1"/>
                </a:solidFill>
                <a:latin typeface="+mn-lt"/>
                <a:ea typeface="+mn-ea"/>
                <a:cs typeface="+mn-cs"/>
              </a:defRPr>
            </a:lvl2pPr>
            <a:lvl3pPr marL="829212" algn="l" defTabSz="829212" rtl="0" eaLnBrk="1" latinLnBrk="0" hangingPunct="1">
              <a:defRPr sz="1596" kern="1200">
                <a:solidFill>
                  <a:schemeClr val="tx1"/>
                </a:solidFill>
                <a:latin typeface="+mn-lt"/>
                <a:ea typeface="+mn-ea"/>
                <a:cs typeface="+mn-cs"/>
              </a:defRPr>
            </a:lvl3pPr>
            <a:lvl4pPr marL="1243813" algn="l" defTabSz="829212" rtl="0" eaLnBrk="1" latinLnBrk="0" hangingPunct="1">
              <a:defRPr sz="1596" kern="1200">
                <a:solidFill>
                  <a:schemeClr val="tx1"/>
                </a:solidFill>
                <a:latin typeface="+mn-lt"/>
                <a:ea typeface="+mn-ea"/>
                <a:cs typeface="+mn-cs"/>
              </a:defRPr>
            </a:lvl4pPr>
            <a:lvl5pPr marL="1658430" algn="l" defTabSz="829212" rtl="0" eaLnBrk="1" latinLnBrk="0" hangingPunct="1">
              <a:defRPr sz="1596" kern="1200">
                <a:solidFill>
                  <a:schemeClr val="tx1"/>
                </a:solidFill>
                <a:latin typeface="+mn-lt"/>
                <a:ea typeface="+mn-ea"/>
                <a:cs typeface="+mn-cs"/>
              </a:defRPr>
            </a:lvl5pPr>
            <a:lvl6pPr marL="2073030" algn="l" defTabSz="829212" rtl="0" eaLnBrk="1" latinLnBrk="0" hangingPunct="1">
              <a:defRPr sz="1596" kern="1200">
                <a:solidFill>
                  <a:schemeClr val="tx1"/>
                </a:solidFill>
                <a:latin typeface="+mn-lt"/>
                <a:ea typeface="+mn-ea"/>
                <a:cs typeface="+mn-cs"/>
              </a:defRPr>
            </a:lvl6pPr>
            <a:lvl7pPr marL="2487635" algn="l" defTabSz="829212" rtl="0" eaLnBrk="1" latinLnBrk="0" hangingPunct="1">
              <a:defRPr sz="1596" kern="1200">
                <a:solidFill>
                  <a:schemeClr val="tx1"/>
                </a:solidFill>
                <a:latin typeface="+mn-lt"/>
                <a:ea typeface="+mn-ea"/>
                <a:cs typeface="+mn-cs"/>
              </a:defRPr>
            </a:lvl7pPr>
            <a:lvl8pPr marL="2902245" algn="l" defTabSz="829212" rtl="0" eaLnBrk="1" latinLnBrk="0" hangingPunct="1">
              <a:defRPr sz="1596" kern="1200">
                <a:solidFill>
                  <a:schemeClr val="tx1"/>
                </a:solidFill>
                <a:latin typeface="+mn-lt"/>
                <a:ea typeface="+mn-ea"/>
                <a:cs typeface="+mn-cs"/>
              </a:defRPr>
            </a:lvl8pPr>
            <a:lvl9pPr marL="3316848" algn="l" defTabSz="829212" rtl="0" eaLnBrk="1" latinLnBrk="0" hangingPunct="1">
              <a:defRPr sz="1596" kern="1200">
                <a:solidFill>
                  <a:schemeClr val="tx1"/>
                </a:solidFill>
                <a:latin typeface="+mn-lt"/>
                <a:ea typeface="+mn-ea"/>
                <a:cs typeface="+mn-cs"/>
              </a:defRPr>
            </a:lvl9pPr>
          </a:lstStyle>
          <a:p>
            <a:pPr marL="0" marR="0" lvl="0" indent="0" algn="l" defTabSz="82921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mn-cs"/>
              </a:rPr>
              <a:t>Proposal</a:t>
            </a:r>
          </a:p>
          <a:p>
            <a:pPr marL="0" marR="0" lvl="0" indent="0" algn="l" defTabSz="82921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mn-cs"/>
              </a:rPr>
              <a:t>For</a:t>
            </a:r>
          </a:p>
          <a:p>
            <a:pPr marL="0" marR="0" lvl="0" indent="0" algn="l" defTabSz="829212" rtl="0" eaLnBrk="1" fontAlgn="auto" latinLnBrk="0" hangingPunct="1">
              <a:lnSpc>
                <a:spcPct val="100000"/>
              </a:lnSpc>
              <a:spcBef>
                <a:spcPts val="0"/>
              </a:spcBef>
              <a:spcAft>
                <a:spcPts val="0"/>
              </a:spcAft>
              <a:buClrTx/>
              <a:buSzTx/>
              <a:buFontTx/>
              <a:buNone/>
              <a:tabLst/>
              <a:defRPr/>
            </a:pPr>
            <a:endParaRPr lang="en-US" sz="2400" b="1" dirty="0">
              <a:solidFill>
                <a:srgbClr val="FFFF00"/>
              </a:solidFill>
              <a:latin typeface="Calibri"/>
            </a:endParaRPr>
          </a:p>
          <a:p>
            <a:pPr marL="0" marR="0" lvl="0" indent="0" algn="l" defTabSz="829212"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Calibri"/>
              </a:rPr>
              <a:t>Sustainability 4.0 2025 Awards</a:t>
            </a:r>
          </a:p>
          <a:p>
            <a:pPr marL="0" marR="0" lvl="0" indent="0" algn="l" defTabSz="829212"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Calibri"/>
              </a:rPr>
              <a:t>Nomination Details </a:t>
            </a:r>
            <a:br>
              <a:rPr kumimoji="0" lang="en-GB" sz="2400" b="1" i="0" u="none" strike="noStrike" kern="1200" cap="none" spc="0" normalizeH="0" baseline="0" noProof="0" dirty="0">
                <a:ln>
                  <a:noFill/>
                </a:ln>
                <a:solidFill>
                  <a:srgbClr val="FFFFFF"/>
                </a:solidFill>
                <a:effectLst/>
                <a:uLnTx/>
                <a:uFillTx/>
                <a:latin typeface="Calibri"/>
                <a:ea typeface="+mn-ea"/>
                <a:cs typeface="Arial" pitchFamily="34" charset="0"/>
              </a:rPr>
            </a:br>
            <a:endParaRPr kumimoji="0" lang="en-US" sz="1800" b="0" i="0" u="none" strike="noStrike" kern="1200" cap="none" spc="0" normalizeH="0" baseline="0" noProof="0" dirty="0">
              <a:ln>
                <a:noFill/>
              </a:ln>
              <a:solidFill>
                <a:srgbClr val="FFFFFF"/>
              </a:solidFill>
              <a:effectLst/>
              <a:uLnTx/>
              <a:uFillTx/>
              <a:latin typeface="Calibri"/>
              <a:ea typeface="Calibri"/>
              <a:cs typeface="Calibri"/>
              <a:sym typeface="Helvetica"/>
            </a:endParaRPr>
          </a:p>
        </p:txBody>
      </p:sp>
      <p:pic>
        <p:nvPicPr>
          <p:cNvPr id="4" name="Picture 3">
            <a:extLst>
              <a:ext uri="{FF2B5EF4-FFF2-40B4-BE49-F238E27FC236}">
                <a16:creationId xmlns:a16="http://schemas.microsoft.com/office/drawing/2014/main" id="{C46E27D6-A291-414C-4D21-63D643474B56}"/>
              </a:ext>
            </a:extLst>
          </p:cNvPr>
          <p:cNvPicPr>
            <a:picLocks noChangeAspect="1"/>
          </p:cNvPicPr>
          <p:nvPr/>
        </p:nvPicPr>
        <p:blipFill>
          <a:blip r:embed="rId4"/>
          <a:stretch>
            <a:fillRect/>
          </a:stretch>
        </p:blipFill>
        <p:spPr>
          <a:xfrm>
            <a:off x="258291" y="2170700"/>
            <a:ext cx="4843113" cy="3705563"/>
          </a:xfrm>
          <a:prstGeom prst="rect">
            <a:avLst/>
          </a:prstGeom>
        </p:spPr>
      </p:pic>
      <p:sp>
        <p:nvSpPr>
          <p:cNvPr id="5" name="TextBox 4">
            <a:extLst>
              <a:ext uri="{FF2B5EF4-FFF2-40B4-BE49-F238E27FC236}">
                <a16:creationId xmlns:a16="http://schemas.microsoft.com/office/drawing/2014/main" id="{DDBCE37D-4A57-9622-4DE2-6BE4DF8E8FE9}"/>
              </a:ext>
            </a:extLst>
          </p:cNvPr>
          <p:cNvSpPr txBox="1"/>
          <p:nvPr/>
        </p:nvSpPr>
        <p:spPr>
          <a:xfrm>
            <a:off x="-119374" y="549756"/>
            <a:ext cx="5875683" cy="452529"/>
          </a:xfrm>
          <a:prstGeom prst="rect">
            <a:avLst/>
          </a:prstGeom>
          <a:noFill/>
        </p:spPr>
        <p:txBody>
          <a:bodyPr wrap="square" lIns="89117" tIns="44562" rIns="89117" bIns="44562" rtlCol="0">
            <a:spAutoFit/>
          </a:bodyPr>
          <a:lstStyle>
            <a:defPPr>
              <a:defRPr lang="en-US"/>
            </a:defPPr>
            <a:lvl1pPr marL="0" algn="l" defTabSz="829212" rtl="0" eaLnBrk="1" latinLnBrk="0" hangingPunct="1">
              <a:defRPr sz="1596" kern="1200">
                <a:solidFill>
                  <a:schemeClr val="tx1"/>
                </a:solidFill>
                <a:latin typeface="+mn-lt"/>
                <a:ea typeface="+mn-ea"/>
                <a:cs typeface="+mn-cs"/>
              </a:defRPr>
            </a:lvl1pPr>
            <a:lvl2pPr marL="414609" algn="l" defTabSz="829212" rtl="0" eaLnBrk="1" latinLnBrk="0" hangingPunct="1">
              <a:defRPr sz="1596" kern="1200">
                <a:solidFill>
                  <a:schemeClr val="tx1"/>
                </a:solidFill>
                <a:latin typeface="+mn-lt"/>
                <a:ea typeface="+mn-ea"/>
                <a:cs typeface="+mn-cs"/>
              </a:defRPr>
            </a:lvl2pPr>
            <a:lvl3pPr marL="829212" algn="l" defTabSz="829212" rtl="0" eaLnBrk="1" latinLnBrk="0" hangingPunct="1">
              <a:defRPr sz="1596" kern="1200">
                <a:solidFill>
                  <a:schemeClr val="tx1"/>
                </a:solidFill>
                <a:latin typeface="+mn-lt"/>
                <a:ea typeface="+mn-ea"/>
                <a:cs typeface="+mn-cs"/>
              </a:defRPr>
            </a:lvl3pPr>
            <a:lvl4pPr marL="1243813" algn="l" defTabSz="829212" rtl="0" eaLnBrk="1" latinLnBrk="0" hangingPunct="1">
              <a:defRPr sz="1596" kern="1200">
                <a:solidFill>
                  <a:schemeClr val="tx1"/>
                </a:solidFill>
                <a:latin typeface="+mn-lt"/>
                <a:ea typeface="+mn-ea"/>
                <a:cs typeface="+mn-cs"/>
              </a:defRPr>
            </a:lvl4pPr>
            <a:lvl5pPr marL="1658430" algn="l" defTabSz="829212" rtl="0" eaLnBrk="1" latinLnBrk="0" hangingPunct="1">
              <a:defRPr sz="1596" kern="1200">
                <a:solidFill>
                  <a:schemeClr val="tx1"/>
                </a:solidFill>
                <a:latin typeface="+mn-lt"/>
                <a:ea typeface="+mn-ea"/>
                <a:cs typeface="+mn-cs"/>
              </a:defRPr>
            </a:lvl5pPr>
            <a:lvl6pPr marL="2073030" algn="l" defTabSz="829212" rtl="0" eaLnBrk="1" latinLnBrk="0" hangingPunct="1">
              <a:defRPr sz="1596" kern="1200">
                <a:solidFill>
                  <a:schemeClr val="tx1"/>
                </a:solidFill>
                <a:latin typeface="+mn-lt"/>
                <a:ea typeface="+mn-ea"/>
                <a:cs typeface="+mn-cs"/>
              </a:defRPr>
            </a:lvl6pPr>
            <a:lvl7pPr marL="2487635" algn="l" defTabSz="829212" rtl="0" eaLnBrk="1" latinLnBrk="0" hangingPunct="1">
              <a:defRPr sz="1596" kern="1200">
                <a:solidFill>
                  <a:schemeClr val="tx1"/>
                </a:solidFill>
                <a:latin typeface="+mn-lt"/>
                <a:ea typeface="+mn-ea"/>
                <a:cs typeface="+mn-cs"/>
              </a:defRPr>
            </a:lvl7pPr>
            <a:lvl8pPr marL="2902245" algn="l" defTabSz="829212" rtl="0" eaLnBrk="1" latinLnBrk="0" hangingPunct="1">
              <a:defRPr sz="1596" kern="1200">
                <a:solidFill>
                  <a:schemeClr val="tx1"/>
                </a:solidFill>
                <a:latin typeface="+mn-lt"/>
                <a:ea typeface="+mn-ea"/>
                <a:cs typeface="+mn-cs"/>
              </a:defRPr>
            </a:lvl8pPr>
            <a:lvl9pPr marL="3316848" algn="l" defTabSz="829212" rtl="0" eaLnBrk="1" latinLnBrk="0" hangingPunct="1">
              <a:defRPr sz="1596" kern="1200">
                <a:solidFill>
                  <a:schemeClr val="tx1"/>
                </a:solidFill>
                <a:latin typeface="+mn-lt"/>
                <a:ea typeface="+mn-ea"/>
                <a:cs typeface="+mn-cs"/>
              </a:defRPr>
            </a:lvl9pPr>
          </a:lstStyle>
          <a:p>
            <a:pPr marL="0" marR="0" lvl="0" indent="0" algn="ctr" defTabSz="891183" rtl="0" eaLnBrk="1" fontAlgn="auto" latinLnBrk="0" hangingPunct="1">
              <a:lnSpc>
                <a:spcPct val="100000"/>
              </a:lnSpc>
              <a:spcBef>
                <a:spcPts val="0"/>
              </a:spcBef>
              <a:spcAft>
                <a:spcPts val="0"/>
              </a:spcAft>
              <a:buClrTx/>
              <a:buSzTx/>
              <a:buFontTx/>
              <a:buNone/>
              <a:tabLst/>
              <a:defRPr/>
            </a:pPr>
            <a:r>
              <a:rPr kumimoji="0" lang="en-US" sz="2356"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Helvetica"/>
              </a:rPr>
              <a:t>TRANSFORMATIONAL GROWTH JOURNEY</a:t>
            </a:r>
          </a:p>
        </p:txBody>
      </p:sp>
      <p:sp>
        <p:nvSpPr>
          <p:cNvPr id="6" name="TextBox 5">
            <a:extLst>
              <a:ext uri="{FF2B5EF4-FFF2-40B4-BE49-F238E27FC236}">
                <a16:creationId xmlns:a16="http://schemas.microsoft.com/office/drawing/2014/main" id="{A04CC3DE-0B94-93EC-7DE4-16DA015741DB}"/>
              </a:ext>
            </a:extLst>
          </p:cNvPr>
          <p:cNvSpPr txBox="1"/>
          <p:nvPr/>
        </p:nvSpPr>
        <p:spPr>
          <a:xfrm>
            <a:off x="68521" y="908346"/>
            <a:ext cx="5222654" cy="370101"/>
          </a:xfrm>
          <a:prstGeom prst="rect">
            <a:avLst/>
          </a:prstGeom>
          <a:noFill/>
        </p:spPr>
        <p:txBody>
          <a:bodyPr wrap="square" lIns="89117" tIns="44562" rIns="89117" bIns="44562" rtlCol="0">
            <a:spAutoFit/>
          </a:bodyPr>
          <a:lstStyle>
            <a:defPPr>
              <a:defRPr lang="en-US"/>
            </a:defPPr>
            <a:lvl1pPr marL="0" algn="l" defTabSz="829212" rtl="0" eaLnBrk="1" latinLnBrk="0" hangingPunct="1">
              <a:defRPr sz="1596" kern="1200">
                <a:solidFill>
                  <a:schemeClr val="tx1"/>
                </a:solidFill>
                <a:latin typeface="+mn-lt"/>
                <a:ea typeface="+mn-ea"/>
                <a:cs typeface="+mn-cs"/>
              </a:defRPr>
            </a:lvl1pPr>
            <a:lvl2pPr marL="414609" algn="l" defTabSz="829212" rtl="0" eaLnBrk="1" latinLnBrk="0" hangingPunct="1">
              <a:defRPr sz="1596" kern="1200">
                <a:solidFill>
                  <a:schemeClr val="tx1"/>
                </a:solidFill>
                <a:latin typeface="+mn-lt"/>
                <a:ea typeface="+mn-ea"/>
                <a:cs typeface="+mn-cs"/>
              </a:defRPr>
            </a:lvl2pPr>
            <a:lvl3pPr marL="829212" algn="l" defTabSz="829212" rtl="0" eaLnBrk="1" latinLnBrk="0" hangingPunct="1">
              <a:defRPr sz="1596" kern="1200">
                <a:solidFill>
                  <a:schemeClr val="tx1"/>
                </a:solidFill>
                <a:latin typeface="+mn-lt"/>
                <a:ea typeface="+mn-ea"/>
                <a:cs typeface="+mn-cs"/>
              </a:defRPr>
            </a:lvl3pPr>
            <a:lvl4pPr marL="1243813" algn="l" defTabSz="829212" rtl="0" eaLnBrk="1" latinLnBrk="0" hangingPunct="1">
              <a:defRPr sz="1596" kern="1200">
                <a:solidFill>
                  <a:schemeClr val="tx1"/>
                </a:solidFill>
                <a:latin typeface="+mn-lt"/>
                <a:ea typeface="+mn-ea"/>
                <a:cs typeface="+mn-cs"/>
              </a:defRPr>
            </a:lvl4pPr>
            <a:lvl5pPr marL="1658430" algn="l" defTabSz="829212" rtl="0" eaLnBrk="1" latinLnBrk="0" hangingPunct="1">
              <a:defRPr sz="1596" kern="1200">
                <a:solidFill>
                  <a:schemeClr val="tx1"/>
                </a:solidFill>
                <a:latin typeface="+mn-lt"/>
                <a:ea typeface="+mn-ea"/>
                <a:cs typeface="+mn-cs"/>
              </a:defRPr>
            </a:lvl5pPr>
            <a:lvl6pPr marL="2073030" algn="l" defTabSz="829212" rtl="0" eaLnBrk="1" latinLnBrk="0" hangingPunct="1">
              <a:defRPr sz="1596" kern="1200">
                <a:solidFill>
                  <a:schemeClr val="tx1"/>
                </a:solidFill>
                <a:latin typeface="+mn-lt"/>
                <a:ea typeface="+mn-ea"/>
                <a:cs typeface="+mn-cs"/>
              </a:defRPr>
            </a:lvl6pPr>
            <a:lvl7pPr marL="2487635" algn="l" defTabSz="829212" rtl="0" eaLnBrk="1" latinLnBrk="0" hangingPunct="1">
              <a:defRPr sz="1596" kern="1200">
                <a:solidFill>
                  <a:schemeClr val="tx1"/>
                </a:solidFill>
                <a:latin typeface="+mn-lt"/>
                <a:ea typeface="+mn-ea"/>
                <a:cs typeface="+mn-cs"/>
              </a:defRPr>
            </a:lvl7pPr>
            <a:lvl8pPr marL="2902245" algn="l" defTabSz="829212" rtl="0" eaLnBrk="1" latinLnBrk="0" hangingPunct="1">
              <a:defRPr sz="1596" kern="1200">
                <a:solidFill>
                  <a:schemeClr val="tx1"/>
                </a:solidFill>
                <a:latin typeface="+mn-lt"/>
                <a:ea typeface="+mn-ea"/>
                <a:cs typeface="+mn-cs"/>
              </a:defRPr>
            </a:lvl8pPr>
            <a:lvl9pPr marL="3316848" algn="l" defTabSz="829212" rtl="0" eaLnBrk="1" latinLnBrk="0" hangingPunct="1">
              <a:defRPr sz="1596" kern="1200">
                <a:solidFill>
                  <a:schemeClr val="tx1"/>
                </a:solidFill>
                <a:latin typeface="+mn-lt"/>
                <a:ea typeface="+mn-ea"/>
                <a:cs typeface="+mn-cs"/>
              </a:defRPr>
            </a:lvl9pPr>
          </a:lstStyle>
          <a:p>
            <a:pPr marL="0" marR="0" lvl="0" indent="0" algn="ctr" defTabSz="891183" rtl="0" eaLnBrk="1" fontAlgn="auto" latinLnBrk="0" hangingPunct="1">
              <a:lnSpc>
                <a:spcPct val="100000"/>
              </a:lnSpc>
              <a:spcBef>
                <a:spcPts val="0"/>
              </a:spcBef>
              <a:spcAft>
                <a:spcPts val="0"/>
              </a:spcAft>
              <a:buClrTx/>
              <a:buSzTx/>
              <a:buFontTx/>
              <a:buNone/>
              <a:tabLst/>
              <a:defRPr/>
            </a:pPr>
            <a:r>
              <a:rPr kumimoji="0" lang="en-US" sz="1788"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elvetica"/>
              </a:rPr>
              <a:t>“Powered by the Growth Pipeline Engine”</a:t>
            </a:r>
          </a:p>
        </p:txBody>
      </p:sp>
      <p:sp>
        <p:nvSpPr>
          <p:cNvPr id="19" name="TextBox 18"/>
          <p:cNvSpPr txBox="1">
            <a:spLocks/>
          </p:cNvSpPr>
          <p:nvPr/>
        </p:nvSpPr>
        <p:spPr>
          <a:xfrm>
            <a:off x="6629400" y="1470095"/>
            <a:ext cx="4318000" cy="769441"/>
          </a:xfrm>
          <a:prstGeom prst="rect">
            <a:avLst/>
          </a:prstGeom>
          <a:noFill/>
        </p:spPr>
        <p:txBody>
          <a:bodyPr wrap="square" rtlCol="0">
            <a:spAutoFit/>
          </a:bodyPr>
          <a:lstStyle>
            <a:defPPr>
              <a:defRPr lang="en-US"/>
            </a:defPPr>
            <a:lvl1pPr>
              <a:defRPr sz="2400">
                <a:solidFill>
                  <a:schemeClr val="bg1"/>
                </a:solidFill>
              </a:defRPr>
            </a:lvl1pPr>
          </a:lstStyle>
          <a:p>
            <a:pPr marL="0" marR="0" lvl="0" indent="0" algn="l" defTabSz="1097280" rtl="0" eaLnBrk="1" fontAlgn="auto" latinLnBrk="0" hangingPunct="1">
              <a:lnSpc>
                <a:spcPct val="100000"/>
              </a:lnSpc>
              <a:spcBef>
                <a:spcPts val="0"/>
              </a:spcBef>
              <a:spcAft>
                <a:spcPts val="0"/>
              </a:spcAft>
              <a:buClrTx/>
              <a:buSzTx/>
              <a:buFontTx/>
              <a:buNone/>
              <a:tabLst/>
              <a:defRPr/>
            </a:pPr>
            <a:br>
              <a:rPr kumimoji="0" lang="en-GB" sz="2200" b="1" i="0" u="none" strike="noStrike" kern="1200" cap="none" spc="0" normalizeH="0" baseline="0" noProof="0" dirty="0">
                <a:ln>
                  <a:noFill/>
                </a:ln>
                <a:solidFill>
                  <a:srgbClr val="FFFFFF"/>
                </a:solidFill>
                <a:effectLst/>
                <a:uLnTx/>
                <a:uFillTx/>
                <a:latin typeface="Calibri"/>
                <a:ea typeface="+mn-ea"/>
                <a:cs typeface="Arial" pitchFamily="34" charset="0"/>
              </a:rPr>
            </a:br>
            <a:endParaRPr kumimoji="0" lang="en-US" sz="2200" b="1" i="0" u="none" strike="noStrike" kern="1200" cap="none" spc="0" normalizeH="0" baseline="0" noProof="0" dirty="0">
              <a:ln>
                <a:noFill/>
              </a:ln>
              <a:solidFill>
                <a:srgbClr val="FFFF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BDA32E7-6D30-1105-848B-CFD1BB4A3049}"/>
              </a:ext>
            </a:extLst>
          </p:cNvPr>
          <p:cNvPicPr>
            <a:picLocks noChangeAspect="1"/>
          </p:cNvPicPr>
          <p:nvPr/>
        </p:nvPicPr>
        <p:blipFill>
          <a:blip r:embed="rId5"/>
          <a:stretch>
            <a:fillRect/>
          </a:stretch>
        </p:blipFill>
        <p:spPr>
          <a:xfrm>
            <a:off x="5604268" y="3646136"/>
            <a:ext cx="4049019" cy="1647490"/>
          </a:xfrm>
          <a:prstGeom prst="rect">
            <a:avLst/>
          </a:prstGeom>
          <a:solidFill>
            <a:schemeClr val="bg1"/>
          </a:solidFill>
        </p:spPr>
      </p:pic>
    </p:spTree>
    <p:custDataLst>
      <p:custData r:id="rId1"/>
    </p:custDataLst>
    <p:extLst>
      <p:ext uri="{BB962C8B-B14F-4D97-AF65-F5344CB8AC3E}">
        <p14:creationId xmlns:p14="http://schemas.microsoft.com/office/powerpoint/2010/main" val="252055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9C53A-A506-F2EF-9171-57FCF3913516}"/>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8512A9-D773-1D1D-2166-632B84F548AB}"/>
              </a:ext>
            </a:extLst>
          </p:cNvPr>
          <p:cNvGraphicFramePr>
            <a:graphicFrameLocks noChangeAspect="1"/>
          </p:cNvGraphicFramePr>
          <p:nvPr>
            <p:custDataLst>
              <p:tags r:id="rId1"/>
            </p:custDataLst>
          </p:nvPr>
        </p:nvGraphicFramePr>
        <p:xfrm>
          <a:off x="1588" y="1591"/>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2" name="Object 1" hidden="1">
                        <a:extLst>
                          <a:ext uri="{FF2B5EF4-FFF2-40B4-BE49-F238E27FC236}">
                            <a16:creationId xmlns:a16="http://schemas.microsoft.com/office/drawing/2014/main" id="{A38512A9-D773-1D1D-2166-632B84F54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a:extLst>
              <a:ext uri="{FF2B5EF4-FFF2-40B4-BE49-F238E27FC236}">
                <a16:creationId xmlns:a16="http://schemas.microsoft.com/office/drawing/2014/main" id="{1C964386-3C14-EEAC-0E85-69349C0C1ADB}"/>
              </a:ext>
            </a:extLst>
          </p:cNvPr>
          <p:cNvSpPr/>
          <p:nvPr/>
        </p:nvSpPr>
        <p:spPr>
          <a:xfrm>
            <a:off x="271463" y="1213394"/>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COMMERCIALS</a:t>
            </a:r>
          </a:p>
        </p:txBody>
      </p:sp>
      <p:sp>
        <p:nvSpPr>
          <p:cNvPr id="41" name="Rectangle 40">
            <a:extLst>
              <a:ext uri="{FF2B5EF4-FFF2-40B4-BE49-F238E27FC236}">
                <a16:creationId xmlns:a16="http://schemas.microsoft.com/office/drawing/2014/main" id="{BB8231D6-20A3-8615-C220-4605D261744E}"/>
              </a:ext>
            </a:extLst>
          </p:cNvPr>
          <p:cNvSpPr/>
          <p:nvPr/>
        </p:nvSpPr>
        <p:spPr>
          <a:xfrm>
            <a:off x="271463" y="2205879"/>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TERMS &amp; CONDITIONS</a:t>
            </a:r>
          </a:p>
        </p:txBody>
      </p:sp>
      <p:sp>
        <p:nvSpPr>
          <p:cNvPr id="43" name="Rectangle 42">
            <a:extLst>
              <a:ext uri="{FF2B5EF4-FFF2-40B4-BE49-F238E27FC236}">
                <a16:creationId xmlns:a16="http://schemas.microsoft.com/office/drawing/2014/main" id="{8A063C22-D175-66F5-4832-19F2280AE66B}"/>
              </a:ext>
            </a:extLst>
          </p:cNvPr>
          <p:cNvSpPr/>
          <p:nvPr/>
        </p:nvSpPr>
        <p:spPr>
          <a:xfrm>
            <a:off x="271463" y="3124351"/>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NOMINATION DETAILS</a:t>
            </a:r>
          </a:p>
        </p:txBody>
      </p:sp>
      <p:sp>
        <p:nvSpPr>
          <p:cNvPr id="49" name="Rectangle 48">
            <a:extLst>
              <a:ext uri="{FF2B5EF4-FFF2-40B4-BE49-F238E27FC236}">
                <a16:creationId xmlns:a16="http://schemas.microsoft.com/office/drawing/2014/main" id="{9D3EC44C-DCAC-14EB-3E89-AC8696B379D5}"/>
              </a:ext>
            </a:extLst>
          </p:cNvPr>
          <p:cNvSpPr/>
          <p:nvPr/>
        </p:nvSpPr>
        <p:spPr>
          <a:xfrm>
            <a:off x="271463" y="415384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CONTACT DETAILS</a:t>
            </a:r>
          </a:p>
        </p:txBody>
      </p:sp>
      <p:sp>
        <p:nvSpPr>
          <p:cNvPr id="20" name="Rectangle 19">
            <a:extLst>
              <a:ext uri="{FF2B5EF4-FFF2-40B4-BE49-F238E27FC236}">
                <a16:creationId xmlns:a16="http://schemas.microsoft.com/office/drawing/2014/main" id="{689A41B3-1207-FB14-B4FB-2396C07967E5}"/>
              </a:ext>
            </a:extLst>
          </p:cNvPr>
          <p:cNvSpPr/>
          <p:nvPr/>
        </p:nvSpPr>
        <p:spPr>
          <a:xfrm>
            <a:off x="271463" y="5183333"/>
            <a:ext cx="4788024" cy="78598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defTabSz="1097280"/>
            <a:r>
              <a:rPr lang="en-US" sz="1800" dirty="0"/>
              <a:t>AGREEMENT &amp; DECLARATION</a:t>
            </a:r>
          </a:p>
        </p:txBody>
      </p:sp>
      <p:sp>
        <p:nvSpPr>
          <p:cNvPr id="6" name="Title 5">
            <a:extLst>
              <a:ext uri="{FF2B5EF4-FFF2-40B4-BE49-F238E27FC236}">
                <a16:creationId xmlns:a16="http://schemas.microsoft.com/office/drawing/2014/main" id="{8BC0F845-7996-8285-E528-656098501F90}"/>
              </a:ext>
            </a:extLst>
          </p:cNvPr>
          <p:cNvSpPr>
            <a:spLocks noGrp="1"/>
          </p:cNvSpPr>
          <p:nvPr>
            <p:ph type="title"/>
          </p:nvPr>
        </p:nvSpPr>
        <p:spPr>
          <a:xfrm>
            <a:off x="271463" y="415238"/>
            <a:ext cx="10516141" cy="646944"/>
          </a:xfrm>
        </p:spPr>
        <p:txBody>
          <a:bodyPr/>
          <a:lstStyle/>
          <a:p>
            <a:r>
              <a:rPr lang="en-US" dirty="0"/>
              <a:t>Content</a:t>
            </a:r>
          </a:p>
        </p:txBody>
      </p:sp>
      <p:pic>
        <p:nvPicPr>
          <p:cNvPr id="17" name="Picture 16">
            <a:extLst>
              <a:ext uri="{FF2B5EF4-FFF2-40B4-BE49-F238E27FC236}">
                <a16:creationId xmlns:a16="http://schemas.microsoft.com/office/drawing/2014/main" id="{8D182801-969E-B88A-0302-404B78D49CCC}"/>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5422392" y="1736789"/>
            <a:ext cx="6464808" cy="4309872"/>
          </a:xfrm>
          <a:prstGeom prst="rect">
            <a:avLst/>
          </a:prstGeom>
        </p:spPr>
      </p:pic>
      <p:sp>
        <p:nvSpPr>
          <p:cNvPr id="3" name="Rectangle 2">
            <a:extLst>
              <a:ext uri="{FF2B5EF4-FFF2-40B4-BE49-F238E27FC236}">
                <a16:creationId xmlns:a16="http://schemas.microsoft.com/office/drawing/2014/main" id="{98A8FCC1-B40F-2A0D-94E9-59E7EC144284}"/>
              </a:ext>
            </a:extLst>
          </p:cNvPr>
          <p:cNvSpPr/>
          <p:nvPr/>
        </p:nvSpPr>
        <p:spPr>
          <a:xfrm>
            <a:off x="271463" y="613907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ANNEXURE</a:t>
            </a:r>
          </a:p>
        </p:txBody>
      </p:sp>
    </p:spTree>
    <p:extLst>
      <p:ext uri="{BB962C8B-B14F-4D97-AF65-F5344CB8AC3E}">
        <p14:creationId xmlns:p14="http://schemas.microsoft.com/office/powerpoint/2010/main" val="153312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Agreement &amp; Declaration </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8"/>
          <p:cNvSpPr/>
          <p:nvPr/>
        </p:nvSpPr>
        <p:spPr>
          <a:xfrm>
            <a:off x="173418" y="891471"/>
            <a:ext cx="11004331" cy="2862322"/>
          </a:xfrm>
          <a:prstGeom prst="rect">
            <a:avLst/>
          </a:prstGeom>
        </p:spPr>
        <p:txBody>
          <a:bodyPr wrap="square">
            <a:spAutoFit/>
          </a:bodyPr>
          <a:lstStyle/>
          <a:p>
            <a:r>
              <a:rPr lang="en-US" sz="2000" dirty="0"/>
              <a:t>I state that this application represents the organization’s irreversible decision to participate in the complete awards process of Sustainability 4.0 Awards. </a:t>
            </a:r>
            <a:r>
              <a:rPr lang="en-GB" sz="2000" dirty="0"/>
              <a:t>We also understand that we shall have to pay the assessment fees in advance and abide by the terms and conditions as mentioned and arrange the site visit for the assessment team</a:t>
            </a:r>
            <a:r>
              <a:rPr lang="en-US" sz="2000" dirty="0"/>
              <a:t>. </a:t>
            </a:r>
            <a:r>
              <a:rPr lang="en-GB" sz="2000" dirty="0"/>
              <a:t>By sharing the logo, we provide our consent to Frost &amp; Sullivan to use the logo for current and future marketing/promotion purpose to showcase our esteemed company as a winner of S 4.0 program. The Assessment team will comprise of experts from Frost &amp; Sullivan, Independent Consultants and Industry Assessors (Solution Providers) to add value to the assessment. The assessment fees is non-refundable and non-adjustable in subsequent cycle.</a:t>
            </a:r>
          </a:p>
          <a:p>
            <a:endParaRPr lang="en-GB" sz="2000" dirty="0"/>
          </a:p>
        </p:txBody>
      </p:sp>
      <p:sp>
        <p:nvSpPr>
          <p:cNvPr id="60" name="Text Box 273"/>
          <p:cNvSpPr txBox="1">
            <a:spLocks noChangeArrowheads="1"/>
          </p:cNvSpPr>
          <p:nvPr/>
        </p:nvSpPr>
        <p:spPr bwMode="auto">
          <a:xfrm>
            <a:off x="271465" y="5490974"/>
            <a:ext cx="11161990" cy="45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000" dirty="0">
                <a:effectLst/>
                <a:latin typeface="Calibri"/>
                <a:ea typeface="Gill Sans"/>
                <a:cs typeface="Gill Sans"/>
              </a:rPr>
              <a:t>SIGNATURE</a:t>
            </a:r>
            <a:r>
              <a:rPr lang="en-US" sz="2000" dirty="0">
                <a:solidFill>
                  <a:srgbClr val="548DD4"/>
                </a:solidFill>
                <a:effectLst/>
                <a:latin typeface="Calibri"/>
                <a:ea typeface="Gill Sans"/>
                <a:cs typeface="Gill Sans"/>
              </a:rPr>
              <a:t> </a:t>
            </a:r>
            <a:r>
              <a:rPr lang="en-US" sz="2000" dirty="0">
                <a:effectLst/>
                <a:latin typeface="Calibri"/>
                <a:ea typeface="Gill Sans"/>
                <a:cs typeface="Gill Sans"/>
              </a:rPr>
              <a:t>OF AUTHORIZING OFFICIAL WITH SEAL:		DATE:</a:t>
            </a:r>
            <a:endParaRPr lang="en-IN" sz="2000" dirty="0">
              <a:effectLst/>
              <a:latin typeface="Gill Sans"/>
              <a:ea typeface="Gill Sans"/>
              <a:cs typeface="Gill Sans"/>
            </a:endParaRPr>
          </a:p>
        </p:txBody>
      </p:sp>
    </p:spTree>
    <p:extLst>
      <p:ext uri="{BB962C8B-B14F-4D97-AF65-F5344CB8AC3E}">
        <p14:creationId xmlns:p14="http://schemas.microsoft.com/office/powerpoint/2010/main" val="170009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30B12-9B96-C780-698D-A5AEE2F2ABBB}"/>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D9E594-0562-621E-5115-0B4E8D3D9CFE}"/>
              </a:ext>
            </a:extLst>
          </p:cNvPr>
          <p:cNvGraphicFramePr>
            <a:graphicFrameLocks noChangeAspect="1"/>
          </p:cNvGraphicFramePr>
          <p:nvPr>
            <p:custDataLst>
              <p:tags r:id="rId1"/>
            </p:custDataLst>
          </p:nvPr>
        </p:nvGraphicFramePr>
        <p:xfrm>
          <a:off x="1588" y="1591"/>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2" name="Object 1" hidden="1">
                        <a:extLst>
                          <a:ext uri="{FF2B5EF4-FFF2-40B4-BE49-F238E27FC236}">
                            <a16:creationId xmlns:a16="http://schemas.microsoft.com/office/drawing/2014/main" id="{A9D9E594-0562-621E-5115-0B4E8D3D9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a:extLst>
              <a:ext uri="{FF2B5EF4-FFF2-40B4-BE49-F238E27FC236}">
                <a16:creationId xmlns:a16="http://schemas.microsoft.com/office/drawing/2014/main" id="{F695F8B1-EC02-1532-8978-21D073B89848}"/>
              </a:ext>
            </a:extLst>
          </p:cNvPr>
          <p:cNvSpPr/>
          <p:nvPr/>
        </p:nvSpPr>
        <p:spPr>
          <a:xfrm>
            <a:off x="271463" y="1213394"/>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COMMERCIALS</a:t>
            </a:r>
          </a:p>
        </p:txBody>
      </p:sp>
      <p:sp>
        <p:nvSpPr>
          <p:cNvPr id="41" name="Rectangle 40">
            <a:extLst>
              <a:ext uri="{FF2B5EF4-FFF2-40B4-BE49-F238E27FC236}">
                <a16:creationId xmlns:a16="http://schemas.microsoft.com/office/drawing/2014/main" id="{D0AA4E12-39B7-72A6-078E-678E09467AC5}"/>
              </a:ext>
            </a:extLst>
          </p:cNvPr>
          <p:cNvSpPr/>
          <p:nvPr/>
        </p:nvSpPr>
        <p:spPr>
          <a:xfrm>
            <a:off x="271463" y="2205879"/>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TERMS &amp; CONDITIONS</a:t>
            </a:r>
          </a:p>
        </p:txBody>
      </p:sp>
      <p:sp>
        <p:nvSpPr>
          <p:cNvPr id="43" name="Rectangle 42">
            <a:extLst>
              <a:ext uri="{FF2B5EF4-FFF2-40B4-BE49-F238E27FC236}">
                <a16:creationId xmlns:a16="http://schemas.microsoft.com/office/drawing/2014/main" id="{C31CEB8C-1F74-F832-B782-2EDCA528EDD0}"/>
              </a:ext>
            </a:extLst>
          </p:cNvPr>
          <p:cNvSpPr/>
          <p:nvPr/>
        </p:nvSpPr>
        <p:spPr>
          <a:xfrm>
            <a:off x="271463" y="3124351"/>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NOMINATION DETAILS</a:t>
            </a:r>
          </a:p>
        </p:txBody>
      </p:sp>
      <p:sp>
        <p:nvSpPr>
          <p:cNvPr id="49" name="Rectangle 48">
            <a:extLst>
              <a:ext uri="{FF2B5EF4-FFF2-40B4-BE49-F238E27FC236}">
                <a16:creationId xmlns:a16="http://schemas.microsoft.com/office/drawing/2014/main" id="{E19068B4-6CE2-D5BA-216D-DD6CDB8575DA}"/>
              </a:ext>
            </a:extLst>
          </p:cNvPr>
          <p:cNvSpPr/>
          <p:nvPr/>
        </p:nvSpPr>
        <p:spPr>
          <a:xfrm>
            <a:off x="271463" y="415384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CONTACT DETAILS</a:t>
            </a:r>
          </a:p>
        </p:txBody>
      </p:sp>
      <p:sp>
        <p:nvSpPr>
          <p:cNvPr id="20" name="Rectangle 19">
            <a:extLst>
              <a:ext uri="{FF2B5EF4-FFF2-40B4-BE49-F238E27FC236}">
                <a16:creationId xmlns:a16="http://schemas.microsoft.com/office/drawing/2014/main" id="{D808FA2C-54DD-19A9-8227-336840564FA6}"/>
              </a:ext>
            </a:extLst>
          </p:cNvPr>
          <p:cNvSpPr/>
          <p:nvPr/>
        </p:nvSpPr>
        <p:spPr>
          <a:xfrm>
            <a:off x="271463" y="5183333"/>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AGREEMENT &amp; DECLARATION</a:t>
            </a:r>
          </a:p>
        </p:txBody>
      </p:sp>
      <p:sp>
        <p:nvSpPr>
          <p:cNvPr id="6" name="Title 5">
            <a:extLst>
              <a:ext uri="{FF2B5EF4-FFF2-40B4-BE49-F238E27FC236}">
                <a16:creationId xmlns:a16="http://schemas.microsoft.com/office/drawing/2014/main" id="{EADE107B-D9E0-7350-22EB-19BF971669D3}"/>
              </a:ext>
            </a:extLst>
          </p:cNvPr>
          <p:cNvSpPr>
            <a:spLocks noGrp="1"/>
          </p:cNvSpPr>
          <p:nvPr>
            <p:ph type="title"/>
          </p:nvPr>
        </p:nvSpPr>
        <p:spPr>
          <a:xfrm>
            <a:off x="271463" y="415238"/>
            <a:ext cx="10516141" cy="646944"/>
          </a:xfrm>
        </p:spPr>
        <p:txBody>
          <a:bodyPr/>
          <a:lstStyle/>
          <a:p>
            <a:r>
              <a:rPr lang="en-US" dirty="0"/>
              <a:t>Content</a:t>
            </a:r>
          </a:p>
        </p:txBody>
      </p:sp>
      <p:pic>
        <p:nvPicPr>
          <p:cNvPr id="17" name="Picture 16">
            <a:extLst>
              <a:ext uri="{FF2B5EF4-FFF2-40B4-BE49-F238E27FC236}">
                <a16:creationId xmlns:a16="http://schemas.microsoft.com/office/drawing/2014/main" id="{434878F0-0078-FB7D-5A9B-D99F5CEBFEB0}"/>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5422392" y="1736789"/>
            <a:ext cx="6464808" cy="4309872"/>
          </a:xfrm>
          <a:prstGeom prst="rect">
            <a:avLst/>
          </a:prstGeom>
        </p:spPr>
      </p:pic>
      <p:sp>
        <p:nvSpPr>
          <p:cNvPr id="3" name="Rectangle 2">
            <a:extLst>
              <a:ext uri="{FF2B5EF4-FFF2-40B4-BE49-F238E27FC236}">
                <a16:creationId xmlns:a16="http://schemas.microsoft.com/office/drawing/2014/main" id="{B97BF69D-F941-9E28-F2DD-6BF7EDD1CFA0}"/>
              </a:ext>
            </a:extLst>
          </p:cNvPr>
          <p:cNvSpPr/>
          <p:nvPr/>
        </p:nvSpPr>
        <p:spPr>
          <a:xfrm>
            <a:off x="271463" y="6139072"/>
            <a:ext cx="4788024" cy="78598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defTabSz="1097280"/>
            <a:r>
              <a:rPr lang="en-US" sz="1800" dirty="0"/>
              <a:t>ANNEXURE</a:t>
            </a:r>
          </a:p>
        </p:txBody>
      </p:sp>
    </p:spTree>
    <p:extLst>
      <p:ext uri="{BB962C8B-B14F-4D97-AF65-F5344CB8AC3E}">
        <p14:creationId xmlns:p14="http://schemas.microsoft.com/office/powerpoint/2010/main" val="245645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9"/>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sym typeface="Calibri"/>
            </a:endParaRPr>
          </a:p>
        </p:txBody>
      </p:sp>
      <p:sp>
        <p:nvSpPr>
          <p:cNvPr id="2" name="Title 1"/>
          <p:cNvSpPr>
            <a:spLocks noGrp="1"/>
          </p:cNvSpPr>
          <p:nvPr>
            <p:ph type="title"/>
          </p:nvPr>
        </p:nvSpPr>
        <p:spPr>
          <a:xfrm>
            <a:off x="271463" y="415238"/>
            <a:ext cx="11341099" cy="646944"/>
          </a:xfrm>
        </p:spPr>
        <p:txBody>
          <a:bodyPr/>
          <a:lstStyle/>
          <a:p>
            <a:r>
              <a:rPr lang="en-IN" dirty="0"/>
              <a:t>HOW THIS ENGAGEMENT FITS WITHIN THE GPAAS FRAMEWORK – OUR FOCUS</a:t>
            </a:r>
            <a:endParaRPr lang="en-US" dirty="0"/>
          </a:p>
        </p:txBody>
      </p:sp>
      <p:sp>
        <p:nvSpPr>
          <p:cNvPr id="19" name="Rectangle 18"/>
          <p:cNvSpPr/>
          <p:nvPr/>
        </p:nvSpPr>
        <p:spPr>
          <a:xfrm>
            <a:off x="6450085" y="1425452"/>
            <a:ext cx="4556463" cy="829056"/>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marR="0" lvl="0" indent="0" algn="l" defTabSz="1097280" rtl="0" eaLnBrk="1" fontAlgn="auto" latinLnBrk="0" hangingPunct="1">
              <a:lnSpc>
                <a:spcPct val="100000"/>
              </a:lnSpc>
              <a:spcBef>
                <a:spcPts val="0"/>
              </a:spcBef>
              <a:spcAft>
                <a:spcPts val="0"/>
              </a:spcAft>
              <a:buClr>
                <a:srgbClr val="F26722"/>
              </a:buClr>
              <a:buSzTx/>
              <a:buFontTx/>
              <a:buNone/>
              <a:tabLst/>
              <a:defRPr/>
            </a:pPr>
            <a:r>
              <a:rPr kumimoji="0" lang="en-US" sz="1400" b="1" i="0" u="none" strike="noStrike" kern="1200" cap="none" spc="0" normalizeH="0" baseline="0" noProof="0" dirty="0">
                <a:ln>
                  <a:noFill/>
                </a:ln>
                <a:solidFill>
                  <a:srgbClr val="17426B"/>
                </a:solidFill>
                <a:effectLst/>
                <a:uLnTx/>
                <a:uFillTx/>
                <a:latin typeface="Calibri"/>
                <a:ea typeface="+mn-ea"/>
                <a:cs typeface="Arial" pitchFamily="34" charset="0"/>
              </a:rPr>
              <a:t>Phase 0:   Growth Audit™</a:t>
            </a:r>
          </a:p>
          <a:p>
            <a:pPr marL="161925" marR="0" lvl="0" indent="-161925" algn="l" defTabSz="914400" rtl="0" eaLnBrk="0" fontAlgn="base" latinLnBrk="0" hangingPunct="0">
              <a:lnSpc>
                <a:spcPct val="100000"/>
              </a:lnSpc>
              <a:spcBef>
                <a:spcPct val="0"/>
              </a:spcBef>
              <a:spcAft>
                <a:spcPct val="0"/>
              </a:spcAft>
              <a:buClr>
                <a:srgbClr val="151B37"/>
              </a:buClr>
              <a:buSzPct val="90000"/>
              <a:buFontTx/>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Calibri"/>
                <a:ea typeface="Times New Roman" pitchFamily="18" charset="0"/>
                <a:cs typeface="Calibri" pitchFamily="34" charset="0"/>
              </a:rPr>
              <a:t>Establish organizational baseline &amp; identify growth obstacles</a:t>
            </a:r>
          </a:p>
        </p:txBody>
      </p:sp>
      <p:sp>
        <p:nvSpPr>
          <p:cNvPr id="20" name="Rectangle 19"/>
          <p:cNvSpPr/>
          <p:nvPr/>
        </p:nvSpPr>
        <p:spPr>
          <a:xfrm>
            <a:off x="6450085" y="2365049"/>
            <a:ext cx="4556463" cy="829056"/>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marR="0" lvl="0" indent="0" algn="l" defTabSz="1097280" rtl="0" eaLnBrk="1" fontAlgn="auto" latinLnBrk="0" hangingPunct="1">
              <a:lnSpc>
                <a:spcPct val="100000"/>
              </a:lnSpc>
              <a:spcBef>
                <a:spcPts val="0"/>
              </a:spcBef>
              <a:spcAft>
                <a:spcPts val="0"/>
              </a:spcAft>
              <a:buClr>
                <a:srgbClr val="F26722"/>
              </a:buClr>
              <a:buSzTx/>
              <a:buFontTx/>
              <a:buNone/>
              <a:tabLst/>
              <a:defRPr/>
            </a:pPr>
            <a:r>
              <a:rPr kumimoji="0" lang="en-US" sz="1400" b="1" i="0" u="none" strike="noStrike" kern="1200" cap="none" spc="0" normalizeH="0" baseline="0" noProof="0" dirty="0">
                <a:ln>
                  <a:noFill/>
                </a:ln>
                <a:solidFill>
                  <a:srgbClr val="17426B"/>
                </a:solidFill>
                <a:effectLst/>
                <a:uLnTx/>
                <a:uFillTx/>
                <a:latin typeface="Calibri"/>
                <a:ea typeface="+mn-ea"/>
                <a:cs typeface="Arial" pitchFamily="34" charset="0"/>
              </a:rPr>
              <a:t>Phase 1:  Opportunity Universe</a:t>
            </a:r>
          </a:p>
          <a:p>
            <a:pPr marL="161925" marR="0" lvl="0" indent="-161925" algn="l" defTabSz="914400" rtl="0" eaLnBrk="0" fontAlgn="base" latinLnBrk="0" hangingPunct="0">
              <a:lnSpc>
                <a:spcPct val="100000"/>
              </a:lnSpc>
              <a:spcBef>
                <a:spcPct val="0"/>
              </a:spcBef>
              <a:spcAft>
                <a:spcPct val="0"/>
              </a:spcAft>
              <a:buClr>
                <a:srgbClr val="151B37"/>
              </a:buClr>
              <a:buSzPct val="90000"/>
              <a:buFontTx/>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Calibri"/>
                <a:ea typeface="Times New Roman" pitchFamily="18" charset="0"/>
                <a:cs typeface="Calibri" pitchFamily="34" charset="0"/>
              </a:rPr>
              <a:t>Ideation &amp; prioritization of all potential growth opportunities</a:t>
            </a:r>
          </a:p>
        </p:txBody>
      </p:sp>
      <p:sp>
        <p:nvSpPr>
          <p:cNvPr id="21" name="Rectangle 20"/>
          <p:cNvSpPr/>
          <p:nvPr/>
        </p:nvSpPr>
        <p:spPr>
          <a:xfrm>
            <a:off x="6450085" y="3304646"/>
            <a:ext cx="4556463" cy="829056"/>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marR="0" lvl="0" indent="0" algn="l" defTabSz="1097280" rtl="0" eaLnBrk="1" fontAlgn="auto" latinLnBrk="0" hangingPunct="1">
              <a:lnSpc>
                <a:spcPct val="100000"/>
              </a:lnSpc>
              <a:spcBef>
                <a:spcPts val="0"/>
              </a:spcBef>
              <a:spcAft>
                <a:spcPts val="0"/>
              </a:spcAft>
              <a:buClr>
                <a:srgbClr val="F26722"/>
              </a:buClr>
              <a:buSzTx/>
              <a:buFontTx/>
              <a:buNone/>
              <a:tabLst/>
              <a:defRPr/>
            </a:pPr>
            <a:r>
              <a:rPr kumimoji="0" lang="en-US" sz="1400" b="1" i="0" u="none" strike="noStrike" kern="1200" cap="none" spc="0" normalizeH="0" baseline="0" noProof="0" dirty="0">
                <a:ln>
                  <a:noFill/>
                </a:ln>
                <a:solidFill>
                  <a:srgbClr val="17426B"/>
                </a:solidFill>
                <a:effectLst/>
                <a:uLnTx/>
                <a:uFillTx/>
                <a:latin typeface="Calibri"/>
                <a:ea typeface="+mn-ea"/>
                <a:cs typeface="Arial" pitchFamily="34" charset="0"/>
              </a:rPr>
              <a:t>Phase 2:  Opportunity Evaluation</a:t>
            </a:r>
          </a:p>
          <a:p>
            <a:pPr marL="161925" marR="0" lvl="0" indent="-161925" algn="l" defTabSz="914400" rtl="0" eaLnBrk="0" fontAlgn="base" latinLnBrk="0" hangingPunct="0">
              <a:lnSpc>
                <a:spcPct val="100000"/>
              </a:lnSpc>
              <a:spcBef>
                <a:spcPct val="0"/>
              </a:spcBef>
              <a:spcAft>
                <a:spcPct val="0"/>
              </a:spcAft>
              <a:buClr>
                <a:srgbClr val="151B37"/>
              </a:buClr>
              <a:buSzPct val="90000"/>
              <a:buFontTx/>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Calibri"/>
                <a:ea typeface="Times New Roman" pitchFamily="18" charset="0"/>
                <a:cs typeface="Calibri" pitchFamily="34" charset="0"/>
              </a:rPr>
              <a:t>Deep, 360⁰ analysis of prioritized opportunities</a:t>
            </a:r>
          </a:p>
        </p:txBody>
      </p:sp>
      <p:sp>
        <p:nvSpPr>
          <p:cNvPr id="22" name="Rectangle 21"/>
          <p:cNvSpPr/>
          <p:nvPr/>
        </p:nvSpPr>
        <p:spPr>
          <a:xfrm>
            <a:off x="6450085" y="4244243"/>
            <a:ext cx="4556463" cy="829056"/>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marR="0" lvl="0" indent="0" algn="l" defTabSz="1097280" rtl="0" eaLnBrk="1" fontAlgn="auto" latinLnBrk="0" hangingPunct="1">
              <a:lnSpc>
                <a:spcPct val="100000"/>
              </a:lnSpc>
              <a:spcBef>
                <a:spcPts val="0"/>
              </a:spcBef>
              <a:spcAft>
                <a:spcPts val="0"/>
              </a:spcAft>
              <a:buClr>
                <a:srgbClr val="F26722"/>
              </a:buClr>
              <a:buSzTx/>
              <a:buFontTx/>
              <a:buNone/>
              <a:tabLst/>
              <a:defRPr/>
            </a:pPr>
            <a:r>
              <a:rPr kumimoji="0" lang="en-US" sz="1400" b="1" i="0" u="none" strike="noStrike" kern="1200" cap="none" spc="0" normalizeH="0" baseline="0" noProof="0" dirty="0">
                <a:ln>
                  <a:noFill/>
                </a:ln>
                <a:solidFill>
                  <a:srgbClr val="17426B"/>
                </a:solidFill>
                <a:effectLst/>
                <a:uLnTx/>
                <a:uFillTx/>
                <a:latin typeface="Calibri"/>
                <a:ea typeface="+mn-ea"/>
                <a:cs typeface="Arial" pitchFamily="34" charset="0"/>
              </a:rPr>
              <a:t>Phase 3:  Go-To-Market Strategies</a:t>
            </a:r>
          </a:p>
          <a:p>
            <a:pPr marL="161925" marR="0" lvl="0" indent="-161925" algn="l" defTabSz="914400" rtl="0" eaLnBrk="0" fontAlgn="base" latinLnBrk="0" hangingPunct="0">
              <a:lnSpc>
                <a:spcPct val="100000"/>
              </a:lnSpc>
              <a:spcBef>
                <a:spcPct val="0"/>
              </a:spcBef>
              <a:spcAft>
                <a:spcPct val="0"/>
              </a:spcAft>
              <a:buClr>
                <a:srgbClr val="151B37"/>
              </a:buClr>
              <a:buSzPct val="90000"/>
              <a:buFontTx/>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Calibri"/>
                <a:ea typeface="Times New Roman" pitchFamily="18" charset="0"/>
                <a:cs typeface="Calibri" pitchFamily="34" charset="0"/>
              </a:rPr>
              <a:t>Translation of strategic alternatives into a cogent strategy</a:t>
            </a:r>
          </a:p>
        </p:txBody>
      </p:sp>
      <p:sp>
        <p:nvSpPr>
          <p:cNvPr id="23" name="Rectangle 22"/>
          <p:cNvSpPr/>
          <p:nvPr/>
        </p:nvSpPr>
        <p:spPr>
          <a:xfrm>
            <a:off x="6450085" y="5183840"/>
            <a:ext cx="4556463" cy="829056"/>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marR="0" lvl="0" indent="0" algn="l" defTabSz="1097280" rtl="0" eaLnBrk="1" fontAlgn="auto" latinLnBrk="0" hangingPunct="1">
              <a:lnSpc>
                <a:spcPct val="100000"/>
              </a:lnSpc>
              <a:spcBef>
                <a:spcPts val="0"/>
              </a:spcBef>
              <a:spcAft>
                <a:spcPts val="0"/>
              </a:spcAft>
              <a:buClr>
                <a:srgbClr val="F26722"/>
              </a:buClr>
              <a:buSzTx/>
              <a:buFontTx/>
              <a:buNone/>
              <a:tabLst/>
              <a:defRPr/>
            </a:pPr>
            <a:r>
              <a:rPr kumimoji="0" lang="en-US" sz="1400" b="1" i="0" u="none" strike="noStrike" kern="1200" cap="none" spc="0" normalizeH="0" baseline="0" noProof="0" dirty="0">
                <a:ln>
                  <a:noFill/>
                </a:ln>
                <a:solidFill>
                  <a:srgbClr val="17426B"/>
                </a:solidFill>
                <a:effectLst/>
                <a:uLnTx/>
                <a:uFillTx/>
                <a:latin typeface="Calibri"/>
                <a:ea typeface="+mn-ea"/>
                <a:cs typeface="Arial" pitchFamily="34" charset="0"/>
              </a:rPr>
              <a:t>Phase 4:  Planning &amp; Implementation</a:t>
            </a:r>
          </a:p>
          <a:p>
            <a:pPr marL="161925" marR="0" lvl="0" indent="-161925" algn="l" defTabSz="914400" rtl="0" eaLnBrk="0" fontAlgn="base" latinLnBrk="0" hangingPunct="0">
              <a:lnSpc>
                <a:spcPct val="100000"/>
              </a:lnSpc>
              <a:spcBef>
                <a:spcPct val="0"/>
              </a:spcBef>
              <a:spcAft>
                <a:spcPct val="0"/>
              </a:spcAft>
              <a:buClr>
                <a:srgbClr val="151B37"/>
              </a:buClr>
              <a:buSzPct val="90000"/>
              <a:buFontTx/>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Calibri"/>
                <a:ea typeface="Times New Roman" pitchFamily="18" charset="0"/>
                <a:cs typeface="Calibri" pitchFamily="34" charset="0"/>
              </a:rPr>
              <a:t>Strategic plan execution (e.g., milestones, targets, owners, &amp; deadlines)</a:t>
            </a:r>
          </a:p>
        </p:txBody>
      </p:sp>
      <p:sp>
        <p:nvSpPr>
          <p:cNvPr id="24" name="Rectangle 23"/>
          <p:cNvSpPr/>
          <p:nvPr/>
        </p:nvSpPr>
        <p:spPr>
          <a:xfrm>
            <a:off x="6450085" y="6123436"/>
            <a:ext cx="4556463" cy="829056"/>
          </a:xfrm>
          <a:prstGeom prst="rect">
            <a:avLst/>
          </a:prstGeom>
          <a:solidFill>
            <a:schemeClr val="bg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marR="0" lvl="0" indent="0" algn="l" defTabSz="1097280" rtl="0" eaLnBrk="1" fontAlgn="auto" latinLnBrk="0" hangingPunct="1">
              <a:lnSpc>
                <a:spcPct val="100000"/>
              </a:lnSpc>
              <a:spcBef>
                <a:spcPts val="0"/>
              </a:spcBef>
              <a:spcAft>
                <a:spcPts val="0"/>
              </a:spcAft>
              <a:buClr>
                <a:srgbClr val="F26722"/>
              </a:buClr>
              <a:buSzTx/>
              <a:buFontTx/>
              <a:buNone/>
              <a:tabLst/>
              <a:defRPr/>
            </a:pPr>
            <a:r>
              <a:rPr kumimoji="0" lang="en-US" sz="1400" b="1" i="0" u="none" strike="noStrike" kern="1200" cap="none" spc="0" normalizeH="0" baseline="0" noProof="0" dirty="0">
                <a:ln>
                  <a:noFill/>
                </a:ln>
                <a:solidFill>
                  <a:srgbClr val="17426B"/>
                </a:solidFill>
                <a:effectLst/>
                <a:uLnTx/>
                <a:uFillTx/>
                <a:latin typeface="Calibri"/>
                <a:ea typeface="+mn-ea"/>
                <a:cs typeface="Arial" pitchFamily="34" charset="0"/>
              </a:rPr>
              <a:t>Phase 5:   Monitoring &amp; Optimization</a:t>
            </a:r>
          </a:p>
          <a:p>
            <a:pPr marL="161925" marR="0" lvl="0" indent="-161925" algn="l" defTabSz="914400" rtl="0" eaLnBrk="0" fontAlgn="base" latinLnBrk="0" hangingPunct="0">
              <a:lnSpc>
                <a:spcPct val="100000"/>
              </a:lnSpc>
              <a:spcBef>
                <a:spcPct val="0"/>
              </a:spcBef>
              <a:spcAft>
                <a:spcPct val="0"/>
              </a:spcAft>
              <a:buClr>
                <a:srgbClr val="151B37"/>
              </a:buClr>
              <a:buSzPct val="90000"/>
              <a:buFontTx/>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Calibri"/>
                <a:ea typeface="Times New Roman" pitchFamily="18" charset="0"/>
                <a:cs typeface="Calibri" pitchFamily="34" charset="0"/>
              </a:rPr>
              <a:t>Adapt strategy to changing market dynamics &amp; unearth new opportunities</a:t>
            </a:r>
          </a:p>
        </p:txBody>
      </p:sp>
      <p:sp>
        <p:nvSpPr>
          <p:cNvPr id="25" name="Rectangle 24"/>
          <p:cNvSpPr/>
          <p:nvPr/>
        </p:nvSpPr>
        <p:spPr>
          <a:xfrm>
            <a:off x="6258961" y="1425452"/>
            <a:ext cx="191124" cy="829056"/>
          </a:xfrm>
          <a:prstGeom prst="rect">
            <a:avLst/>
          </a:prstGeom>
          <a:gradFill flip="none" rotWithShape="1">
            <a:gsLst>
              <a:gs pos="0">
                <a:srgbClr val="1582C5">
                  <a:shade val="30000"/>
                  <a:satMod val="115000"/>
                </a:srgbClr>
              </a:gs>
              <a:gs pos="50000">
                <a:srgbClr val="1582C5">
                  <a:shade val="67500"/>
                  <a:satMod val="115000"/>
                </a:srgbClr>
              </a:gs>
              <a:gs pos="100000">
                <a:srgbClr val="1582C5">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45720" rtlCol="0" anchor="ctr"/>
          <a:lstStyle/>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25"/>
          <p:cNvSpPr/>
          <p:nvPr/>
        </p:nvSpPr>
        <p:spPr>
          <a:xfrm>
            <a:off x="6258961" y="2365049"/>
            <a:ext cx="191124" cy="829056"/>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45720" rtlCol="0" anchor="ctr"/>
          <a:lstStyle/>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p:cNvSpPr/>
          <p:nvPr/>
        </p:nvSpPr>
        <p:spPr>
          <a:xfrm>
            <a:off x="6258961" y="3304646"/>
            <a:ext cx="191124" cy="829056"/>
          </a:xfrm>
          <a:prstGeom prst="rect">
            <a:avLst/>
          </a:prstGeom>
          <a:gradFill flip="none" rotWithShape="1">
            <a:gsLst>
              <a:gs pos="0">
                <a:srgbClr val="9FD3E1">
                  <a:shade val="30000"/>
                  <a:satMod val="115000"/>
                </a:srgbClr>
              </a:gs>
              <a:gs pos="50000">
                <a:srgbClr val="9FD3E1">
                  <a:shade val="67500"/>
                  <a:satMod val="115000"/>
                </a:srgbClr>
              </a:gs>
              <a:gs pos="100000">
                <a:srgbClr val="9FD3E1">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45720" rtlCol="0" anchor="ctr"/>
          <a:lstStyle/>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p:cNvSpPr/>
          <p:nvPr/>
        </p:nvSpPr>
        <p:spPr>
          <a:xfrm>
            <a:off x="6258961" y="4244243"/>
            <a:ext cx="191124" cy="829056"/>
          </a:xfrm>
          <a:prstGeom prst="rect">
            <a:avLst/>
          </a:prstGeom>
          <a:gradFill flip="none" rotWithShape="1">
            <a:gsLst>
              <a:gs pos="0">
                <a:srgbClr val="3693AC">
                  <a:shade val="30000"/>
                  <a:satMod val="115000"/>
                </a:srgbClr>
              </a:gs>
              <a:gs pos="50000">
                <a:srgbClr val="3693AC">
                  <a:shade val="67500"/>
                  <a:satMod val="115000"/>
                </a:srgbClr>
              </a:gs>
              <a:gs pos="100000">
                <a:srgbClr val="3693AC">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45720" rtlCol="0" anchor="ctr"/>
          <a:lstStyle/>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6258961" y="5183840"/>
            <a:ext cx="191124" cy="82905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45720" rtlCol="0" anchor="ctr"/>
          <a:lstStyle/>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6258961" y="6123436"/>
            <a:ext cx="191124" cy="8290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45720" rtlCol="0" anchor="ctr"/>
          <a:lstStyle/>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6258960" y="1302304"/>
            <a:ext cx="4747588" cy="1062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Diagram">
            <a:extLst>
              <a:ext uri="{FF2B5EF4-FFF2-40B4-BE49-F238E27FC236}">
                <a16:creationId xmlns:a16="http://schemas.microsoft.com/office/drawing/2014/main" id="{303FD29B-41E7-7F26-9B53-CDDFE42608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219" y="1679712"/>
            <a:ext cx="5326118" cy="5263662"/>
          </a:xfrm>
          <a:prstGeom prst="rect">
            <a:avLst/>
          </a:prstGeom>
        </p:spPr>
      </p:pic>
    </p:spTree>
    <p:extLst>
      <p:ext uri="{BB962C8B-B14F-4D97-AF65-F5344CB8AC3E}">
        <p14:creationId xmlns:p14="http://schemas.microsoft.com/office/powerpoint/2010/main" val="355136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9"/>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sym typeface="Calibri"/>
            </a:endParaRPr>
          </a:p>
        </p:txBody>
      </p:sp>
      <p:sp>
        <p:nvSpPr>
          <p:cNvPr id="2" name="Title 1"/>
          <p:cNvSpPr>
            <a:spLocks noGrp="1"/>
          </p:cNvSpPr>
          <p:nvPr>
            <p:ph type="title"/>
          </p:nvPr>
        </p:nvSpPr>
        <p:spPr/>
        <p:txBody>
          <a:bodyPr/>
          <a:lstStyle/>
          <a:p>
            <a:r>
              <a:rPr lang="en-US" dirty="0"/>
              <a:t>THE GROWTH PIPELINE AUDIT™/ assessment</a:t>
            </a:r>
            <a:endParaRPr lang="en-IN" dirty="0"/>
          </a:p>
        </p:txBody>
      </p:sp>
      <p:sp>
        <p:nvSpPr>
          <p:cNvPr id="5" name="Rectangle 4"/>
          <p:cNvSpPr/>
          <p:nvPr/>
        </p:nvSpPr>
        <p:spPr>
          <a:xfrm>
            <a:off x="6120383" y="1538416"/>
            <a:ext cx="5313517" cy="4926894"/>
          </a:xfrm>
          <a:prstGeom prst="rect">
            <a:avLst/>
          </a:prstGeom>
          <a:solidFill>
            <a:schemeClr val="accent1">
              <a:lumMod val="20000"/>
              <a:lumOff val="80000"/>
            </a:schemeClr>
          </a:solidFill>
        </p:spPr>
        <p:txBody>
          <a:bodyPr wrap="square" lIns="91368" tIns="91368" rIns="91368" bIns="91368">
            <a:noAutofit/>
          </a:bodyPr>
          <a:lstStyle/>
          <a:p>
            <a:pPr marL="342630" marR="0" lvl="0" indent="-342630" algn="l" defTabSz="1096400" rtl="0" eaLnBrk="1" fontAlgn="auto" latinLnBrk="0" hangingPunct="1">
              <a:lnSpc>
                <a:spcPct val="125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Arial" pitchFamily="34" charset="0"/>
              </a:rPr>
              <a:t>The </a:t>
            </a:r>
            <a:r>
              <a:rPr kumimoji="0" lang="en-US" sz="2000" b="1" i="0" u="none" strike="noStrike" kern="1200" cap="none" spc="0" normalizeH="0" baseline="0" noProof="0" dirty="0">
                <a:ln>
                  <a:noFill/>
                </a:ln>
                <a:solidFill>
                  <a:srgbClr val="17426B"/>
                </a:solidFill>
                <a:effectLst/>
                <a:uLnTx/>
                <a:uFillTx/>
                <a:latin typeface="Calibri"/>
                <a:ea typeface="+mn-ea"/>
                <a:cs typeface="Arial" pitchFamily="34" charset="0"/>
              </a:rPr>
              <a:t>Growth Pipeline Audit™ (GPA)</a:t>
            </a:r>
            <a:r>
              <a:rPr kumimoji="0" lang="en-US" sz="2000" b="1" i="0" u="none" strike="noStrike" kern="1200" cap="none" spc="0" normalizeH="0" baseline="0" noProof="0" dirty="0">
                <a:ln>
                  <a:noFill/>
                </a:ln>
                <a:solidFill>
                  <a:srgbClr val="000000"/>
                </a:solidFill>
                <a:effectLst/>
                <a:uLnTx/>
                <a:uFillTx/>
                <a:latin typeface="Calibri"/>
                <a:ea typeface="+mn-ea"/>
                <a:cs typeface="Arial" pitchFamily="34" charset="0"/>
              </a:rPr>
              <a:t> </a:t>
            </a:r>
            <a:r>
              <a:rPr kumimoji="0" lang="en-US" sz="2000" b="0" i="0" u="none" strike="noStrike" kern="1200" cap="none" spc="0" normalizeH="0" baseline="0" noProof="0" dirty="0">
                <a:ln>
                  <a:noFill/>
                </a:ln>
                <a:solidFill>
                  <a:srgbClr val="000000"/>
                </a:solidFill>
                <a:effectLst/>
                <a:uLnTx/>
                <a:uFillTx/>
                <a:latin typeface="Calibri"/>
                <a:ea typeface="+mn-ea"/>
                <a:cs typeface="Arial" pitchFamily="34" charset="0"/>
              </a:rPr>
              <a:t>is a Best Practices benchmark of your competencies across all stages of the Growth Pipeline™. </a:t>
            </a:r>
          </a:p>
          <a:p>
            <a:pPr marL="342630" marR="0" lvl="0" indent="-342630" algn="l" defTabSz="1096400" rtl="0" eaLnBrk="1" fontAlgn="auto" latinLnBrk="0" hangingPunct="1">
              <a:lnSpc>
                <a:spcPct val="125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Arial" pitchFamily="34" charset="0"/>
              </a:rPr>
              <a:t>The GPA is a crucial first step in understanding your corporate readiness to implement the Growth Pipeline™, and to drive executive alignment around key growth attributes. </a:t>
            </a:r>
          </a:p>
          <a:p>
            <a:pPr marL="342630" marR="0" lvl="0" indent="-342630" algn="l" defTabSz="1096400" rtl="0" eaLnBrk="1" fontAlgn="auto" latinLnBrk="0" hangingPunct="1">
              <a:lnSpc>
                <a:spcPct val="125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Arial" pitchFamily="34" charset="0"/>
              </a:rPr>
              <a:t>It is an essential activity that should take place </a:t>
            </a:r>
            <a:r>
              <a:rPr kumimoji="0" lang="en-US" sz="2000" b="1" i="0" u="none" strike="noStrike" kern="1200" cap="none" spc="0" normalizeH="0" baseline="0" noProof="0" dirty="0">
                <a:ln>
                  <a:noFill/>
                </a:ln>
                <a:solidFill>
                  <a:srgbClr val="17426B"/>
                </a:solidFill>
                <a:effectLst/>
                <a:uLnTx/>
                <a:uFillTx/>
                <a:latin typeface="Calibri"/>
                <a:ea typeface="+mn-ea"/>
                <a:cs typeface="Arial" pitchFamily="34" charset="0"/>
              </a:rPr>
              <a:t>annually</a:t>
            </a:r>
            <a:r>
              <a:rPr kumimoji="0" lang="en-US" sz="2000" b="0" i="0" u="none" strike="noStrike" kern="1200" cap="none" spc="0" normalizeH="0" baseline="0" noProof="0" dirty="0">
                <a:ln>
                  <a:noFill/>
                </a:ln>
                <a:solidFill>
                  <a:srgbClr val="000000"/>
                </a:solidFill>
                <a:effectLst/>
                <a:uLnTx/>
                <a:uFillTx/>
                <a:latin typeface="Calibri"/>
                <a:ea typeface="+mn-ea"/>
                <a:cs typeface="Arial" pitchFamily="34" charset="0"/>
              </a:rPr>
              <a:t> to confirm core competencies and continuously leverage the Growth Pipeline™ process to stay ahead of competition.</a:t>
            </a:r>
          </a:p>
        </p:txBody>
      </p:sp>
      <p:sp>
        <p:nvSpPr>
          <p:cNvPr id="11" name="Rectangle 10"/>
          <p:cNvSpPr/>
          <p:nvPr/>
        </p:nvSpPr>
        <p:spPr>
          <a:xfrm>
            <a:off x="10446327" y="229765"/>
            <a:ext cx="1175626" cy="29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91440" bIns="0" rtlCol="0" anchor="t">
            <a:noAutofit/>
          </a:bodyPr>
          <a:lstStyle/>
          <a:p>
            <a:pPr marL="0" marR="0" lvl="0" indent="0" algn="r" defTabSz="109728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17426B"/>
                </a:solidFill>
                <a:effectLst/>
                <a:uLnTx/>
                <a:uFillTx/>
                <a:latin typeface="Calibri"/>
                <a:ea typeface="+mn-ea"/>
                <a:cs typeface="Adobe Arabic" pitchFamily="18" charset="-78"/>
              </a:rPr>
              <a:t>Phase 0</a:t>
            </a:r>
          </a:p>
        </p:txBody>
      </p:sp>
      <p:pic>
        <p:nvPicPr>
          <p:cNvPr id="9" name="Picture 8" descr="Diagram">
            <a:extLst>
              <a:ext uri="{FF2B5EF4-FFF2-40B4-BE49-F238E27FC236}">
                <a16:creationId xmlns:a16="http://schemas.microsoft.com/office/drawing/2014/main" id="{7269A419-07F9-FCD8-F0DF-D46B6B7EA7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219" y="1679712"/>
            <a:ext cx="5326118" cy="5263662"/>
          </a:xfrm>
          <a:prstGeom prst="rect">
            <a:avLst/>
          </a:prstGeom>
        </p:spPr>
      </p:pic>
    </p:spTree>
    <p:extLst>
      <p:ext uri="{BB962C8B-B14F-4D97-AF65-F5344CB8AC3E}">
        <p14:creationId xmlns:p14="http://schemas.microsoft.com/office/powerpoint/2010/main" val="3819535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10577"/>
          <a:stretch/>
        </p:blipFill>
        <p:spPr>
          <a:xfrm>
            <a:off x="-1" y="0"/>
            <a:ext cx="12025943" cy="7106856"/>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840" y="219350"/>
            <a:ext cx="4505325" cy="237490"/>
          </a:xfrm>
          <a:prstGeom prst="rect">
            <a:avLst/>
          </a:prstGeom>
        </p:spPr>
      </p:pic>
      <p:sp>
        <p:nvSpPr>
          <p:cNvPr id="11" name="Rectangle 10"/>
          <p:cNvSpPr>
            <a:spLocks/>
          </p:cNvSpPr>
          <p:nvPr/>
        </p:nvSpPr>
        <p:spPr>
          <a:xfrm>
            <a:off x="6400800" y="0"/>
            <a:ext cx="4800600" cy="6114364"/>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7378EFB9-BA2F-4262-A843-FAEB391FE605}"/>
              </a:ext>
            </a:extLst>
          </p:cNvPr>
          <p:cNvSpPr txBox="1"/>
          <p:nvPr/>
        </p:nvSpPr>
        <p:spPr>
          <a:xfrm>
            <a:off x="0" y="6668869"/>
            <a:ext cx="11887200" cy="646331"/>
          </a:xfrm>
          <a:prstGeom prst="rect">
            <a:avLst/>
          </a:prstGeom>
          <a:noFill/>
        </p:spPr>
        <p:txBody>
          <a:bodyPr wrap="square" rtlCol="0">
            <a:spAutoFit/>
          </a:bodyPr>
          <a:lstStyle>
            <a:defPPr>
              <a:defRPr lang="en-US"/>
            </a:defPPr>
            <a:lvl1pPr algn="ctr">
              <a:defRPr sz="1800" b="1" i="1">
                <a:solidFill>
                  <a:schemeClr val="bg1"/>
                </a:solidFill>
              </a:defRPr>
            </a:lvl1p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a:ea typeface="+mn-ea"/>
                <a:cs typeface="+mn-cs"/>
              </a:rPr>
              <a:t>The Growth Pipeline™ Company</a:t>
            </a:r>
          </a:p>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alibri"/>
                <a:ea typeface="+mn-ea"/>
                <a:cs typeface="+mn-cs"/>
              </a:rPr>
              <a:t>Powering clients to a future shaped by growth</a:t>
            </a:r>
          </a:p>
        </p:txBody>
      </p:sp>
      <p:sp>
        <p:nvSpPr>
          <p:cNvPr id="17" name="TextBox 16"/>
          <p:cNvSpPr txBox="1">
            <a:spLocks/>
          </p:cNvSpPr>
          <p:nvPr/>
        </p:nvSpPr>
        <p:spPr>
          <a:xfrm>
            <a:off x="6629400" y="2073231"/>
            <a:ext cx="4318000" cy="1200329"/>
          </a:xfrm>
          <a:prstGeom prst="rect">
            <a:avLst/>
          </a:prstGeom>
          <a:noFill/>
        </p:spPr>
        <p:txBody>
          <a:bodyPr wrap="square" rtlCol="0">
            <a:spAutoFit/>
          </a:bodyPr>
          <a:lstStyle>
            <a:defPPr>
              <a:defRPr lang="en-US"/>
            </a:defPPr>
            <a:lvl1pPr>
              <a:defRPr sz="2400">
                <a:solidFill>
                  <a:schemeClr val="bg1"/>
                </a:solidFill>
              </a:defRPr>
            </a:lvl1p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Mobile:	</a:t>
            </a:r>
            <a:r>
              <a:rPr lang="en-US" b="1" dirty="0">
                <a:solidFill>
                  <a:prstClr val="white"/>
                </a:solidFill>
                <a:latin typeface="Calibri"/>
              </a:rPr>
              <a:t>9028889558 </a:t>
            </a:r>
          </a:p>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Email: Apoorv.anand@frost.com</a:t>
            </a:r>
          </a:p>
          <a:p>
            <a:pPr marL="0" marR="0" lvl="0" indent="0" algn="l" defTabSz="109728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629400" y="461120"/>
            <a:ext cx="4318000" cy="1569660"/>
          </a:xfrm>
          <a:prstGeom prst="rect">
            <a:avLst/>
          </a:prstGeom>
          <a:noFill/>
        </p:spPr>
        <p:txBody>
          <a:bodyPr wrap="square" rtlCol="0">
            <a:spAutoFit/>
          </a:bodyPr>
          <a:lstStyle>
            <a:defPPr>
              <a:defRPr lang="en-US"/>
            </a:defPPr>
            <a:lvl1pPr>
              <a:defRPr sz="3600" b="1" kern="1500" spc="200">
                <a:solidFill>
                  <a:schemeClr val="bg1"/>
                </a:solidFill>
              </a:defRPr>
            </a:lvl1pPr>
          </a:lstStyle>
          <a:p>
            <a:r>
              <a:rPr lang="en-US" sz="3200" dirty="0"/>
              <a:t>THANK YOU</a:t>
            </a:r>
            <a:endParaRPr lang="en-US" sz="3200" b="1" kern="1500" spc="200" dirty="0">
              <a:solidFill>
                <a:schemeClr val="bg1"/>
              </a:solidFill>
            </a:endParaRPr>
          </a:p>
          <a:p>
            <a:endParaRPr lang="en-US" sz="3200" dirty="0"/>
          </a:p>
          <a:p>
            <a:r>
              <a:rPr lang="en-US" sz="3200" b="1" kern="1500" spc="200" dirty="0">
                <a:solidFill>
                  <a:schemeClr val="bg1"/>
                </a:solidFill>
              </a:rPr>
              <a:t>Apoorv Anand</a:t>
            </a:r>
          </a:p>
        </p:txBody>
      </p:sp>
    </p:spTree>
    <p:extLst>
      <p:ext uri="{BB962C8B-B14F-4D97-AF65-F5344CB8AC3E}">
        <p14:creationId xmlns:p14="http://schemas.microsoft.com/office/powerpoint/2010/main" val="157106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91"/>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271463" y="1213394"/>
            <a:ext cx="4788024" cy="78598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lang="en-US" sz="1800" dirty="0"/>
              <a:t>COMMERCIALS</a:t>
            </a:r>
          </a:p>
        </p:txBody>
      </p:sp>
      <p:sp>
        <p:nvSpPr>
          <p:cNvPr id="41" name="Rectangle 40"/>
          <p:cNvSpPr/>
          <p:nvPr/>
        </p:nvSpPr>
        <p:spPr>
          <a:xfrm>
            <a:off x="271463" y="2205879"/>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TERMS &amp; CONDITIONS</a:t>
            </a:r>
          </a:p>
        </p:txBody>
      </p:sp>
      <p:sp>
        <p:nvSpPr>
          <p:cNvPr id="43" name="Rectangle 42"/>
          <p:cNvSpPr/>
          <p:nvPr/>
        </p:nvSpPr>
        <p:spPr>
          <a:xfrm>
            <a:off x="271463" y="3124351"/>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NOMINATION DETAILS</a:t>
            </a:r>
          </a:p>
        </p:txBody>
      </p:sp>
      <p:sp>
        <p:nvSpPr>
          <p:cNvPr id="49" name="Rectangle 48"/>
          <p:cNvSpPr/>
          <p:nvPr/>
        </p:nvSpPr>
        <p:spPr>
          <a:xfrm>
            <a:off x="271463" y="415384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CONTACT DETAILS</a:t>
            </a:r>
          </a:p>
        </p:txBody>
      </p:sp>
      <p:sp>
        <p:nvSpPr>
          <p:cNvPr id="20" name="Rectangle 19"/>
          <p:cNvSpPr/>
          <p:nvPr/>
        </p:nvSpPr>
        <p:spPr>
          <a:xfrm>
            <a:off x="271463" y="5183333"/>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AGREEMENT &amp; DECLARATION</a:t>
            </a:r>
          </a:p>
        </p:txBody>
      </p:sp>
      <p:sp>
        <p:nvSpPr>
          <p:cNvPr id="6" name="Title 5"/>
          <p:cNvSpPr>
            <a:spLocks noGrp="1"/>
          </p:cNvSpPr>
          <p:nvPr>
            <p:ph type="title"/>
          </p:nvPr>
        </p:nvSpPr>
        <p:spPr>
          <a:xfrm>
            <a:off x="271463" y="415238"/>
            <a:ext cx="10516141" cy="646944"/>
          </a:xfrm>
        </p:spPr>
        <p:txBody>
          <a:bodyPr/>
          <a:lstStyle/>
          <a:p>
            <a:r>
              <a:rPr lang="en-US" dirty="0"/>
              <a:t>Content</a:t>
            </a:r>
          </a:p>
        </p:txBody>
      </p:sp>
      <p:pic>
        <p:nvPicPr>
          <p:cNvPr id="17" name="Picture 16"/>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5422392" y="1736789"/>
            <a:ext cx="6464808" cy="4309872"/>
          </a:xfrm>
          <a:prstGeom prst="rect">
            <a:avLst/>
          </a:prstGeom>
        </p:spPr>
      </p:pic>
      <p:sp>
        <p:nvSpPr>
          <p:cNvPr id="3" name="Rectangle 2">
            <a:extLst>
              <a:ext uri="{FF2B5EF4-FFF2-40B4-BE49-F238E27FC236}">
                <a16:creationId xmlns:a16="http://schemas.microsoft.com/office/drawing/2014/main" id="{259635C2-4204-A6FC-CA0D-EE78F51DE3E8}"/>
              </a:ext>
            </a:extLst>
          </p:cNvPr>
          <p:cNvSpPr/>
          <p:nvPr/>
        </p:nvSpPr>
        <p:spPr>
          <a:xfrm>
            <a:off x="271463" y="613907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ANNEXURE</a:t>
            </a:r>
          </a:p>
        </p:txBody>
      </p:sp>
    </p:spTree>
    <p:extLst>
      <p:ext uri="{BB962C8B-B14F-4D97-AF65-F5344CB8AC3E}">
        <p14:creationId xmlns:p14="http://schemas.microsoft.com/office/powerpoint/2010/main" val="295521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a:t>Commercials</a:t>
            </a:r>
            <a:endParaRPr lang="en-GB" dirty="0"/>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3" name="Table 2">
            <a:extLst>
              <a:ext uri="{FF2B5EF4-FFF2-40B4-BE49-F238E27FC236}">
                <a16:creationId xmlns:a16="http://schemas.microsoft.com/office/drawing/2014/main" id="{F28253A0-D0EB-E514-8AA7-F41485BA9F54}"/>
              </a:ext>
            </a:extLst>
          </p:cNvPr>
          <p:cNvGraphicFramePr>
            <a:graphicFrameLocks noGrp="1"/>
          </p:cNvGraphicFramePr>
          <p:nvPr/>
        </p:nvGraphicFramePr>
        <p:xfrm>
          <a:off x="260129" y="1047759"/>
          <a:ext cx="11341099" cy="3784068"/>
        </p:xfrm>
        <a:graphic>
          <a:graphicData uri="http://schemas.openxmlformats.org/drawingml/2006/table">
            <a:tbl>
              <a:tblPr firstRow="1" firstCol="1" bandRow="1"/>
              <a:tblGrid>
                <a:gridCol w="2889437">
                  <a:extLst>
                    <a:ext uri="{9D8B030D-6E8A-4147-A177-3AD203B41FA5}">
                      <a16:colId xmlns:a16="http://schemas.microsoft.com/office/drawing/2014/main" val="20000"/>
                    </a:ext>
                  </a:extLst>
                </a:gridCol>
                <a:gridCol w="2196071">
                  <a:extLst>
                    <a:ext uri="{9D8B030D-6E8A-4147-A177-3AD203B41FA5}">
                      <a16:colId xmlns:a16="http://schemas.microsoft.com/office/drawing/2014/main" val="20001"/>
                    </a:ext>
                  </a:extLst>
                </a:gridCol>
                <a:gridCol w="2085197">
                  <a:extLst>
                    <a:ext uri="{9D8B030D-6E8A-4147-A177-3AD203B41FA5}">
                      <a16:colId xmlns:a16="http://schemas.microsoft.com/office/drawing/2014/main" val="20004"/>
                    </a:ext>
                  </a:extLst>
                </a:gridCol>
                <a:gridCol w="2085197">
                  <a:extLst>
                    <a:ext uri="{9D8B030D-6E8A-4147-A177-3AD203B41FA5}">
                      <a16:colId xmlns:a16="http://schemas.microsoft.com/office/drawing/2014/main" val="1997072785"/>
                    </a:ext>
                  </a:extLst>
                </a:gridCol>
                <a:gridCol w="2085197">
                  <a:extLst>
                    <a:ext uri="{9D8B030D-6E8A-4147-A177-3AD203B41FA5}">
                      <a16:colId xmlns:a16="http://schemas.microsoft.com/office/drawing/2014/main" val="346870556"/>
                    </a:ext>
                  </a:extLst>
                </a:gridCol>
              </a:tblGrid>
              <a:tr h="556189">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GB" sz="1800" b="1" kern="1200" dirty="0">
                          <a:solidFill>
                            <a:srgbClr val="4C4C4E"/>
                          </a:solidFill>
                          <a:effectLst/>
                          <a:latin typeface="Calibri"/>
                          <a:ea typeface="Times New Roman"/>
                          <a:cs typeface="Times New Roman"/>
                        </a:rPr>
                        <a:t>CATEGORY </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TURNOVER</a:t>
                      </a:r>
                    </a:p>
                    <a:p>
                      <a:pPr algn="ctr">
                        <a:lnSpc>
                          <a:spcPct val="115000"/>
                        </a:lnSpc>
                        <a:spcAft>
                          <a:spcPts val="0"/>
                        </a:spcAft>
                      </a:pPr>
                      <a:r>
                        <a:rPr lang="en-GB" sz="1800" b="1" kern="1200" dirty="0">
                          <a:solidFill>
                            <a:srgbClr val="4C4C4E"/>
                          </a:solidFill>
                          <a:effectLst/>
                          <a:latin typeface="Calibri"/>
                          <a:ea typeface="Times New Roman"/>
                          <a:cs typeface="Times New Roman"/>
                        </a:rPr>
                        <a:t>(Site/ Campus)</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SUSTAINABILITY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SAFETY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DECARBONIZATION &amp; WATER INDEX</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9179523"/>
                  </a:ext>
                </a:extLst>
              </a:tr>
              <a:tr h="641500">
                <a:tc>
                  <a:txBody>
                    <a:bodyPr/>
                    <a:lstStyle/>
                    <a:p>
                      <a:pPr algn="l">
                        <a:spcAft>
                          <a:spcPts val="0"/>
                        </a:spcAft>
                      </a:pPr>
                      <a:r>
                        <a:rPr lang="en-GB" sz="1800" b="1" kern="1200" dirty="0">
                          <a:solidFill>
                            <a:srgbClr val="4C4C4E"/>
                          </a:solidFill>
                          <a:effectLst/>
                          <a:latin typeface="Calibri"/>
                          <a:ea typeface="Times New Roman"/>
                          <a:cs typeface="Times New Roman"/>
                        </a:rPr>
                        <a:t>*SGW – Pre-Assessment &amp; Growth Workshop</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ANY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ON REQUEST</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15000"/>
                        </a:lnSpc>
                        <a:spcAft>
                          <a:spcPts val="0"/>
                        </a:spcAft>
                      </a:pP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3812424"/>
                  </a:ext>
                </a:extLst>
              </a:tr>
              <a:tr h="641500">
                <a:tc>
                  <a:txBody>
                    <a:bodyPr/>
                    <a:lstStyle/>
                    <a:p>
                      <a:pPr algn="l">
                        <a:spcAft>
                          <a:spcPts val="0"/>
                        </a:spcAft>
                      </a:pPr>
                      <a:r>
                        <a:rPr lang="en-US" sz="1800" b="1" dirty="0">
                          <a:solidFill>
                            <a:srgbClr val="4C4C4E"/>
                          </a:solidFill>
                          <a:effectLst/>
                          <a:latin typeface="Calibri"/>
                          <a:ea typeface="Calibri"/>
                          <a:cs typeface="Times New Roman"/>
                        </a:rPr>
                        <a:t>EMERGING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20 Cr – 100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440,000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US" sz="1800" b="1" dirty="0">
                          <a:solidFill>
                            <a:srgbClr val="4C4C4E"/>
                          </a:solidFill>
                          <a:effectLst/>
                          <a:latin typeface="+mn-lt"/>
                          <a:ea typeface="Times New Roman"/>
                          <a:cs typeface="Times New Roman"/>
                        </a:rPr>
                        <a:t>INR 250,000</a:t>
                      </a: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GB" sz="1800" b="1" kern="1200" dirty="0">
                          <a:solidFill>
                            <a:srgbClr val="4C4C4E"/>
                          </a:solidFill>
                          <a:effectLst/>
                          <a:latin typeface="+mn-lt"/>
                          <a:ea typeface="+mn-ea"/>
                          <a:cs typeface="Times New Roman"/>
                        </a:rPr>
                        <a:t>INR 500,000</a:t>
                      </a:r>
                      <a:endParaRPr lang="en-IN" sz="1800" b="1" kern="1200" dirty="0">
                        <a:solidFill>
                          <a:srgbClr val="4C4C4E"/>
                        </a:solidFill>
                        <a:effectLst/>
                        <a:latin typeface="+mn-lt"/>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8025">
                <a:tc>
                  <a:txBody>
                    <a:bodyPr/>
                    <a:lstStyle/>
                    <a:p>
                      <a:pPr algn="l">
                        <a:spcAft>
                          <a:spcPts val="0"/>
                        </a:spcAft>
                      </a:pPr>
                      <a:r>
                        <a:rPr lang="en-US" sz="1800" b="1">
                          <a:solidFill>
                            <a:srgbClr val="4C4C4E"/>
                          </a:solidFill>
                          <a:effectLst/>
                          <a:latin typeface="Calibri"/>
                          <a:ea typeface="Calibri"/>
                          <a:cs typeface="Times New Roman"/>
                        </a:rPr>
                        <a:t>MEDIUM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101 Cr – 500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US" sz="1800" b="1" dirty="0">
                          <a:solidFill>
                            <a:srgbClr val="4C4C4E"/>
                          </a:solidFill>
                          <a:effectLst/>
                          <a:latin typeface="+mn-lt"/>
                          <a:ea typeface="Times New Roman"/>
                          <a:cs typeface="Times New Roman"/>
                        </a:rPr>
                        <a:t>INR 640,000</a:t>
                      </a: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151" rtl="0" eaLnBrk="1" fontAlgn="auto" latinLnBrk="0" hangingPunct="1">
                        <a:lnSpc>
                          <a:spcPct val="100000"/>
                        </a:lnSpc>
                        <a:spcBef>
                          <a:spcPts val="0"/>
                        </a:spcBef>
                        <a:spcAft>
                          <a:spcPts val="0"/>
                        </a:spcAft>
                        <a:buClrTx/>
                        <a:buSzTx/>
                        <a:buFontTx/>
                        <a:buNone/>
                        <a:tabLst/>
                        <a:defRPr/>
                      </a:pPr>
                      <a:r>
                        <a:rPr lang="en-US" sz="1800" b="1" kern="1200" dirty="0">
                          <a:solidFill>
                            <a:srgbClr val="4C4C4E"/>
                          </a:solidFill>
                          <a:effectLst/>
                          <a:latin typeface="+mn-lt"/>
                          <a:ea typeface="Times New Roman"/>
                          <a:cs typeface="Times New Roman"/>
                        </a:rPr>
                        <a:t>INR 350,000</a:t>
                      </a:r>
                      <a:endParaRPr lang="en-IN" sz="1800" b="1" kern="1200" dirty="0">
                        <a:solidFill>
                          <a:srgbClr val="4C4C4E"/>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1097151" rtl="0" eaLnBrk="1" fontAlgn="auto" latinLnBrk="0" hangingPunct="1">
                        <a:lnSpc>
                          <a:spcPct val="100000"/>
                        </a:lnSpc>
                        <a:spcBef>
                          <a:spcPts val="0"/>
                        </a:spcBef>
                        <a:spcAft>
                          <a:spcPts val="0"/>
                        </a:spcAft>
                        <a:buClrTx/>
                        <a:buSzTx/>
                        <a:buFontTx/>
                        <a:buNone/>
                        <a:tabLst/>
                        <a:defRPr/>
                      </a:pPr>
                      <a:endParaRPr lang="en-IN" sz="1800" b="1" kern="1200" dirty="0">
                        <a:solidFill>
                          <a:srgbClr val="4C4C4E"/>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3864">
                <a:tc>
                  <a:txBody>
                    <a:bodyPr/>
                    <a:lstStyle/>
                    <a:p>
                      <a:pPr algn="l">
                        <a:spcAft>
                          <a:spcPts val="0"/>
                        </a:spcAft>
                      </a:pPr>
                      <a:r>
                        <a:rPr lang="en-US" sz="1800" b="1">
                          <a:solidFill>
                            <a:srgbClr val="4C4C4E"/>
                          </a:solidFill>
                          <a:effectLst/>
                          <a:latin typeface="Calibri"/>
                          <a:ea typeface="Calibri"/>
                          <a:cs typeface="Times New Roman"/>
                        </a:rPr>
                        <a:t>LARGE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501 Cr – 2000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740,000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b="1" kern="1200" dirty="0">
                          <a:solidFill>
                            <a:srgbClr val="4C4C4E"/>
                          </a:solidFill>
                          <a:effectLst/>
                          <a:latin typeface="+mn-lt"/>
                          <a:cs typeface="Times New Roman"/>
                        </a:rPr>
                        <a:t>INR </a:t>
                      </a:r>
                      <a:r>
                        <a:rPr lang="en-IN" sz="1800" b="1" kern="1200" dirty="0">
                          <a:solidFill>
                            <a:srgbClr val="4C4C4E"/>
                          </a:solidFill>
                          <a:effectLst/>
                          <a:latin typeface="+mn-lt"/>
                          <a:ea typeface="+mn-ea"/>
                          <a:cs typeface="Times New Roman"/>
                        </a:rPr>
                        <a:t>495,000</a:t>
                      </a:r>
                      <a:endParaRPr lang="en-IN" sz="1800" b="1" kern="1200" dirty="0">
                        <a:solidFill>
                          <a:srgbClr val="4C4C4E"/>
                        </a:solidFill>
                        <a:effectLst/>
                        <a:latin typeface="+mn-lt"/>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1800" b="1" kern="1200" dirty="0">
                          <a:solidFill>
                            <a:srgbClr val="4C4C4E"/>
                          </a:solidFill>
                          <a:effectLst/>
                          <a:latin typeface="+mn-lt"/>
                          <a:cs typeface="Times New Roman"/>
                        </a:rPr>
                        <a:t>INR 650,000</a:t>
                      </a:r>
                      <a:endParaRPr lang="en-IN" sz="1800" b="1" kern="1200" dirty="0">
                        <a:solidFill>
                          <a:srgbClr val="4C4C4E"/>
                        </a:solidFill>
                        <a:effectLst/>
                        <a:latin typeface="+mn-lt"/>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66785">
                <a:tc>
                  <a:txBody>
                    <a:bodyPr/>
                    <a:lstStyle/>
                    <a:p>
                      <a:pPr algn="l">
                        <a:spcAft>
                          <a:spcPts val="0"/>
                        </a:spcAft>
                      </a:pPr>
                      <a:r>
                        <a:rPr lang="en-US" sz="1800" b="1" dirty="0">
                          <a:solidFill>
                            <a:srgbClr val="4C4C4E"/>
                          </a:solidFill>
                          <a:effectLst/>
                          <a:latin typeface="Calibri"/>
                          <a:ea typeface="Calibri"/>
                          <a:cs typeface="Times New Roman"/>
                        </a:rPr>
                        <a:t>MEGA LARGE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&gt; 2000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4C4C4E"/>
                          </a:solidFill>
                          <a:effectLst/>
                          <a:latin typeface="+mn-lt"/>
                          <a:ea typeface="Times New Roman"/>
                          <a:cs typeface="Times New Roman"/>
                        </a:rPr>
                        <a:t>INR 840,000</a:t>
                      </a:r>
                      <a:endParaRPr lang="en-IN"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b="1" kern="1200" dirty="0">
                          <a:solidFill>
                            <a:srgbClr val="4C4C4E"/>
                          </a:solidFill>
                          <a:effectLst/>
                          <a:latin typeface="+mn-lt"/>
                          <a:ea typeface="+mn-ea"/>
                          <a:cs typeface="Times New Roman"/>
                        </a:rPr>
                        <a:t>INR 595,000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IN" sz="1800" b="1" kern="1200" dirty="0">
                        <a:solidFill>
                          <a:srgbClr val="4C4C4E"/>
                        </a:solidFill>
                        <a:effectLst/>
                        <a:latin typeface="+mn-lt"/>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37E5054-74CE-D36D-B4AD-2C536ECAD501}"/>
              </a:ext>
            </a:extLst>
          </p:cNvPr>
          <p:cNvSpPr txBox="1"/>
          <p:nvPr/>
        </p:nvSpPr>
        <p:spPr>
          <a:xfrm>
            <a:off x="260130" y="4841882"/>
            <a:ext cx="11081279" cy="2057743"/>
          </a:xfrm>
          <a:prstGeom prst="rect">
            <a:avLst/>
          </a:prstGeom>
          <a:noFill/>
        </p:spPr>
        <p:txBody>
          <a:bodyPr wrap="square">
            <a:spAutoFit/>
          </a:bodyPr>
          <a:lstStyle/>
          <a:p>
            <a:pPr>
              <a:lnSpc>
                <a:spcPct val="115000"/>
              </a:lnSpc>
              <a:spcAft>
                <a:spcPts val="0"/>
              </a:spcAft>
            </a:pPr>
            <a:r>
              <a:rPr lang="en-IN" sz="1600" dirty="0"/>
              <a:t>*SUSTAINABILITY GROWTH WORKSHOP</a:t>
            </a:r>
            <a:endParaRPr lang="en-US" sz="1600" b="1" u="sng" dirty="0">
              <a:latin typeface="Calibri"/>
              <a:ea typeface="Times New Roman"/>
              <a:cs typeface="Times New Roman"/>
            </a:endParaRPr>
          </a:p>
          <a:p>
            <a:pPr>
              <a:lnSpc>
                <a:spcPct val="115000"/>
              </a:lnSpc>
              <a:spcAft>
                <a:spcPts val="0"/>
              </a:spcAft>
            </a:pPr>
            <a:r>
              <a:rPr lang="en-US" sz="1600" b="1" u="sng" dirty="0">
                <a:latin typeface="Calibri"/>
                <a:ea typeface="Times New Roman"/>
                <a:cs typeface="Times New Roman"/>
              </a:rPr>
              <a:t>Note:</a:t>
            </a:r>
            <a:r>
              <a:rPr lang="en-US" sz="1600" b="1" dirty="0">
                <a:latin typeface="Calibri"/>
                <a:ea typeface="Times New Roman"/>
                <a:cs typeface="Times New Roman"/>
              </a:rPr>
              <a:t>.</a:t>
            </a:r>
          </a:p>
          <a:p>
            <a:pPr marL="285750" indent="-285750">
              <a:lnSpc>
                <a:spcPct val="115000"/>
              </a:lnSpc>
              <a:spcAft>
                <a:spcPts val="0"/>
              </a:spcAft>
              <a:buFont typeface="Wingdings" panose="05000000000000000000" pitchFamily="2" charset="2"/>
              <a:buChar char="§"/>
            </a:pPr>
            <a:r>
              <a:rPr lang="en-US" sz="1600" b="1" dirty="0">
                <a:latin typeface="Calibri"/>
                <a:ea typeface="Times New Roman"/>
                <a:cs typeface="Times New Roman"/>
              </a:rPr>
              <a:t>100 % advance Payment.</a:t>
            </a:r>
          </a:p>
          <a:p>
            <a:pPr marL="285750" indent="-285750">
              <a:lnSpc>
                <a:spcPct val="115000"/>
              </a:lnSpc>
              <a:spcAft>
                <a:spcPts val="0"/>
              </a:spcAft>
              <a:buFont typeface="Wingdings" panose="05000000000000000000" pitchFamily="2" charset="2"/>
              <a:buChar char="§"/>
            </a:pPr>
            <a:r>
              <a:rPr lang="en-GB" sz="1600" dirty="0">
                <a:latin typeface="Calibri"/>
                <a:ea typeface="Times New Roman"/>
                <a:cs typeface="Times New Roman"/>
              </a:rPr>
              <a:t>The fees is exclusive of GST @ 18%.</a:t>
            </a:r>
          </a:p>
          <a:p>
            <a:pPr marL="285750" indent="-285750">
              <a:lnSpc>
                <a:spcPct val="115000"/>
              </a:lnSpc>
              <a:spcAft>
                <a:spcPts val="0"/>
              </a:spcAft>
              <a:buFont typeface="Wingdings" panose="05000000000000000000" pitchFamily="2" charset="2"/>
              <a:buChar char="§"/>
            </a:pPr>
            <a:r>
              <a:rPr lang="en-GB" sz="1600" dirty="0">
                <a:latin typeface="Calibri"/>
                <a:ea typeface="Times New Roman"/>
                <a:cs typeface="Times New Roman"/>
              </a:rPr>
              <a:t>Frost &amp; Sullivan India Private Limited GST Number: 33AAACF4252A1ZE.</a:t>
            </a:r>
          </a:p>
          <a:p>
            <a:pPr marL="285750" indent="-285750">
              <a:lnSpc>
                <a:spcPct val="115000"/>
              </a:lnSpc>
              <a:spcAft>
                <a:spcPts val="0"/>
              </a:spcAft>
              <a:buFont typeface="Wingdings" panose="05000000000000000000" pitchFamily="2" charset="2"/>
              <a:buChar char="§"/>
            </a:pPr>
            <a:r>
              <a:rPr lang="en-GB" sz="1600" dirty="0">
                <a:latin typeface="Calibri"/>
                <a:ea typeface="Times New Roman"/>
                <a:cs typeface="Times New Roman"/>
              </a:rPr>
              <a:t>All to and </a:t>
            </a:r>
            <a:r>
              <a:rPr lang="en-GB" sz="1600" dirty="0" err="1">
                <a:latin typeface="Calibri"/>
                <a:ea typeface="Times New Roman"/>
                <a:cs typeface="Times New Roman"/>
              </a:rPr>
              <a:t>fro</a:t>
            </a:r>
            <a:r>
              <a:rPr lang="en-GB" sz="1600" dirty="0">
                <a:latin typeface="Calibri"/>
                <a:ea typeface="Times New Roman"/>
                <a:cs typeface="Times New Roman"/>
              </a:rPr>
              <a:t> air travel, local conveyance and lodging/boarding will have to be arranged and provided for the Assessors, by the company being assessed.</a:t>
            </a:r>
          </a:p>
        </p:txBody>
      </p:sp>
    </p:spTree>
    <p:extLst>
      <p:ext uri="{BB962C8B-B14F-4D97-AF65-F5344CB8AC3E}">
        <p14:creationId xmlns:p14="http://schemas.microsoft.com/office/powerpoint/2010/main" val="218437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58F3-F5A6-7B11-BCAB-24009A904897}"/>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CF8763-E1FE-DEBC-87EC-B35045FFF68F}"/>
              </a:ext>
            </a:extLst>
          </p:cNvPr>
          <p:cNvGraphicFramePr>
            <a:graphicFrameLocks noChangeAspect="1"/>
          </p:cNvGraphicFramePr>
          <p:nvPr>
            <p:custDataLst>
              <p:tags r:id="rId1"/>
            </p:custDataLst>
          </p:nvPr>
        </p:nvGraphicFramePr>
        <p:xfrm>
          <a:off x="1588" y="1591"/>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2" name="Object 1" hidden="1">
                        <a:extLst>
                          <a:ext uri="{FF2B5EF4-FFF2-40B4-BE49-F238E27FC236}">
                            <a16:creationId xmlns:a16="http://schemas.microsoft.com/office/drawing/2014/main" id="{7FCF8763-E1FE-DEBC-87EC-B35045FFF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a:extLst>
              <a:ext uri="{FF2B5EF4-FFF2-40B4-BE49-F238E27FC236}">
                <a16:creationId xmlns:a16="http://schemas.microsoft.com/office/drawing/2014/main" id="{FA306975-9E5C-14E4-47E0-F18291F7F61B}"/>
              </a:ext>
            </a:extLst>
          </p:cNvPr>
          <p:cNvSpPr/>
          <p:nvPr/>
        </p:nvSpPr>
        <p:spPr>
          <a:xfrm>
            <a:off x="271463" y="1213394"/>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COMMERCIALS</a:t>
            </a:r>
          </a:p>
        </p:txBody>
      </p:sp>
      <p:sp>
        <p:nvSpPr>
          <p:cNvPr id="41" name="Rectangle 40">
            <a:extLst>
              <a:ext uri="{FF2B5EF4-FFF2-40B4-BE49-F238E27FC236}">
                <a16:creationId xmlns:a16="http://schemas.microsoft.com/office/drawing/2014/main" id="{24893E27-9E8B-0687-8453-7BA444082F13}"/>
              </a:ext>
            </a:extLst>
          </p:cNvPr>
          <p:cNvSpPr/>
          <p:nvPr/>
        </p:nvSpPr>
        <p:spPr>
          <a:xfrm>
            <a:off x="271463" y="2205879"/>
            <a:ext cx="4788024" cy="78598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defTabSz="1097280"/>
            <a:r>
              <a:rPr lang="en-US" sz="1800" dirty="0"/>
              <a:t>TERMS &amp; CONDITIONS</a:t>
            </a:r>
          </a:p>
        </p:txBody>
      </p:sp>
      <p:sp>
        <p:nvSpPr>
          <p:cNvPr id="43" name="Rectangle 42">
            <a:extLst>
              <a:ext uri="{FF2B5EF4-FFF2-40B4-BE49-F238E27FC236}">
                <a16:creationId xmlns:a16="http://schemas.microsoft.com/office/drawing/2014/main" id="{2400AE8D-185E-4ECB-7ED0-A8BED12510E3}"/>
              </a:ext>
            </a:extLst>
          </p:cNvPr>
          <p:cNvSpPr/>
          <p:nvPr/>
        </p:nvSpPr>
        <p:spPr>
          <a:xfrm>
            <a:off x="271463" y="3124351"/>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NOMINATION DETAILS</a:t>
            </a:r>
          </a:p>
        </p:txBody>
      </p:sp>
      <p:sp>
        <p:nvSpPr>
          <p:cNvPr id="49" name="Rectangle 48">
            <a:extLst>
              <a:ext uri="{FF2B5EF4-FFF2-40B4-BE49-F238E27FC236}">
                <a16:creationId xmlns:a16="http://schemas.microsoft.com/office/drawing/2014/main" id="{FBF6AEB5-2F48-0C18-C751-6B26D02C09F4}"/>
              </a:ext>
            </a:extLst>
          </p:cNvPr>
          <p:cNvSpPr/>
          <p:nvPr/>
        </p:nvSpPr>
        <p:spPr>
          <a:xfrm>
            <a:off x="271463" y="415384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CONTACT DETAILS</a:t>
            </a:r>
          </a:p>
        </p:txBody>
      </p:sp>
      <p:sp>
        <p:nvSpPr>
          <p:cNvPr id="20" name="Rectangle 19">
            <a:extLst>
              <a:ext uri="{FF2B5EF4-FFF2-40B4-BE49-F238E27FC236}">
                <a16:creationId xmlns:a16="http://schemas.microsoft.com/office/drawing/2014/main" id="{904B97E9-FC7E-0B8B-AED7-0759749E7F37}"/>
              </a:ext>
            </a:extLst>
          </p:cNvPr>
          <p:cNvSpPr/>
          <p:nvPr/>
        </p:nvSpPr>
        <p:spPr>
          <a:xfrm>
            <a:off x="271463" y="5183333"/>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AGREEMENT &amp; DECLARATION</a:t>
            </a:r>
          </a:p>
        </p:txBody>
      </p:sp>
      <p:sp>
        <p:nvSpPr>
          <p:cNvPr id="6" name="Title 5">
            <a:extLst>
              <a:ext uri="{FF2B5EF4-FFF2-40B4-BE49-F238E27FC236}">
                <a16:creationId xmlns:a16="http://schemas.microsoft.com/office/drawing/2014/main" id="{2635C481-9896-0731-A64F-3878FB625331}"/>
              </a:ext>
            </a:extLst>
          </p:cNvPr>
          <p:cNvSpPr>
            <a:spLocks noGrp="1"/>
          </p:cNvSpPr>
          <p:nvPr>
            <p:ph type="title"/>
          </p:nvPr>
        </p:nvSpPr>
        <p:spPr>
          <a:xfrm>
            <a:off x="271463" y="415238"/>
            <a:ext cx="10516141" cy="646944"/>
          </a:xfrm>
        </p:spPr>
        <p:txBody>
          <a:bodyPr/>
          <a:lstStyle/>
          <a:p>
            <a:r>
              <a:rPr lang="en-US" dirty="0"/>
              <a:t>Content</a:t>
            </a:r>
          </a:p>
        </p:txBody>
      </p:sp>
      <p:pic>
        <p:nvPicPr>
          <p:cNvPr id="17" name="Picture 16">
            <a:extLst>
              <a:ext uri="{FF2B5EF4-FFF2-40B4-BE49-F238E27FC236}">
                <a16:creationId xmlns:a16="http://schemas.microsoft.com/office/drawing/2014/main" id="{820A0F4D-6166-C159-633B-A1D18FE14410}"/>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5422392" y="1736789"/>
            <a:ext cx="6464808" cy="4309872"/>
          </a:xfrm>
          <a:prstGeom prst="rect">
            <a:avLst/>
          </a:prstGeom>
        </p:spPr>
      </p:pic>
      <p:sp>
        <p:nvSpPr>
          <p:cNvPr id="3" name="Rectangle 2">
            <a:extLst>
              <a:ext uri="{FF2B5EF4-FFF2-40B4-BE49-F238E27FC236}">
                <a16:creationId xmlns:a16="http://schemas.microsoft.com/office/drawing/2014/main" id="{B577724C-CE11-3A23-49A5-9805C86EBB1F}"/>
              </a:ext>
            </a:extLst>
          </p:cNvPr>
          <p:cNvSpPr/>
          <p:nvPr/>
        </p:nvSpPr>
        <p:spPr>
          <a:xfrm>
            <a:off x="271463" y="613907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ANNEXURE</a:t>
            </a:r>
          </a:p>
        </p:txBody>
      </p:sp>
    </p:spTree>
    <p:extLst>
      <p:ext uri="{BB962C8B-B14F-4D97-AF65-F5344CB8AC3E}">
        <p14:creationId xmlns:p14="http://schemas.microsoft.com/office/powerpoint/2010/main" val="63962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TERMS &amp; conditions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271465" y="1062182"/>
            <a:ext cx="11051625" cy="5786199"/>
          </a:xfrm>
          <a:prstGeom prst="rect">
            <a:avLst/>
          </a:prstGeom>
        </p:spPr>
        <p:txBody>
          <a:bodyPr wrap="square">
            <a:spAutoFit/>
          </a:bodyPr>
          <a:lstStyle/>
          <a:p>
            <a:pPr marL="342900" lvl="0" indent="-342900" algn="just">
              <a:spcBef>
                <a:spcPts val="1800"/>
              </a:spcBef>
              <a:spcAft>
                <a:spcPts val="0"/>
              </a:spcAft>
              <a:buFont typeface="Symbol"/>
              <a:buChar char=""/>
            </a:pPr>
            <a:r>
              <a:rPr lang="en-US" sz="2000" dirty="0">
                <a:ea typeface="Gill Sans"/>
                <a:cs typeface="Gill Sans"/>
              </a:rPr>
              <a:t>To nominate under the program, the company will have to process the advance 100 % fees (refer the commercials slide) along with the duly signed copy of this Proposal and Self Assessment Docket (SADOC) </a:t>
            </a:r>
            <a:r>
              <a:rPr lang="en-GB" sz="2000" dirty="0">
                <a:ea typeface="Gill Sans"/>
                <a:cs typeface="Gill Sans"/>
              </a:rPr>
              <a:t>to block the dates for assessment</a:t>
            </a:r>
            <a:r>
              <a:rPr lang="en-US" sz="2000" dirty="0">
                <a:ea typeface="Gill Sans"/>
                <a:cs typeface="Gill Sans"/>
              </a:rPr>
              <a: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All to and fro air travel, local conveyance and lodging/boarding will have to be arranged and provided for the Assessors, by the company being assessed.</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payment can be made by Demand Draft or </a:t>
            </a:r>
            <a:r>
              <a:rPr lang="en-US" sz="2000" dirty="0" err="1">
                <a:ea typeface="Gill Sans"/>
                <a:cs typeface="Gill Sans"/>
              </a:rPr>
              <a:t>Cheque</a:t>
            </a:r>
            <a:r>
              <a:rPr lang="en-US" sz="2000" dirty="0">
                <a:ea typeface="Gill Sans"/>
                <a:cs typeface="Gill Sans"/>
              </a:rPr>
              <a:t> in </a:t>
            </a:r>
            <a:r>
              <a:rPr lang="en-US" sz="2000" dirty="0" err="1">
                <a:ea typeface="Gill Sans"/>
                <a:cs typeface="Gill Sans"/>
              </a:rPr>
              <a:t>favour</a:t>
            </a:r>
            <a:r>
              <a:rPr lang="en-US" sz="2000" dirty="0">
                <a:ea typeface="Gill Sans"/>
                <a:cs typeface="Gill Sans"/>
              </a:rPr>
              <a:t> of “Frost &amp; Sullivan India Private Limited” payable at Chennai. Payment can also be made by wire transfer (details of the wire transfer shall be shared upon request).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Managing Committee of the awards program shall reserve all rights in finalization of the site assessment dates.</a:t>
            </a:r>
          </a:p>
          <a:p>
            <a:pPr marL="342900" lvl="0" indent="-342900" algn="just">
              <a:spcBef>
                <a:spcPts val="1800"/>
              </a:spcBef>
              <a:spcAft>
                <a:spcPts val="0"/>
              </a:spcAft>
              <a:buFont typeface="Symbol"/>
              <a:buChar char=""/>
            </a:pPr>
            <a:r>
              <a:rPr lang="en-US" sz="2000" dirty="0">
                <a:ea typeface="Gill Sans"/>
                <a:cs typeface="Gill Sans"/>
              </a:rPr>
              <a:t>Applicable fees to be paid 100% in advance to block the assessment dates </a:t>
            </a:r>
          </a:p>
          <a:p>
            <a:pPr marL="342900" lvl="0" indent="-342900" algn="just">
              <a:spcBef>
                <a:spcPts val="1800"/>
              </a:spcBef>
              <a:spcAft>
                <a:spcPts val="0"/>
              </a:spcAft>
              <a:buFont typeface="Symbol"/>
              <a:buChar char=""/>
            </a:pPr>
            <a:r>
              <a:rPr lang="en-GB" sz="2000" dirty="0">
                <a:ea typeface="Gill Sans"/>
                <a:cs typeface="Gill Sans"/>
              </a:rPr>
              <a:t>Payment will be d</a:t>
            </a:r>
            <a:r>
              <a:rPr lang="en-GB" sz="2000" dirty="0"/>
              <a:t>ue immediate upon raising tax invoice</a:t>
            </a:r>
            <a:r>
              <a:rPr lang="en-US" sz="2000" dirty="0">
                <a:ea typeface="Gill Sans"/>
                <a:cs typeface="Gill Sans"/>
              </a:rPr>
              <a:t>.</a:t>
            </a:r>
          </a:p>
          <a:p>
            <a:pPr marL="342900" indent="-342900" algn="just">
              <a:spcBef>
                <a:spcPts val="1800"/>
              </a:spcBef>
              <a:buFont typeface="Symbol"/>
              <a:buChar char=""/>
            </a:pPr>
            <a:r>
              <a:rPr lang="en-GB" sz="2000" dirty="0">
                <a:ea typeface="Gill Sans"/>
                <a:cs typeface="Gill Sans"/>
              </a:rPr>
              <a:t>Engagement will commence upon receipt of a signed Letter of Agreement (LOA) and the stipulated payment.</a:t>
            </a:r>
          </a:p>
        </p:txBody>
      </p:sp>
    </p:spTree>
    <p:extLst>
      <p:ext uri="{BB962C8B-B14F-4D97-AF65-F5344CB8AC3E}">
        <p14:creationId xmlns:p14="http://schemas.microsoft.com/office/powerpoint/2010/main" val="33207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DBAF8-1694-9CFC-60EC-61904FEBD6C9}"/>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B76BD1-03BA-4707-3A07-DBEA7AA66DCC}"/>
              </a:ext>
            </a:extLst>
          </p:cNvPr>
          <p:cNvGraphicFramePr>
            <a:graphicFrameLocks noChangeAspect="1"/>
          </p:cNvGraphicFramePr>
          <p:nvPr>
            <p:custDataLst>
              <p:tags r:id="rId1"/>
            </p:custDataLst>
          </p:nvPr>
        </p:nvGraphicFramePr>
        <p:xfrm>
          <a:off x="1588" y="1591"/>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2" name="Object 1" hidden="1">
                        <a:extLst>
                          <a:ext uri="{FF2B5EF4-FFF2-40B4-BE49-F238E27FC236}">
                            <a16:creationId xmlns:a16="http://schemas.microsoft.com/office/drawing/2014/main" id="{47B76BD1-03BA-4707-3A07-DBEA7AA66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a:extLst>
              <a:ext uri="{FF2B5EF4-FFF2-40B4-BE49-F238E27FC236}">
                <a16:creationId xmlns:a16="http://schemas.microsoft.com/office/drawing/2014/main" id="{D3CA62AF-1BEB-8032-BCC3-D0BF65585AF0}"/>
              </a:ext>
            </a:extLst>
          </p:cNvPr>
          <p:cNvSpPr/>
          <p:nvPr/>
        </p:nvSpPr>
        <p:spPr>
          <a:xfrm>
            <a:off x="271463" y="1213394"/>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COMMERCIALS</a:t>
            </a:r>
          </a:p>
        </p:txBody>
      </p:sp>
      <p:sp>
        <p:nvSpPr>
          <p:cNvPr id="41" name="Rectangle 40">
            <a:extLst>
              <a:ext uri="{FF2B5EF4-FFF2-40B4-BE49-F238E27FC236}">
                <a16:creationId xmlns:a16="http://schemas.microsoft.com/office/drawing/2014/main" id="{F95B0F9F-810E-5B33-770D-AEA8BD7804A1}"/>
              </a:ext>
            </a:extLst>
          </p:cNvPr>
          <p:cNvSpPr/>
          <p:nvPr/>
        </p:nvSpPr>
        <p:spPr>
          <a:xfrm>
            <a:off x="271463" y="2205879"/>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TERMS &amp; CONDITIONS</a:t>
            </a:r>
          </a:p>
        </p:txBody>
      </p:sp>
      <p:sp>
        <p:nvSpPr>
          <p:cNvPr id="43" name="Rectangle 42">
            <a:extLst>
              <a:ext uri="{FF2B5EF4-FFF2-40B4-BE49-F238E27FC236}">
                <a16:creationId xmlns:a16="http://schemas.microsoft.com/office/drawing/2014/main" id="{903DDFA7-8C07-2573-F9A4-99AD93666D1E}"/>
              </a:ext>
            </a:extLst>
          </p:cNvPr>
          <p:cNvSpPr/>
          <p:nvPr/>
        </p:nvSpPr>
        <p:spPr>
          <a:xfrm>
            <a:off x="271463" y="3124351"/>
            <a:ext cx="4788024" cy="78598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defTabSz="1097280"/>
            <a:r>
              <a:rPr lang="en-US" sz="1800" dirty="0"/>
              <a:t>NOMINATION DETAILS</a:t>
            </a:r>
          </a:p>
        </p:txBody>
      </p:sp>
      <p:sp>
        <p:nvSpPr>
          <p:cNvPr id="49" name="Rectangle 48">
            <a:extLst>
              <a:ext uri="{FF2B5EF4-FFF2-40B4-BE49-F238E27FC236}">
                <a16:creationId xmlns:a16="http://schemas.microsoft.com/office/drawing/2014/main" id="{325BCB3D-45A6-20B4-8B6D-0E26B76F7C86}"/>
              </a:ext>
            </a:extLst>
          </p:cNvPr>
          <p:cNvSpPr/>
          <p:nvPr/>
        </p:nvSpPr>
        <p:spPr>
          <a:xfrm>
            <a:off x="271463" y="415384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CONTACT DETAILS</a:t>
            </a:r>
          </a:p>
        </p:txBody>
      </p:sp>
      <p:sp>
        <p:nvSpPr>
          <p:cNvPr id="20" name="Rectangle 19">
            <a:extLst>
              <a:ext uri="{FF2B5EF4-FFF2-40B4-BE49-F238E27FC236}">
                <a16:creationId xmlns:a16="http://schemas.microsoft.com/office/drawing/2014/main" id="{291CEEBD-F755-479B-03DE-687B6B68BB15}"/>
              </a:ext>
            </a:extLst>
          </p:cNvPr>
          <p:cNvSpPr/>
          <p:nvPr/>
        </p:nvSpPr>
        <p:spPr>
          <a:xfrm>
            <a:off x="271463" y="5183333"/>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AGREEMENT &amp; DECLARATION</a:t>
            </a:r>
          </a:p>
        </p:txBody>
      </p:sp>
      <p:sp>
        <p:nvSpPr>
          <p:cNvPr id="6" name="Title 5">
            <a:extLst>
              <a:ext uri="{FF2B5EF4-FFF2-40B4-BE49-F238E27FC236}">
                <a16:creationId xmlns:a16="http://schemas.microsoft.com/office/drawing/2014/main" id="{6ACFB5B1-B0CB-68A6-A86E-F4C8A83749EA}"/>
              </a:ext>
            </a:extLst>
          </p:cNvPr>
          <p:cNvSpPr>
            <a:spLocks noGrp="1"/>
          </p:cNvSpPr>
          <p:nvPr>
            <p:ph type="title"/>
          </p:nvPr>
        </p:nvSpPr>
        <p:spPr>
          <a:xfrm>
            <a:off x="271463" y="415238"/>
            <a:ext cx="10516141" cy="646944"/>
          </a:xfrm>
        </p:spPr>
        <p:txBody>
          <a:bodyPr/>
          <a:lstStyle/>
          <a:p>
            <a:r>
              <a:rPr lang="en-US" dirty="0"/>
              <a:t>Content</a:t>
            </a:r>
          </a:p>
        </p:txBody>
      </p:sp>
      <p:pic>
        <p:nvPicPr>
          <p:cNvPr id="17" name="Picture 16">
            <a:extLst>
              <a:ext uri="{FF2B5EF4-FFF2-40B4-BE49-F238E27FC236}">
                <a16:creationId xmlns:a16="http://schemas.microsoft.com/office/drawing/2014/main" id="{03BFB02E-F048-0A8A-281E-2905F2BCE111}"/>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5422392" y="1736789"/>
            <a:ext cx="6464808" cy="4309872"/>
          </a:xfrm>
          <a:prstGeom prst="rect">
            <a:avLst/>
          </a:prstGeom>
        </p:spPr>
      </p:pic>
      <p:sp>
        <p:nvSpPr>
          <p:cNvPr id="3" name="Rectangle 2">
            <a:extLst>
              <a:ext uri="{FF2B5EF4-FFF2-40B4-BE49-F238E27FC236}">
                <a16:creationId xmlns:a16="http://schemas.microsoft.com/office/drawing/2014/main" id="{E5289327-B540-C786-9513-DA8D8E77C483}"/>
              </a:ext>
            </a:extLst>
          </p:cNvPr>
          <p:cNvSpPr/>
          <p:nvPr/>
        </p:nvSpPr>
        <p:spPr>
          <a:xfrm>
            <a:off x="271463" y="613907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ANNEXURE</a:t>
            </a:r>
          </a:p>
        </p:txBody>
      </p:sp>
    </p:spTree>
    <p:extLst>
      <p:ext uri="{BB962C8B-B14F-4D97-AF65-F5344CB8AC3E}">
        <p14:creationId xmlns:p14="http://schemas.microsoft.com/office/powerpoint/2010/main" val="68359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6" name="Table 5"/>
          <p:cNvGraphicFramePr>
            <a:graphicFrameLocks noGrp="1"/>
          </p:cNvGraphicFramePr>
          <p:nvPr/>
        </p:nvGraphicFramePr>
        <p:xfrm>
          <a:off x="204188" y="1006009"/>
          <a:ext cx="11127116" cy="1850950"/>
        </p:xfrm>
        <a:graphic>
          <a:graphicData uri="http://schemas.openxmlformats.org/drawingml/2006/table">
            <a:tbl>
              <a:tblPr firstRow="1" bandRow="1">
                <a:tableStyleId>{5C22544A-7EE6-4342-B048-85BDC9FD1C3A}</a:tableStyleId>
              </a:tblPr>
              <a:tblGrid>
                <a:gridCol w="2613737">
                  <a:extLst>
                    <a:ext uri="{9D8B030D-6E8A-4147-A177-3AD203B41FA5}">
                      <a16:colId xmlns:a16="http://schemas.microsoft.com/office/drawing/2014/main" val="20000"/>
                    </a:ext>
                  </a:extLst>
                </a:gridCol>
                <a:gridCol w="8513379">
                  <a:extLst>
                    <a:ext uri="{9D8B030D-6E8A-4147-A177-3AD203B41FA5}">
                      <a16:colId xmlns:a16="http://schemas.microsoft.com/office/drawing/2014/main" val="20001"/>
                    </a:ext>
                  </a:extLst>
                </a:gridCol>
              </a:tblGrid>
              <a:tr h="370190">
                <a:tc>
                  <a:txBody>
                    <a:bodyPr/>
                    <a:lstStyle/>
                    <a:p>
                      <a:r>
                        <a:rPr lang="en-GB" sz="1800" dirty="0"/>
                        <a:t>Company</a:t>
                      </a:r>
                      <a:r>
                        <a:rPr lang="en-GB" sz="1800" baseline="0" dirty="0"/>
                        <a:t> Name</a:t>
                      </a:r>
                      <a:endParaRPr lang="en-IN" sz="1800" dirty="0"/>
                    </a:p>
                  </a:txBody>
                  <a:tcPr/>
                </a:tc>
                <a:tc>
                  <a:txBody>
                    <a:bodyPr/>
                    <a:lstStyle/>
                    <a:p>
                      <a:endParaRPr lang="en-IN" sz="1800" dirty="0"/>
                    </a:p>
                  </a:txBody>
                  <a:tcPr/>
                </a:tc>
                <a:extLst>
                  <a:ext uri="{0D108BD9-81ED-4DB2-BD59-A6C34878D82A}">
                    <a16:rowId xmlns:a16="http://schemas.microsoft.com/office/drawing/2014/main" val="10000"/>
                  </a:ext>
                </a:extLst>
              </a:tr>
              <a:tr h="370190">
                <a:tc>
                  <a:txBody>
                    <a:bodyPr/>
                    <a:lstStyle/>
                    <a:p>
                      <a:r>
                        <a:rPr lang="en-GB" sz="1800" dirty="0"/>
                        <a:t>Nature of Business</a:t>
                      </a:r>
                      <a:endParaRPr lang="en-IN" sz="1800" dirty="0"/>
                    </a:p>
                  </a:txBody>
                  <a:tcPr/>
                </a:tc>
                <a:tc>
                  <a:txBody>
                    <a:bodyPr/>
                    <a:lstStyle/>
                    <a:p>
                      <a:endParaRPr lang="en-IN" sz="1800" dirty="0"/>
                    </a:p>
                  </a:txBody>
                  <a:tcPr/>
                </a:tc>
                <a:extLst>
                  <a:ext uri="{0D108BD9-81ED-4DB2-BD59-A6C34878D82A}">
                    <a16:rowId xmlns:a16="http://schemas.microsoft.com/office/drawing/2014/main" val="10001"/>
                  </a:ext>
                </a:extLst>
              </a:tr>
              <a:tr h="370190">
                <a:tc>
                  <a:txBody>
                    <a:bodyPr/>
                    <a:lstStyle/>
                    <a:p>
                      <a:r>
                        <a:rPr lang="en-GB" sz="1800" dirty="0"/>
                        <a:t>Company GST Number</a:t>
                      </a:r>
                      <a:endParaRPr lang="en-IN" sz="1800" dirty="0"/>
                    </a:p>
                  </a:txBody>
                  <a:tcPr/>
                </a:tc>
                <a:tc>
                  <a:txBody>
                    <a:bodyPr/>
                    <a:lstStyle/>
                    <a:p>
                      <a:endParaRPr lang="en-IN" sz="1800" dirty="0"/>
                    </a:p>
                  </a:txBody>
                  <a:tcPr/>
                </a:tc>
                <a:extLst>
                  <a:ext uri="{0D108BD9-81ED-4DB2-BD59-A6C34878D82A}">
                    <a16:rowId xmlns:a16="http://schemas.microsoft.com/office/drawing/2014/main" val="10002"/>
                  </a:ext>
                </a:extLst>
              </a:tr>
              <a:tr h="370190">
                <a:tc>
                  <a:txBody>
                    <a:bodyPr/>
                    <a:lstStyle/>
                    <a:p>
                      <a:r>
                        <a:rPr lang="en-GB" sz="1800" dirty="0"/>
                        <a:t>TAN Number</a:t>
                      </a:r>
                      <a:endParaRPr lang="en-IN" sz="1800" dirty="0"/>
                    </a:p>
                  </a:txBody>
                  <a:tcPr/>
                </a:tc>
                <a:tc>
                  <a:txBody>
                    <a:bodyPr/>
                    <a:lstStyle/>
                    <a:p>
                      <a:endParaRPr lang="en-IN" sz="1800" dirty="0"/>
                    </a:p>
                  </a:txBody>
                  <a:tcPr/>
                </a:tc>
                <a:extLst>
                  <a:ext uri="{0D108BD9-81ED-4DB2-BD59-A6C34878D82A}">
                    <a16:rowId xmlns:a16="http://schemas.microsoft.com/office/drawing/2014/main" val="910150402"/>
                  </a:ext>
                </a:extLst>
              </a:tr>
              <a:tr h="370190">
                <a:tc>
                  <a:txBody>
                    <a:bodyPr/>
                    <a:lstStyle/>
                    <a:p>
                      <a:r>
                        <a:rPr lang="en-GB" sz="1800" dirty="0"/>
                        <a:t>Address for Billing</a:t>
                      </a:r>
                      <a:endParaRPr lang="en-IN" sz="1800" dirty="0"/>
                    </a:p>
                  </a:txBody>
                  <a:tcPr/>
                </a:tc>
                <a:tc>
                  <a:txBody>
                    <a:bodyPr/>
                    <a:lstStyle/>
                    <a:p>
                      <a:endParaRPr lang="en-IN" sz="1800" dirty="0"/>
                    </a:p>
                  </a:txBody>
                  <a:tcPr/>
                </a:tc>
                <a:extLst>
                  <a:ext uri="{0D108BD9-81ED-4DB2-BD59-A6C34878D82A}">
                    <a16:rowId xmlns:a16="http://schemas.microsoft.com/office/drawing/2014/main" val="10003"/>
                  </a:ext>
                </a:extLst>
              </a:tr>
            </a:tbl>
          </a:graphicData>
        </a:graphic>
      </p:graphicFrame>
      <p:sp>
        <p:nvSpPr>
          <p:cNvPr id="52" name="Title 1"/>
          <p:cNvSpPr txBox="1">
            <a:spLocks/>
          </p:cNvSpPr>
          <p:nvPr/>
        </p:nvSpPr>
        <p:spPr>
          <a:xfrm>
            <a:off x="204188" y="37709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Corporate Recognition : Yes        No              Number of Sites : 2 – 5          6 – 20         21 </a:t>
            </a:r>
            <a:r>
              <a:rPr lang="en-GB" sz="2000" cap="none" dirty="0"/>
              <a:t>and above </a:t>
            </a:r>
            <a:endParaRPr lang="en-GB" sz="2000" dirty="0"/>
          </a:p>
        </p:txBody>
      </p:sp>
      <p:sp>
        <p:nvSpPr>
          <p:cNvPr id="59" name="Title 1"/>
          <p:cNvSpPr txBox="1">
            <a:spLocks/>
          </p:cNvSpPr>
          <p:nvPr/>
        </p:nvSpPr>
        <p:spPr>
          <a:xfrm>
            <a:off x="204188" y="2851651"/>
            <a:ext cx="11132259" cy="202284"/>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US" sz="2000" dirty="0"/>
              <a:t>LIST OF SITES/ campus BEING NOMINATED</a:t>
            </a:r>
            <a:endParaRPr lang="en-IN" sz="2000" dirty="0"/>
          </a:p>
        </p:txBody>
      </p:sp>
      <p:graphicFrame>
        <p:nvGraphicFramePr>
          <p:cNvPr id="7" name="Table 6"/>
          <p:cNvGraphicFramePr>
            <a:graphicFrameLocks noGrp="1"/>
          </p:cNvGraphicFramePr>
          <p:nvPr/>
        </p:nvGraphicFramePr>
        <p:xfrm>
          <a:off x="204188" y="3144275"/>
          <a:ext cx="11132259" cy="3930291"/>
        </p:xfrm>
        <a:graphic>
          <a:graphicData uri="http://schemas.openxmlformats.org/drawingml/2006/table">
            <a:tbl>
              <a:tblPr firstRow="1" bandRow="1">
                <a:tableStyleId>{5C22544A-7EE6-4342-B048-85BDC9FD1C3A}</a:tableStyleId>
              </a:tblPr>
              <a:tblGrid>
                <a:gridCol w="706220">
                  <a:extLst>
                    <a:ext uri="{9D8B030D-6E8A-4147-A177-3AD203B41FA5}">
                      <a16:colId xmlns:a16="http://schemas.microsoft.com/office/drawing/2014/main" val="20000"/>
                    </a:ext>
                  </a:extLst>
                </a:gridCol>
                <a:gridCol w="3645550">
                  <a:extLst>
                    <a:ext uri="{9D8B030D-6E8A-4147-A177-3AD203B41FA5}">
                      <a16:colId xmlns:a16="http://schemas.microsoft.com/office/drawing/2014/main" val="20001"/>
                    </a:ext>
                  </a:extLst>
                </a:gridCol>
                <a:gridCol w="1540042">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68379">
                  <a:extLst>
                    <a:ext uri="{9D8B030D-6E8A-4147-A177-3AD203B41FA5}">
                      <a16:colId xmlns:a16="http://schemas.microsoft.com/office/drawing/2014/main" val="20004"/>
                    </a:ext>
                  </a:extLst>
                </a:gridCol>
                <a:gridCol w="2048068">
                  <a:extLst>
                    <a:ext uri="{9D8B030D-6E8A-4147-A177-3AD203B41FA5}">
                      <a16:colId xmlns:a16="http://schemas.microsoft.com/office/drawing/2014/main" val="1160935852"/>
                    </a:ext>
                  </a:extLst>
                </a:gridCol>
              </a:tblGrid>
              <a:tr h="425960">
                <a:tc gridSpan="5">
                  <a:txBody>
                    <a:bodyPr/>
                    <a:lstStyle/>
                    <a:p>
                      <a:pPr algn="l"/>
                      <a:r>
                        <a:rPr lang="en-GB" sz="1800" dirty="0"/>
                        <a:t>Location Nominations</a:t>
                      </a:r>
                      <a:endParaRPr lang="en-IN" sz="1800" dirty="0"/>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tc>
                  <a:txBody>
                    <a:bodyPr/>
                    <a:lstStyle/>
                    <a:p>
                      <a:pPr algn="l"/>
                      <a:endParaRPr lang="en-IN" sz="1800" dirty="0"/>
                    </a:p>
                  </a:txBody>
                  <a:tcPr/>
                </a:tc>
                <a:extLst>
                  <a:ext uri="{0D108BD9-81ED-4DB2-BD59-A6C34878D82A}">
                    <a16:rowId xmlns:a16="http://schemas.microsoft.com/office/drawing/2014/main" val="10000"/>
                  </a:ext>
                </a:extLst>
              </a:tr>
              <a:tr h="948571">
                <a:tc>
                  <a:txBody>
                    <a:bodyPr/>
                    <a:lstStyle/>
                    <a:p>
                      <a:pPr algn="ctr"/>
                      <a:endParaRPr lang="en-GB" sz="1800" kern="1200" dirty="0">
                        <a:solidFill>
                          <a:schemeClr val="dk1"/>
                        </a:solidFill>
                        <a:latin typeface="+mn-lt"/>
                        <a:ea typeface="+mn-ea"/>
                        <a:cs typeface="+mn-cs"/>
                      </a:endParaRPr>
                    </a:p>
                    <a:p>
                      <a:pPr algn="ctr"/>
                      <a:r>
                        <a:rPr lang="en-GB" sz="1800" kern="1200" dirty="0">
                          <a:solidFill>
                            <a:schemeClr val="dk1"/>
                          </a:solidFill>
                          <a:latin typeface="+mn-lt"/>
                          <a:ea typeface="+mn-ea"/>
                          <a:cs typeface="+mn-cs"/>
                        </a:rPr>
                        <a:t>Sr. No.</a:t>
                      </a:r>
                      <a:endParaRPr lang="en-IN" sz="1800" kern="1200" dirty="0">
                        <a:solidFill>
                          <a:schemeClr val="dk1"/>
                        </a:solidFill>
                        <a:latin typeface="+mn-lt"/>
                        <a:ea typeface="+mn-ea"/>
                        <a:cs typeface="+mn-cs"/>
                      </a:endParaRPr>
                    </a:p>
                  </a:txBody>
                  <a:tcPr/>
                </a:tc>
                <a:tc>
                  <a:txBody>
                    <a:bodyPr/>
                    <a:lstStyle/>
                    <a:p>
                      <a:pPr algn="ctr">
                        <a:lnSpc>
                          <a:spcPct val="115000"/>
                        </a:lnSpc>
                        <a:spcAft>
                          <a:spcPts val="0"/>
                        </a:spcAft>
                      </a:pPr>
                      <a:r>
                        <a:rPr lang="en-US" sz="1800" kern="1200" dirty="0">
                          <a:solidFill>
                            <a:schemeClr val="dk1"/>
                          </a:solidFill>
                          <a:latin typeface="+mn-lt"/>
                          <a:ea typeface="+mn-ea"/>
                          <a:cs typeface="+mn-cs"/>
                        </a:rPr>
                        <a:t>Site/ Campus </a:t>
                      </a:r>
                    </a:p>
                    <a:p>
                      <a:pPr algn="ctr">
                        <a:lnSpc>
                          <a:spcPct val="115000"/>
                        </a:lnSpc>
                        <a:spcAft>
                          <a:spcPts val="0"/>
                        </a:spcAft>
                      </a:pPr>
                      <a:r>
                        <a:rPr lang="en-US" sz="1800" kern="1200" dirty="0">
                          <a:solidFill>
                            <a:schemeClr val="dk1"/>
                          </a:solidFill>
                          <a:latin typeface="+mn-lt"/>
                          <a:ea typeface="+mn-ea"/>
                          <a:cs typeface="+mn-cs"/>
                        </a:rPr>
                        <a:t>Location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Sales Turnover</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(in INR Cr)</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GB" sz="1800" kern="1200" dirty="0">
                          <a:solidFill>
                            <a:schemeClr val="dk1"/>
                          </a:solidFill>
                          <a:latin typeface="+mn-lt"/>
                          <a:ea typeface="+mn-ea"/>
                          <a:cs typeface="+mn-cs"/>
                        </a:rPr>
                        <a:t>Sustainability Assessment</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Safety Assessment</a:t>
                      </a:r>
                    </a:p>
                    <a:p>
                      <a:pPr algn="ctr">
                        <a:lnSpc>
                          <a:spcPct val="115000"/>
                        </a:lnSpc>
                        <a:spcAft>
                          <a:spcPts val="0"/>
                        </a:spcAft>
                      </a:pP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GB" sz="1800" kern="1200" dirty="0">
                          <a:solidFill>
                            <a:schemeClr val="dk1"/>
                          </a:solidFill>
                          <a:latin typeface="+mn-lt"/>
                          <a:ea typeface="+mn-ea"/>
                          <a:cs typeface="+mn-cs"/>
                        </a:rPr>
                        <a:t>Decarbonization &amp; </a:t>
                      </a:r>
                    </a:p>
                    <a:p>
                      <a:pPr algn="ctr">
                        <a:lnSpc>
                          <a:spcPct val="115000"/>
                        </a:lnSpc>
                        <a:spcAft>
                          <a:spcPts val="0"/>
                        </a:spcAft>
                      </a:pPr>
                      <a:r>
                        <a:rPr lang="en-GB" sz="1800" kern="1200" dirty="0">
                          <a:solidFill>
                            <a:schemeClr val="dk1"/>
                          </a:solidFill>
                          <a:latin typeface="+mn-lt"/>
                          <a:ea typeface="+mn-ea"/>
                          <a:cs typeface="+mn-cs"/>
                        </a:rPr>
                        <a:t>Water Index</a:t>
                      </a:r>
                    </a:p>
                    <a:p>
                      <a:pPr algn="ctr">
                        <a:lnSpc>
                          <a:spcPct val="115000"/>
                        </a:lnSpc>
                        <a:spcAft>
                          <a:spcPts val="0"/>
                        </a:spcAft>
                      </a:pPr>
                      <a:r>
                        <a:rPr lang="en-GB"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425960">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tc>
                  <a:txBody>
                    <a:bodyPr/>
                    <a:lstStyle/>
                    <a:p>
                      <a:pPr algn="l"/>
                      <a:endParaRPr lang="en-IN" sz="1800"/>
                    </a:p>
                  </a:txBody>
                  <a:tcPr/>
                </a:tc>
                <a:extLst>
                  <a:ext uri="{0D108BD9-81ED-4DB2-BD59-A6C34878D82A}">
                    <a16:rowId xmlns:a16="http://schemas.microsoft.com/office/drawing/2014/main" val="10002"/>
                  </a:ext>
                </a:extLst>
              </a:tr>
              <a:tr h="425960">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tc>
                  <a:txBody>
                    <a:bodyPr/>
                    <a:lstStyle/>
                    <a:p>
                      <a:pPr algn="l"/>
                      <a:endParaRPr lang="en-IN" sz="1800"/>
                    </a:p>
                  </a:txBody>
                  <a:tcPr/>
                </a:tc>
                <a:extLst>
                  <a:ext uri="{0D108BD9-81ED-4DB2-BD59-A6C34878D82A}">
                    <a16:rowId xmlns:a16="http://schemas.microsoft.com/office/drawing/2014/main" val="10003"/>
                  </a:ext>
                </a:extLst>
              </a:tr>
              <a:tr h="425960">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0004"/>
                  </a:ext>
                </a:extLst>
              </a:tr>
              <a:tr h="425960">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26206835"/>
                  </a:ext>
                </a:extLst>
              </a:tr>
              <a:tr h="425960">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056598095"/>
                  </a:ext>
                </a:extLst>
              </a:tr>
              <a:tr h="425960">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499450810"/>
                  </a:ext>
                </a:extLst>
              </a:tr>
            </a:tbl>
          </a:graphicData>
        </a:graphic>
      </p:graphicFrame>
      <p:sp>
        <p:nvSpPr>
          <p:cNvPr id="2" name="Rectangle 1">
            <a:extLst>
              <a:ext uri="{FF2B5EF4-FFF2-40B4-BE49-F238E27FC236}">
                <a16:creationId xmlns:a16="http://schemas.microsoft.com/office/drawing/2014/main" id="{5EF26957-629B-F83F-F3AD-618D447B389A}"/>
              </a:ext>
            </a:extLst>
          </p:cNvPr>
          <p:cNvSpPr/>
          <p:nvPr/>
        </p:nvSpPr>
        <p:spPr>
          <a:xfrm flipH="1">
            <a:off x="3696854" y="475406"/>
            <a:ext cx="239486" cy="144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CC296A2E-A8BD-16AB-C16C-3ADBEB0674CF}"/>
              </a:ext>
            </a:extLst>
          </p:cNvPr>
          <p:cNvSpPr/>
          <p:nvPr/>
        </p:nvSpPr>
        <p:spPr>
          <a:xfrm>
            <a:off x="4463856" y="47475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FCB7AF31-2CEF-9807-CDED-F94432E51220}"/>
              </a:ext>
            </a:extLst>
          </p:cNvPr>
          <p:cNvSpPr/>
          <p:nvPr/>
        </p:nvSpPr>
        <p:spPr>
          <a:xfrm>
            <a:off x="7956522"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60787D76-0171-85CB-6829-D8B8E773B31E}"/>
              </a:ext>
            </a:extLst>
          </p:cNvPr>
          <p:cNvSpPr/>
          <p:nvPr/>
        </p:nvSpPr>
        <p:spPr>
          <a:xfrm>
            <a:off x="9129188" y="479855"/>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C4ED3E77-7AAD-15D7-EAB9-5D8EAAB501E6}"/>
              </a:ext>
            </a:extLst>
          </p:cNvPr>
          <p:cNvSpPr/>
          <p:nvPr/>
        </p:nvSpPr>
        <p:spPr>
          <a:xfrm>
            <a:off x="10982603"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1">
            <a:extLst>
              <a:ext uri="{FF2B5EF4-FFF2-40B4-BE49-F238E27FC236}">
                <a16:creationId xmlns:a16="http://schemas.microsoft.com/office/drawing/2014/main" id="{30A4A063-7664-6238-986B-128811493272}"/>
              </a:ext>
            </a:extLst>
          </p:cNvPr>
          <p:cNvSpPr txBox="1">
            <a:spLocks/>
          </p:cNvSpPr>
          <p:nvPr/>
        </p:nvSpPr>
        <p:spPr>
          <a:xfrm>
            <a:off x="191698" y="66440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Company details</a:t>
            </a:r>
          </a:p>
        </p:txBody>
      </p:sp>
    </p:spTree>
    <p:extLst>
      <p:ext uri="{BB962C8B-B14F-4D97-AF65-F5344CB8AC3E}">
        <p14:creationId xmlns:p14="http://schemas.microsoft.com/office/powerpoint/2010/main" val="148636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9C3CE-5580-AB75-EBC0-FCAEE7978C37}"/>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759AE62-A21B-B2EB-44EE-3017385FF541}"/>
              </a:ext>
            </a:extLst>
          </p:cNvPr>
          <p:cNvGraphicFramePr>
            <a:graphicFrameLocks noChangeAspect="1"/>
          </p:cNvGraphicFramePr>
          <p:nvPr>
            <p:custDataLst>
              <p:tags r:id="rId1"/>
            </p:custDataLst>
          </p:nvPr>
        </p:nvGraphicFramePr>
        <p:xfrm>
          <a:off x="1588" y="1591"/>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2" name="Object 1" hidden="1">
                        <a:extLst>
                          <a:ext uri="{FF2B5EF4-FFF2-40B4-BE49-F238E27FC236}">
                            <a16:creationId xmlns:a16="http://schemas.microsoft.com/office/drawing/2014/main" id="{9759AE62-A21B-B2EB-44EE-3017385FF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91"/>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a:extLst>
              <a:ext uri="{FF2B5EF4-FFF2-40B4-BE49-F238E27FC236}">
                <a16:creationId xmlns:a16="http://schemas.microsoft.com/office/drawing/2014/main" id="{A8AB0A12-A3C1-E392-8397-834C14EA34E7}"/>
              </a:ext>
            </a:extLst>
          </p:cNvPr>
          <p:cNvSpPr/>
          <p:nvPr/>
        </p:nvSpPr>
        <p:spPr>
          <a:xfrm>
            <a:off x="271463" y="1213394"/>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COMMERCIALS</a:t>
            </a:r>
          </a:p>
        </p:txBody>
      </p:sp>
      <p:sp>
        <p:nvSpPr>
          <p:cNvPr id="41" name="Rectangle 40">
            <a:extLst>
              <a:ext uri="{FF2B5EF4-FFF2-40B4-BE49-F238E27FC236}">
                <a16:creationId xmlns:a16="http://schemas.microsoft.com/office/drawing/2014/main" id="{B86C72A3-B329-6ADC-ECA3-0E2F03F995C5}"/>
              </a:ext>
            </a:extLst>
          </p:cNvPr>
          <p:cNvSpPr/>
          <p:nvPr/>
        </p:nvSpPr>
        <p:spPr>
          <a:xfrm>
            <a:off x="271463" y="2205879"/>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TERMS &amp; CONDITIONS</a:t>
            </a:r>
          </a:p>
        </p:txBody>
      </p:sp>
      <p:sp>
        <p:nvSpPr>
          <p:cNvPr id="43" name="Rectangle 42">
            <a:extLst>
              <a:ext uri="{FF2B5EF4-FFF2-40B4-BE49-F238E27FC236}">
                <a16:creationId xmlns:a16="http://schemas.microsoft.com/office/drawing/2014/main" id="{D70379D9-DCB4-F541-9A5A-6020C15B9B9C}"/>
              </a:ext>
            </a:extLst>
          </p:cNvPr>
          <p:cNvSpPr/>
          <p:nvPr/>
        </p:nvSpPr>
        <p:spPr>
          <a:xfrm>
            <a:off x="271463" y="3124351"/>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1800" dirty="0">
                <a:solidFill>
                  <a:schemeClr val="bg1"/>
                </a:solidFill>
              </a:rPr>
              <a:t>NOMINATION DETAILS</a:t>
            </a:r>
          </a:p>
        </p:txBody>
      </p:sp>
      <p:sp>
        <p:nvSpPr>
          <p:cNvPr id="49" name="Rectangle 48">
            <a:extLst>
              <a:ext uri="{FF2B5EF4-FFF2-40B4-BE49-F238E27FC236}">
                <a16:creationId xmlns:a16="http://schemas.microsoft.com/office/drawing/2014/main" id="{61DE98C0-3B84-9CE1-356B-8FB650AD5F3B}"/>
              </a:ext>
            </a:extLst>
          </p:cNvPr>
          <p:cNvSpPr/>
          <p:nvPr/>
        </p:nvSpPr>
        <p:spPr>
          <a:xfrm>
            <a:off x="271463" y="4153842"/>
            <a:ext cx="4788024" cy="78598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defTabSz="1097280"/>
            <a:r>
              <a:rPr lang="en-US" sz="1800" dirty="0"/>
              <a:t>CONTACT DETAILS</a:t>
            </a:r>
          </a:p>
        </p:txBody>
      </p:sp>
      <p:sp>
        <p:nvSpPr>
          <p:cNvPr id="20" name="Rectangle 19">
            <a:extLst>
              <a:ext uri="{FF2B5EF4-FFF2-40B4-BE49-F238E27FC236}">
                <a16:creationId xmlns:a16="http://schemas.microsoft.com/office/drawing/2014/main" id="{BF9CBF7C-69C9-0607-242A-922802E9E34C}"/>
              </a:ext>
            </a:extLst>
          </p:cNvPr>
          <p:cNvSpPr/>
          <p:nvPr/>
        </p:nvSpPr>
        <p:spPr>
          <a:xfrm>
            <a:off x="271463" y="5183333"/>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AGREEMENT &amp; DECLARATION</a:t>
            </a:r>
          </a:p>
        </p:txBody>
      </p:sp>
      <p:sp>
        <p:nvSpPr>
          <p:cNvPr id="6" name="Title 5">
            <a:extLst>
              <a:ext uri="{FF2B5EF4-FFF2-40B4-BE49-F238E27FC236}">
                <a16:creationId xmlns:a16="http://schemas.microsoft.com/office/drawing/2014/main" id="{C6ADDA08-F3B2-451C-CEBE-959D64E1BBC8}"/>
              </a:ext>
            </a:extLst>
          </p:cNvPr>
          <p:cNvSpPr>
            <a:spLocks noGrp="1"/>
          </p:cNvSpPr>
          <p:nvPr>
            <p:ph type="title"/>
          </p:nvPr>
        </p:nvSpPr>
        <p:spPr>
          <a:xfrm>
            <a:off x="271463" y="415238"/>
            <a:ext cx="10516141" cy="646944"/>
          </a:xfrm>
        </p:spPr>
        <p:txBody>
          <a:bodyPr/>
          <a:lstStyle/>
          <a:p>
            <a:r>
              <a:rPr lang="en-US" dirty="0"/>
              <a:t>Content</a:t>
            </a:r>
          </a:p>
        </p:txBody>
      </p:sp>
      <p:pic>
        <p:nvPicPr>
          <p:cNvPr id="17" name="Picture 16">
            <a:extLst>
              <a:ext uri="{FF2B5EF4-FFF2-40B4-BE49-F238E27FC236}">
                <a16:creationId xmlns:a16="http://schemas.microsoft.com/office/drawing/2014/main" id="{3648E19F-05EF-8F72-8DA6-56B9FB9ED15F}"/>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5422392" y="1736789"/>
            <a:ext cx="6464808" cy="4309872"/>
          </a:xfrm>
          <a:prstGeom prst="rect">
            <a:avLst/>
          </a:prstGeom>
        </p:spPr>
      </p:pic>
      <p:sp>
        <p:nvSpPr>
          <p:cNvPr id="3" name="Rectangle 2">
            <a:extLst>
              <a:ext uri="{FF2B5EF4-FFF2-40B4-BE49-F238E27FC236}">
                <a16:creationId xmlns:a16="http://schemas.microsoft.com/office/drawing/2014/main" id="{5BB29CEB-4D6B-0E86-93A2-96813774E2D5}"/>
              </a:ext>
            </a:extLst>
          </p:cNvPr>
          <p:cNvSpPr/>
          <p:nvPr/>
        </p:nvSpPr>
        <p:spPr>
          <a:xfrm>
            <a:off x="271463" y="6139072"/>
            <a:ext cx="4788024" cy="785987"/>
          </a:xfrm>
          <a:prstGeom prst="rect">
            <a:avLst/>
          </a:prstGeom>
          <a:solidFill>
            <a:srgbClr val="BCD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9144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itchFamily="34" charset="0"/>
              </a:rPr>
              <a:t>ANNEXURE</a:t>
            </a:r>
          </a:p>
        </p:txBody>
      </p:sp>
    </p:spTree>
    <p:extLst>
      <p:ext uri="{BB962C8B-B14F-4D97-AF65-F5344CB8AC3E}">
        <p14:creationId xmlns:p14="http://schemas.microsoft.com/office/powerpoint/2010/main" val="358475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404569"/>
          </a:xfrm>
        </p:spPr>
        <p:txBody>
          <a:bodyPr/>
          <a:lstStyle/>
          <a:p>
            <a:r>
              <a:rPr lang="en-GB" dirty="0"/>
              <a:t>Contact details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Table 3"/>
          <p:cNvGraphicFramePr>
            <a:graphicFrameLocks noGrp="1"/>
          </p:cNvGraphicFramePr>
          <p:nvPr/>
        </p:nvGraphicFramePr>
        <p:xfrm>
          <a:off x="268014" y="977453"/>
          <a:ext cx="11303876" cy="5880546"/>
        </p:xfrm>
        <a:graphic>
          <a:graphicData uri="http://schemas.openxmlformats.org/drawingml/2006/table">
            <a:tbl>
              <a:tblPr firstRow="1" firstCol="1" bandRow="1">
                <a:tableStyleId>{5C22544A-7EE6-4342-B048-85BDC9FD1C3A}</a:tableStyleId>
              </a:tblPr>
              <a:tblGrid>
                <a:gridCol w="5376569">
                  <a:extLst>
                    <a:ext uri="{9D8B030D-6E8A-4147-A177-3AD203B41FA5}">
                      <a16:colId xmlns:a16="http://schemas.microsoft.com/office/drawing/2014/main" val="20000"/>
                    </a:ext>
                  </a:extLst>
                </a:gridCol>
                <a:gridCol w="5927307">
                  <a:extLst>
                    <a:ext uri="{9D8B030D-6E8A-4147-A177-3AD203B41FA5}">
                      <a16:colId xmlns:a16="http://schemas.microsoft.com/office/drawing/2014/main" val="20001"/>
                    </a:ext>
                  </a:extLst>
                </a:gridCol>
              </a:tblGrid>
              <a:tr h="653394">
                <a:tc gridSpan="2">
                  <a:txBody>
                    <a:bodyPr/>
                    <a:lstStyle/>
                    <a:p>
                      <a:pPr algn="l">
                        <a:lnSpc>
                          <a:spcPct val="115000"/>
                        </a:lnSpc>
                        <a:spcAft>
                          <a:spcPts val="0"/>
                        </a:spcAft>
                      </a:pPr>
                      <a:r>
                        <a:rPr lang="en-US" sz="2000" dirty="0">
                          <a:effectLst/>
                        </a:rPr>
                        <a:t>Point of Contact for Correspondence:</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653394">
                <a:tc gridSpan="2">
                  <a:txBody>
                    <a:bodyPr/>
                    <a:lstStyle/>
                    <a:p>
                      <a:pPr algn="l">
                        <a:lnSpc>
                          <a:spcPct val="115000"/>
                        </a:lnSpc>
                        <a:spcAft>
                          <a:spcPts val="0"/>
                        </a:spcAft>
                      </a:pPr>
                      <a:r>
                        <a:rPr lang="en-US" sz="2000" dirty="0">
                          <a:effectLst/>
                        </a:rPr>
                        <a:t>Name of the Senior Most Official in the Company:</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3"/>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653394">
                <a:tc gridSpan="2">
                  <a:txBody>
                    <a:bodyPr/>
                    <a:lstStyle/>
                    <a:p>
                      <a:pPr algn="l">
                        <a:lnSpc>
                          <a:spcPct val="115000"/>
                        </a:lnSpc>
                        <a:spcAft>
                          <a:spcPts val="0"/>
                        </a:spcAft>
                      </a:pPr>
                      <a:r>
                        <a:rPr lang="en-US" sz="2000" dirty="0">
                          <a:effectLst/>
                        </a:rPr>
                        <a:t>Name of the Authorizing Official:</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6"/>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dirty="0">
                          <a:effectLst/>
                        </a:rPr>
                        <a:t>Hand Phone:</a:t>
                      </a:r>
                      <a:endParaRPr lang="en-IN" sz="20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0455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dy0uNG5GKnTwosu3_Dul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4oR0_nMSABATojBXfOtHI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ALFiw2hQ1l97HveULLi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Jxb5Vu27dHRgeXG8GECo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uq7TGmueLaQm.mh7GfHF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4oR0_nMSABATojBXfOtHI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s1S3TmgcNMbHY4uWUt03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0G5fecXiUCtvPTGqWZhA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ALFiw2hQ1l97HveULLiCg"/>
</p:tagLst>
</file>

<file path=ppt/theme/theme1.xml><?xml version="1.0" encoding="utf-8"?>
<a:theme xmlns:a="http://schemas.openxmlformats.org/drawingml/2006/main" name="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2022 FS nEW Theme">
  <a:themeElements>
    <a:clrScheme name="2022 FS Color Palette">
      <a:dk1>
        <a:srgbClr val="17426B"/>
      </a:dk1>
      <a:lt1>
        <a:srgbClr val="FFFFFF"/>
      </a:lt1>
      <a:dk2>
        <a:srgbClr val="172D55"/>
      </a:dk2>
      <a:lt2>
        <a:srgbClr val="BCD9EE"/>
      </a:lt2>
      <a:accent1>
        <a:srgbClr val="1582C5"/>
      </a:accent1>
      <a:accent2>
        <a:srgbClr val="00B0F0"/>
      </a:accent2>
      <a:accent3>
        <a:srgbClr val="64B7CE"/>
      </a:accent3>
      <a:accent4>
        <a:srgbClr val="87C874"/>
      </a:accent4>
      <a:accent5>
        <a:srgbClr val="777777"/>
      </a:accent5>
      <a:accent6>
        <a:srgbClr val="F7913D"/>
      </a:accent6>
      <a:hlink>
        <a:srgbClr val="00B0F0"/>
      </a:hlink>
      <a:folHlink>
        <a:srgbClr val="00B0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FS nEW Theme" id="{2390654D-FD93-44BC-AFF6-629CF2792D6F}" vid="{D5449827-156D-478D-A073-E8D24B19EAD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ody">
  <a:themeElements>
    <a:clrScheme name="Custom 13">
      <a:dk1>
        <a:srgbClr val="000000"/>
      </a:dk1>
      <a:lt1>
        <a:srgbClr val="FFFFFF"/>
      </a:lt1>
      <a:dk2>
        <a:srgbClr val="06325C"/>
      </a:dk2>
      <a:lt2>
        <a:srgbClr val="EEECE1"/>
      </a:lt2>
      <a:accent1>
        <a:srgbClr val="517496"/>
      </a:accent1>
      <a:accent2>
        <a:srgbClr val="ACBED1"/>
      </a:accent2>
      <a:accent3>
        <a:srgbClr val="AAAA74"/>
      </a:accent3>
      <a:accent4>
        <a:srgbClr val="1E2D4E"/>
      </a:accent4>
      <a:accent5>
        <a:srgbClr val="D6D6B6"/>
      </a:accent5>
      <a:accent6>
        <a:srgbClr val="404027"/>
      </a:accent6>
      <a:hlink>
        <a:srgbClr val="0070C0"/>
      </a:hlink>
      <a:folHlink>
        <a:srgbClr val="C8D0C7"/>
      </a:folHlink>
    </a:clrScheme>
    <a:fontScheme name="Frost &amp; Sullivan">
      <a:majorFont>
        <a:latin typeface="Arial"/>
        <a:ea typeface=""/>
        <a:cs typeface=""/>
      </a:majorFont>
      <a:minorFont>
        <a:latin typeface="Arial"/>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t"/>
      <a:lstStyle>
        <a:defPPr marL="173038" indent="-173038" algn="l">
          <a:buFont typeface="Wingdings" panose="05000000000000000000" pitchFamily="2" charset="2"/>
          <a:buChar char="§"/>
          <a:defRPr sz="1400" dirty="0" err="1"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17426B"/>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173038" indent="-173038">
          <a:buFont typeface="Wingdings" panose="05000000000000000000" pitchFamily="2" charset="2"/>
          <a:buChar char="§"/>
          <a:defRPr sz="1400" dirty="0" smtClean="0"/>
        </a:defPPr>
      </a:lstStyle>
    </a:txDef>
  </a:objectDefaults>
  <a:extraClrSchemeLst/>
</a:theme>
</file>

<file path=ppt/theme/theme3.xml><?xml version="1.0" encoding="utf-8"?>
<a:theme xmlns:a="http://schemas.openxmlformats.org/drawingml/2006/main" name="5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ody">
  <a:themeElements>
    <a:clrScheme name="Custom 13">
      <a:dk1>
        <a:srgbClr val="000000"/>
      </a:dk1>
      <a:lt1>
        <a:srgbClr val="FFFFFF"/>
      </a:lt1>
      <a:dk2>
        <a:srgbClr val="06325C"/>
      </a:dk2>
      <a:lt2>
        <a:srgbClr val="EEECE1"/>
      </a:lt2>
      <a:accent1>
        <a:srgbClr val="517496"/>
      </a:accent1>
      <a:accent2>
        <a:srgbClr val="ACBED1"/>
      </a:accent2>
      <a:accent3>
        <a:srgbClr val="AAAA74"/>
      </a:accent3>
      <a:accent4>
        <a:srgbClr val="1E2D4E"/>
      </a:accent4>
      <a:accent5>
        <a:srgbClr val="D6D6B6"/>
      </a:accent5>
      <a:accent6>
        <a:srgbClr val="404027"/>
      </a:accent6>
      <a:hlink>
        <a:srgbClr val="0070C0"/>
      </a:hlink>
      <a:folHlink>
        <a:srgbClr val="C8D0C7"/>
      </a:folHlink>
    </a:clrScheme>
    <a:fontScheme name="Frost &amp; Sullivan">
      <a:majorFont>
        <a:latin typeface="Arial"/>
        <a:ea typeface=""/>
        <a:cs typeface=""/>
      </a:majorFont>
      <a:minorFont>
        <a:latin typeface="Arial"/>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t"/>
      <a:lstStyle>
        <a:defPPr marL="173038" indent="-173038" algn="l">
          <a:buFont typeface="Wingdings" panose="05000000000000000000" pitchFamily="2" charset="2"/>
          <a:buChar char="§"/>
          <a:defRPr sz="1400" dirty="0" err="1"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17426B"/>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173038" indent="-173038">
          <a:buFont typeface="Wingdings" panose="05000000000000000000" pitchFamily="2" charset="2"/>
          <a:buChar char="§"/>
          <a:defRPr sz="1400" dirty="0" smtClean="0"/>
        </a:defPPr>
      </a:lstStyle>
    </a:txDef>
  </a:objectDefaults>
  <a:extraClrSchemeLst/>
</a:theme>
</file>

<file path=ppt/theme/theme5.xml><?xml version="1.0" encoding="utf-8"?>
<a:theme xmlns:a="http://schemas.openxmlformats.org/drawingml/2006/main" name="8_GO-IN Template - 2020">
  <a:themeElements>
    <a:clrScheme name="FS 2020">
      <a:dk1>
        <a:srgbClr val="172D55"/>
      </a:dk1>
      <a:lt1>
        <a:srgbClr val="FFFFFF"/>
      </a:lt1>
      <a:dk2>
        <a:srgbClr val="172D55"/>
      </a:dk2>
      <a:lt2>
        <a:srgbClr val="F26722"/>
      </a:lt2>
      <a:accent1>
        <a:srgbClr val="BCD9EE"/>
      </a:accent1>
      <a:accent2>
        <a:srgbClr val="00B0F0"/>
      </a:accent2>
      <a:accent3>
        <a:srgbClr val="1582C5"/>
      </a:accent3>
      <a:accent4>
        <a:srgbClr val="0E4C8B"/>
      </a:accent4>
      <a:accent5>
        <a:srgbClr val="172D55"/>
      </a:accent5>
      <a:accent6>
        <a:srgbClr val="17426B"/>
      </a:accent6>
      <a:hlink>
        <a:srgbClr val="00B0F0"/>
      </a:hlink>
      <a:folHlink>
        <a:srgbClr val="00B0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IN Template - 2020" id="{AC80B870-C4B8-4733-B7C4-E83182A3CB44}" vid="{07AC4D8B-790E-4E0B-8686-F5778DF2E71C}"/>
    </a:ext>
  </a:extLst>
</a:theme>
</file>

<file path=ppt/theme/theme6.xml><?xml version="1.0" encoding="utf-8"?>
<a:theme xmlns:a="http://schemas.openxmlformats.org/drawingml/2006/main" name="Cover">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GO-IN Template - 2020">
  <a:themeElements>
    <a:clrScheme name="FS 2020">
      <a:dk1>
        <a:srgbClr val="172D55"/>
      </a:dk1>
      <a:lt1>
        <a:srgbClr val="FFFFFF"/>
      </a:lt1>
      <a:dk2>
        <a:srgbClr val="172D55"/>
      </a:dk2>
      <a:lt2>
        <a:srgbClr val="F26722"/>
      </a:lt2>
      <a:accent1>
        <a:srgbClr val="BCD9EE"/>
      </a:accent1>
      <a:accent2>
        <a:srgbClr val="00B0F0"/>
      </a:accent2>
      <a:accent3>
        <a:srgbClr val="1582C5"/>
      </a:accent3>
      <a:accent4>
        <a:srgbClr val="0E4C8B"/>
      </a:accent4>
      <a:accent5>
        <a:srgbClr val="172D55"/>
      </a:accent5>
      <a:accent6>
        <a:srgbClr val="17426B"/>
      </a:accent6>
      <a:hlink>
        <a:srgbClr val="00B0F0"/>
      </a:hlink>
      <a:folHlink>
        <a:srgbClr val="00B0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IN Template - 2020" id="{AC80B870-C4B8-4733-B7C4-E83182A3CB44}" vid="{07AC4D8B-790E-4E0B-8686-F5778DF2E71C}"/>
    </a:ext>
  </a:extLst>
</a:theme>
</file>

<file path=ppt/theme/theme8.xml><?xml version="1.0" encoding="utf-8"?>
<a:theme xmlns:a="http://schemas.openxmlformats.org/drawingml/2006/main" name="GO-IN Template - 2020">
  <a:themeElements>
    <a:clrScheme name="FS 2020">
      <a:dk1>
        <a:srgbClr val="172D55"/>
      </a:dk1>
      <a:lt1>
        <a:srgbClr val="FFFFFF"/>
      </a:lt1>
      <a:dk2>
        <a:srgbClr val="172D55"/>
      </a:dk2>
      <a:lt2>
        <a:srgbClr val="F26722"/>
      </a:lt2>
      <a:accent1>
        <a:srgbClr val="BCD9EE"/>
      </a:accent1>
      <a:accent2>
        <a:srgbClr val="00B0F0"/>
      </a:accent2>
      <a:accent3>
        <a:srgbClr val="1582C5"/>
      </a:accent3>
      <a:accent4>
        <a:srgbClr val="0E4C8B"/>
      </a:accent4>
      <a:accent5>
        <a:srgbClr val="172D55"/>
      </a:accent5>
      <a:accent6>
        <a:srgbClr val="17426B"/>
      </a:accent6>
      <a:hlink>
        <a:srgbClr val="00B0F0"/>
      </a:hlink>
      <a:folHlink>
        <a:srgbClr val="00B0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IN Template - 2020" id="{AC80B870-C4B8-4733-B7C4-E83182A3CB44}" vid="{07AC4D8B-790E-4E0B-8686-F5778DF2E71C}"/>
    </a:ext>
  </a:extLst>
</a:theme>
</file>

<file path=ppt/theme/theme9.xml><?xml version="1.0" encoding="utf-8"?>
<a:theme xmlns:a="http://schemas.openxmlformats.org/drawingml/2006/main" name="1_Office Theme">
  <a:themeElements>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DcR_SlideID>5489f8c4-7e7b-4454-96e6-3c5189de6704</DcR_SlideID>
</file>

<file path=customXml/item2.xml><?xml version="1.0" encoding="utf-8"?>
<ct:contentTypeSchema xmlns:ct="http://schemas.microsoft.com/office/2006/metadata/contentType" xmlns:ma="http://schemas.microsoft.com/office/2006/metadata/properties/metaAttributes" ct:_="" ma:_="" ma:contentTypeName="Document" ma:contentTypeID="0x0101004BA100C2024ED34DAF504D6B705C2609" ma:contentTypeVersion="16" ma:contentTypeDescription="Create a new document." ma:contentTypeScope="" ma:versionID="55e0188983e3bc775a947f35c2dfbcce">
  <xsd:schema xmlns:xsd="http://www.w3.org/2001/XMLSchema" xmlns:xs="http://www.w3.org/2001/XMLSchema" xmlns:p="http://schemas.microsoft.com/office/2006/metadata/properties" xmlns:ns1="http://schemas.microsoft.com/sharepoint/v3" xmlns:ns2="03c4abf3-1089-4224-b931-2073cc74b2de" xmlns:ns3="850598b2-4da0-41c1-8133-9ff06ad1c481" targetNamespace="http://schemas.microsoft.com/office/2006/metadata/properties" ma:root="true" ma:fieldsID="16af9f517cf432ed6eddda986a24653d" ns1:_="" ns2:_="" ns3:_="">
    <xsd:import namespace="http://schemas.microsoft.com/sharepoint/v3"/>
    <xsd:import namespace="03c4abf3-1089-4224-b931-2073cc74b2de"/>
    <xsd:import namespace="850598b2-4da0-41c1-8133-9ff06ad1c48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c4abf3-1089-4224-b931-2073cc74b2d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1354d71-b34c-472b-b9cc-62ff83ca826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0598b2-4da0-41c1-8133-9ff06ad1c48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eaaf818-09ec-46ab-b969-5e51f72e3b2a}" ma:internalName="TaxCatchAll" ma:showField="CatchAllData" ma:web="850598b2-4da0-41c1-8133-9ff06ad1c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50598b2-4da0-41c1-8133-9ff06ad1c481" xsi:nil="true"/>
    <lcf76f155ced4ddcb4097134ff3c332f xmlns="03c4abf3-1089-4224-b931-2073cc74b2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310CE3-B7D7-4B7D-A616-0B2178E646F2}">
  <ds:schemaRefs/>
</ds:datastoreItem>
</file>

<file path=customXml/itemProps2.xml><?xml version="1.0" encoding="utf-8"?>
<ds:datastoreItem xmlns:ds="http://schemas.openxmlformats.org/officeDocument/2006/customXml" ds:itemID="{6599D459-A7B6-403D-B3CD-8B8F883F04CA}"/>
</file>

<file path=customXml/itemProps3.xml><?xml version="1.0" encoding="utf-8"?>
<ds:datastoreItem xmlns:ds="http://schemas.openxmlformats.org/officeDocument/2006/customXml" ds:itemID="{44CD4C1E-DBE2-4E6D-94BB-D222428F9F19}"/>
</file>

<file path=customXml/itemProps4.xml><?xml version="1.0" encoding="utf-8"?>
<ds:datastoreItem xmlns:ds="http://schemas.openxmlformats.org/officeDocument/2006/customXml" ds:itemID="{C848832B-3AA2-4974-84F4-7CE3FBD7B44B}"/>
</file>

<file path=docProps/app.xml><?xml version="1.0" encoding="utf-8"?>
<Properties xmlns="http://schemas.openxmlformats.org/officeDocument/2006/extended-properties" xmlns:vt="http://schemas.openxmlformats.org/officeDocument/2006/docPropsVTypes">
  <TotalTime>246756</TotalTime>
  <Words>931</Words>
  <Application>Microsoft Office PowerPoint</Application>
  <PresentationFormat>Custom</PresentationFormat>
  <Paragraphs>161</Paragraphs>
  <Slides>15</Slides>
  <Notes>1</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15</vt:i4>
      </vt:variant>
    </vt:vector>
  </HeadingPairs>
  <TitlesOfParts>
    <vt:vector size="35" baseType="lpstr">
      <vt:lpstr>ＭＳ Ｐゴシック</vt:lpstr>
      <vt:lpstr>Arial</vt:lpstr>
      <vt:lpstr>Calibri</vt:lpstr>
      <vt:lpstr>Courier New</vt:lpstr>
      <vt:lpstr>Gill Sans</vt:lpstr>
      <vt:lpstr>Helvetica</vt:lpstr>
      <vt:lpstr>Symbol</vt:lpstr>
      <vt:lpstr>Times New Roman</vt:lpstr>
      <vt:lpstr>Wingdings</vt:lpstr>
      <vt:lpstr>Main Title</vt:lpstr>
      <vt:lpstr>3_Body</vt:lpstr>
      <vt:lpstr>5_Main Title</vt:lpstr>
      <vt:lpstr>4_Body</vt:lpstr>
      <vt:lpstr>8_GO-IN Template - 2020</vt:lpstr>
      <vt:lpstr>Cover</vt:lpstr>
      <vt:lpstr>9_GO-IN Template - 2020</vt:lpstr>
      <vt:lpstr>GO-IN Template - 2020</vt:lpstr>
      <vt:lpstr>1_Office Theme</vt:lpstr>
      <vt:lpstr>2_2022 FS nEW Theme</vt:lpstr>
      <vt:lpstr>think-cell Slide</vt:lpstr>
      <vt:lpstr>PowerPoint Presentation</vt:lpstr>
      <vt:lpstr>Content</vt:lpstr>
      <vt:lpstr>Commercials</vt:lpstr>
      <vt:lpstr>Content</vt:lpstr>
      <vt:lpstr>TERMS &amp; conditions</vt:lpstr>
      <vt:lpstr>Content</vt:lpstr>
      <vt:lpstr>PowerPoint Presentation</vt:lpstr>
      <vt:lpstr>Content</vt:lpstr>
      <vt:lpstr>Contact details</vt:lpstr>
      <vt:lpstr>Content</vt:lpstr>
      <vt:lpstr>Agreement &amp; Declaration </vt:lpstr>
      <vt:lpstr>Content</vt:lpstr>
      <vt:lpstr>HOW THIS ENGAGEMENT FITS WITHIN THE GPAAS FRAMEWORK – OUR FOCUS</vt:lpstr>
      <vt:lpstr>THE GROWTH PIPELINE AUDIT™/ 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Liberty Hodges</dc:creator>
  <cp:lastModifiedBy>Apoorv Anand</cp:lastModifiedBy>
  <cp:revision>1384</cp:revision>
  <cp:lastPrinted>2022-06-20T13:03:49Z</cp:lastPrinted>
  <dcterms:created xsi:type="dcterms:W3CDTF">2019-12-12T16:10:31Z</dcterms:created>
  <dcterms:modified xsi:type="dcterms:W3CDTF">2025-05-02T06:24:35Z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698ee0b-39cf-41dc-b744-3b09af59808d_Enabled">
    <vt:lpwstr>true</vt:lpwstr>
  </property>
  <property fmtid="{D5CDD505-2E9C-101B-9397-08002B2CF9AE}" pid="3" name="MSIP_Label_9698ee0b-39cf-41dc-b744-3b09af59808d_SetDate">
    <vt:lpwstr>2025-05-02T06:20:15Z</vt:lpwstr>
  </property>
  <property fmtid="{D5CDD505-2E9C-101B-9397-08002B2CF9AE}" pid="4" name="MSIP_Label_9698ee0b-39cf-41dc-b744-3b09af59808d_Method">
    <vt:lpwstr>Standard</vt:lpwstr>
  </property>
  <property fmtid="{D5CDD505-2E9C-101B-9397-08002B2CF9AE}" pid="5" name="MSIP_Label_9698ee0b-39cf-41dc-b744-3b09af59808d_Name">
    <vt:lpwstr>General</vt:lpwstr>
  </property>
  <property fmtid="{D5CDD505-2E9C-101B-9397-08002B2CF9AE}" pid="6" name="MSIP_Label_9698ee0b-39cf-41dc-b744-3b09af59808d_SiteId">
    <vt:lpwstr>22ce7c59-cc34-45af-98a6-031d362c1d65</vt:lpwstr>
  </property>
  <property fmtid="{D5CDD505-2E9C-101B-9397-08002B2CF9AE}" pid="7" name="MSIP_Label_9698ee0b-39cf-41dc-b744-3b09af59808d_ActionId">
    <vt:lpwstr>49fd5a3d-c88a-4eef-877c-ab2d51a712dc</vt:lpwstr>
  </property>
  <property fmtid="{D5CDD505-2E9C-101B-9397-08002B2CF9AE}" pid="8" name="MSIP_Label_9698ee0b-39cf-41dc-b744-3b09af59808d_ContentBits">
    <vt:lpwstr>0</vt:lpwstr>
  </property>
  <property fmtid="{D5CDD505-2E9C-101B-9397-08002B2CF9AE}" pid="9" name="MSIP_Label_9698ee0b-39cf-41dc-b744-3b09af59808d_Tag">
    <vt:lpwstr>10, 3, 0, 1</vt:lpwstr>
  </property>
  <property fmtid="{D5CDD505-2E9C-101B-9397-08002B2CF9AE}" pid="10" name="ContentTypeId">
    <vt:lpwstr>0x0101004BA100C2024ED34DAF504D6B705C2609</vt:lpwstr>
  </property>
</Properties>
</file>